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1" r:id="rId6"/>
    <p:sldId id="260" r:id="rId7"/>
    <p:sldId id="262" r:id="rId8"/>
    <p:sldId id="263" r:id="rId9"/>
    <p:sldId id="266" r:id="rId10"/>
    <p:sldId id="265" r:id="rId11"/>
    <p:sldId id="267" r:id="rId12"/>
    <p:sldId id="268" r:id="rId13"/>
    <p:sldId id="269" r:id="rId14"/>
    <p:sldId id="270" r:id="rId15"/>
    <p:sldId id="272" r:id="rId16"/>
    <p:sldId id="271" r:id="rId17"/>
    <p:sldId id="274" r:id="rId18"/>
    <p:sldId id="275" r:id="rId19"/>
    <p:sldId id="276" r:id="rId20"/>
    <p:sldId id="280" r:id="rId21"/>
    <p:sldId id="277" r:id="rId22"/>
    <p:sldId id="278" r:id="rId23"/>
    <p:sldId id="281" r:id="rId24"/>
    <p:sldId id="279" r:id="rId25"/>
    <p:sldId id="282" r:id="rId26"/>
    <p:sldId id="284" r:id="rId27"/>
    <p:sldId id="285" r:id="rId28"/>
    <p:sldId id="286" r:id="rId29"/>
    <p:sldId id="287" r:id="rId30"/>
    <p:sldId id="288" r:id="rId31"/>
    <p:sldId id="290" r:id="rId32"/>
    <p:sldId id="289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43" r:id="rId44"/>
    <p:sldId id="301" r:id="rId45"/>
    <p:sldId id="302" r:id="rId46"/>
    <p:sldId id="303" r:id="rId47"/>
    <p:sldId id="305" r:id="rId48"/>
    <p:sldId id="304" r:id="rId49"/>
    <p:sldId id="306" r:id="rId50"/>
    <p:sldId id="307" r:id="rId51"/>
    <p:sldId id="308" r:id="rId52"/>
    <p:sldId id="309" r:id="rId53"/>
    <p:sldId id="310" r:id="rId54"/>
    <p:sldId id="312" r:id="rId55"/>
    <p:sldId id="311" r:id="rId56"/>
    <p:sldId id="313" r:id="rId57"/>
    <p:sldId id="314" r:id="rId58"/>
    <p:sldId id="315" r:id="rId59"/>
    <p:sldId id="326" r:id="rId60"/>
    <p:sldId id="316" r:id="rId61"/>
    <p:sldId id="317" r:id="rId62"/>
    <p:sldId id="327" r:id="rId63"/>
    <p:sldId id="332" r:id="rId64"/>
    <p:sldId id="328" r:id="rId65"/>
    <p:sldId id="331" r:id="rId66"/>
    <p:sldId id="330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4" r:id="rId77"/>
    <p:sldId id="348" r:id="rId78"/>
    <p:sldId id="323" r:id="rId79"/>
    <p:sldId id="324" r:id="rId80"/>
    <p:sldId id="345" r:id="rId81"/>
    <p:sldId id="346" r:id="rId82"/>
    <p:sldId id="342" r:id="rId83"/>
    <p:sldId id="347" r:id="rId8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A21E8-43DB-578C-62F7-C072F73F8D51}" v="1" dt="2025-10-17T19:57:08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drik Mešiček" userId="f93f8ef7bebd199f" providerId="Windows Live" clId="Web-{177380B4-CAFB-4167-8BE1-BF5CCA395197}"/>
    <pc:docChg chg="addSld delSld modSld sldOrd">
      <pc:chgData name="Didrik Mešiček" userId="f93f8ef7bebd199f" providerId="Windows Live" clId="Web-{177380B4-CAFB-4167-8BE1-BF5CCA395197}" dt="2025-10-03T16:37:58.024" v="612" actId="1076"/>
      <pc:docMkLst>
        <pc:docMk/>
      </pc:docMkLst>
      <pc:sldChg chg="addSp delSp modSp">
        <pc:chgData name="Didrik Mešiček" userId="f93f8ef7bebd199f" providerId="Windows Live" clId="Web-{177380B4-CAFB-4167-8BE1-BF5CCA395197}" dt="2025-10-03T12:28:46.966" v="581" actId="20577"/>
        <pc:sldMkLst>
          <pc:docMk/>
          <pc:sldMk cId="109857222" sldId="256"/>
        </pc:sldMkLst>
        <pc:spChg chg="mod ord">
          <ac:chgData name="Didrik Mešiček" userId="f93f8ef7bebd199f" providerId="Windows Live" clId="Web-{177380B4-CAFB-4167-8BE1-BF5CCA395197}" dt="2025-10-03T12:28:46.966" v="581" actId="20577"/>
          <ac:spMkLst>
            <pc:docMk/>
            <pc:sldMk cId="109857222" sldId="256"/>
            <ac:spMk id="2" creationId="{00000000-0000-0000-0000-000000000000}"/>
          </ac:spMkLst>
        </pc:spChg>
        <pc:spChg chg="add">
          <ac:chgData name="Didrik Mešiček" userId="f93f8ef7bebd199f" providerId="Windows Live" clId="Web-{177380B4-CAFB-4167-8BE1-BF5CCA395197}" dt="2025-10-03T12:27:57.294" v="578"/>
          <ac:spMkLst>
            <pc:docMk/>
            <pc:sldMk cId="109857222" sldId="256"/>
            <ac:spMk id="46" creationId="{06DA9DF9-31F7-4056-B42E-878CC92417B8}"/>
          </ac:spMkLst>
        </pc:spChg>
        <pc:picChg chg="add mod">
          <ac:chgData name="Didrik Mešiček" userId="f93f8ef7bebd199f" providerId="Windows Live" clId="Web-{177380B4-CAFB-4167-8BE1-BF5CCA395197}" dt="2025-10-03T12:28:20.559" v="580" actId="14100"/>
          <ac:picMkLst>
            <pc:docMk/>
            <pc:sldMk cId="109857222" sldId="256"/>
            <ac:picMk id="6" creationId="{B53E7947-DB63-7FC3-40A6-CBC205E6C5C7}"/>
          </ac:picMkLst>
        </pc:picChg>
      </pc:sldChg>
      <pc:sldChg chg="modSp">
        <pc:chgData name="Didrik Mešiček" userId="f93f8ef7bebd199f" providerId="Windows Live" clId="Web-{177380B4-CAFB-4167-8BE1-BF5CCA395197}" dt="2025-10-03T09:32:39.609" v="16" actId="20577"/>
        <pc:sldMkLst>
          <pc:docMk/>
          <pc:sldMk cId="2409919970" sldId="257"/>
        </pc:sldMkLst>
        <pc:spChg chg="mod">
          <ac:chgData name="Didrik Mešiček" userId="f93f8ef7bebd199f" providerId="Windows Live" clId="Web-{177380B4-CAFB-4167-8BE1-BF5CCA395197}" dt="2025-10-03T09:32:39.609" v="16" actId="20577"/>
          <ac:spMkLst>
            <pc:docMk/>
            <pc:sldMk cId="2409919970" sldId="257"/>
            <ac:spMk id="3" creationId="{174D71F0-6CE9-7C60-8595-E204A283B048}"/>
          </ac:spMkLst>
        </pc:spChg>
      </pc:sldChg>
      <pc:sldChg chg="modSp">
        <pc:chgData name="Didrik Mešiček" userId="f93f8ef7bebd199f" providerId="Windows Live" clId="Web-{177380B4-CAFB-4167-8BE1-BF5CCA395197}" dt="2025-10-03T09:33:32.297" v="22" actId="20577"/>
        <pc:sldMkLst>
          <pc:docMk/>
          <pc:sldMk cId="3795763886" sldId="260"/>
        </pc:sldMkLst>
        <pc:spChg chg="mod">
          <ac:chgData name="Didrik Mešiček" userId="f93f8ef7bebd199f" providerId="Windows Live" clId="Web-{177380B4-CAFB-4167-8BE1-BF5CCA395197}" dt="2025-10-03T09:33:32.297" v="22" actId="20577"/>
          <ac:spMkLst>
            <pc:docMk/>
            <pc:sldMk cId="3795763886" sldId="260"/>
            <ac:spMk id="2" creationId="{BEBFF6F0-AFA4-680F-45F4-2D111AB572A5}"/>
          </ac:spMkLst>
        </pc:spChg>
      </pc:sldChg>
      <pc:sldChg chg="ord">
        <pc:chgData name="Didrik Mešiček" userId="f93f8ef7bebd199f" providerId="Windows Live" clId="Web-{177380B4-CAFB-4167-8BE1-BF5CCA395197}" dt="2025-10-03T09:33:25.250" v="20"/>
        <pc:sldMkLst>
          <pc:docMk/>
          <pc:sldMk cId="2703240441" sldId="261"/>
        </pc:sldMkLst>
      </pc:sldChg>
      <pc:sldChg chg="modSp">
        <pc:chgData name="Didrik Mešiček" userId="f93f8ef7bebd199f" providerId="Windows Live" clId="Web-{177380B4-CAFB-4167-8BE1-BF5CCA395197}" dt="2025-10-03T09:33:36.235" v="23" actId="20577"/>
        <pc:sldMkLst>
          <pc:docMk/>
          <pc:sldMk cId="823822904" sldId="262"/>
        </pc:sldMkLst>
        <pc:spChg chg="mod">
          <ac:chgData name="Didrik Mešiček" userId="f93f8ef7bebd199f" providerId="Windows Live" clId="Web-{177380B4-CAFB-4167-8BE1-BF5CCA395197}" dt="2025-10-03T09:33:36.235" v="23" actId="20577"/>
          <ac:spMkLst>
            <pc:docMk/>
            <pc:sldMk cId="823822904" sldId="262"/>
            <ac:spMk id="2" creationId="{F21CF717-7276-97C5-6D04-97DD735B2137}"/>
          </ac:spMkLst>
        </pc:spChg>
      </pc:sldChg>
      <pc:sldChg chg="modSp">
        <pc:chgData name="Didrik Mešiček" userId="f93f8ef7bebd199f" providerId="Windows Live" clId="Web-{177380B4-CAFB-4167-8BE1-BF5CCA395197}" dt="2025-10-03T09:33:39.828" v="24" actId="20577"/>
        <pc:sldMkLst>
          <pc:docMk/>
          <pc:sldMk cId="3531432384" sldId="263"/>
        </pc:sldMkLst>
        <pc:spChg chg="mod">
          <ac:chgData name="Didrik Mešiček" userId="f93f8ef7bebd199f" providerId="Windows Live" clId="Web-{177380B4-CAFB-4167-8BE1-BF5CCA395197}" dt="2025-10-03T09:33:39.828" v="24" actId="20577"/>
          <ac:spMkLst>
            <pc:docMk/>
            <pc:sldMk cId="3531432384" sldId="263"/>
            <ac:spMk id="2" creationId="{B90DEEAD-235C-BCCD-ECF3-BDF60B0BA37E}"/>
          </ac:spMkLst>
        </pc:spChg>
      </pc:sldChg>
      <pc:sldChg chg="modSp ord">
        <pc:chgData name="Didrik Mešiček" userId="f93f8ef7bebd199f" providerId="Windows Live" clId="Web-{177380B4-CAFB-4167-8BE1-BF5CCA395197}" dt="2025-10-03T09:33:14.078" v="18" actId="20577"/>
        <pc:sldMkLst>
          <pc:docMk/>
          <pc:sldMk cId="1371672082" sldId="264"/>
        </pc:sldMkLst>
        <pc:spChg chg="mod">
          <ac:chgData name="Didrik Mešiček" userId="f93f8ef7bebd199f" providerId="Windows Live" clId="Web-{177380B4-CAFB-4167-8BE1-BF5CCA395197}" dt="2025-10-03T09:33:14.078" v="18" actId="20577"/>
          <ac:spMkLst>
            <pc:docMk/>
            <pc:sldMk cId="1371672082" sldId="264"/>
            <ac:spMk id="2" creationId="{F05C6A6B-C411-C1BA-8D59-3FDB0C98E2ED}"/>
          </ac:spMkLst>
        </pc:spChg>
      </pc:sldChg>
      <pc:sldChg chg="modSp">
        <pc:chgData name="Didrik Mešiček" userId="f93f8ef7bebd199f" providerId="Windows Live" clId="Web-{177380B4-CAFB-4167-8BE1-BF5CCA395197}" dt="2025-10-03T09:36:21.893" v="82" actId="14100"/>
        <pc:sldMkLst>
          <pc:docMk/>
          <pc:sldMk cId="878076959" sldId="265"/>
        </pc:sldMkLst>
        <pc:spChg chg="mod">
          <ac:chgData name="Didrik Mešiček" userId="f93f8ef7bebd199f" providerId="Windows Live" clId="Web-{177380B4-CAFB-4167-8BE1-BF5CCA395197}" dt="2025-10-03T09:36:21.893" v="82" actId="14100"/>
          <ac:spMkLst>
            <pc:docMk/>
            <pc:sldMk cId="878076959" sldId="265"/>
            <ac:spMk id="3" creationId="{6C72A2B9-5202-06C2-4AA8-818206A5F4B6}"/>
          </ac:spMkLst>
        </pc:spChg>
      </pc:sldChg>
      <pc:sldChg chg="modSp">
        <pc:chgData name="Didrik Mešiček" userId="f93f8ef7bebd199f" providerId="Windows Live" clId="Web-{177380B4-CAFB-4167-8BE1-BF5CCA395197}" dt="2025-10-03T09:33:48.985" v="26" actId="20577"/>
        <pc:sldMkLst>
          <pc:docMk/>
          <pc:sldMk cId="728083093" sldId="266"/>
        </pc:sldMkLst>
        <pc:spChg chg="mod">
          <ac:chgData name="Didrik Mešiček" userId="f93f8ef7bebd199f" providerId="Windows Live" clId="Web-{177380B4-CAFB-4167-8BE1-BF5CCA395197}" dt="2025-10-03T09:33:48.985" v="26" actId="20577"/>
          <ac:spMkLst>
            <pc:docMk/>
            <pc:sldMk cId="728083093" sldId="266"/>
            <ac:spMk id="2" creationId="{CB0C24F9-437B-2AEA-8116-A6D495D2C0ED}"/>
          </ac:spMkLst>
        </pc:spChg>
      </pc:sldChg>
      <pc:sldChg chg="modSp">
        <pc:chgData name="Didrik Mešiček" userId="f93f8ef7bebd199f" providerId="Windows Live" clId="Web-{177380B4-CAFB-4167-8BE1-BF5CCA395197}" dt="2025-10-03T09:41:42.795" v="85" actId="20577"/>
        <pc:sldMkLst>
          <pc:docMk/>
          <pc:sldMk cId="708071527" sldId="268"/>
        </pc:sldMkLst>
        <pc:spChg chg="mod">
          <ac:chgData name="Didrik Mešiček" userId="f93f8ef7bebd199f" providerId="Windows Live" clId="Web-{177380B4-CAFB-4167-8BE1-BF5CCA395197}" dt="2025-10-03T09:41:42.795" v="85" actId="20577"/>
          <ac:spMkLst>
            <pc:docMk/>
            <pc:sldMk cId="708071527" sldId="268"/>
            <ac:spMk id="2" creationId="{1BEBA496-ABF6-86EE-F927-F950AA39DEF7}"/>
          </ac:spMkLst>
        </pc:spChg>
      </pc:sldChg>
      <pc:sldChg chg="ord">
        <pc:chgData name="Didrik Mešiček" userId="f93f8ef7bebd199f" providerId="Windows Live" clId="Web-{177380B4-CAFB-4167-8BE1-BF5CCA395197}" dt="2025-10-03T09:44:48.460" v="86"/>
        <pc:sldMkLst>
          <pc:docMk/>
          <pc:sldMk cId="1536979190" sldId="269"/>
        </pc:sldMkLst>
      </pc:sldChg>
      <pc:sldChg chg="modSp">
        <pc:chgData name="Didrik Mešiček" userId="f93f8ef7bebd199f" providerId="Windows Live" clId="Web-{177380B4-CAFB-4167-8BE1-BF5CCA395197}" dt="2025-10-03T09:47:01.291" v="100" actId="20577"/>
        <pc:sldMkLst>
          <pc:docMk/>
          <pc:sldMk cId="3167083665" sldId="275"/>
        </pc:sldMkLst>
        <pc:spChg chg="mod">
          <ac:chgData name="Didrik Mešiček" userId="f93f8ef7bebd199f" providerId="Windows Live" clId="Web-{177380B4-CAFB-4167-8BE1-BF5CCA395197}" dt="2025-10-03T09:47:01.291" v="100" actId="20577"/>
          <ac:spMkLst>
            <pc:docMk/>
            <pc:sldMk cId="3167083665" sldId="275"/>
            <ac:spMk id="3" creationId="{1ED5B94E-1DB6-3D62-B7AE-7955C0FE62C6}"/>
          </ac:spMkLst>
        </pc:spChg>
        <pc:picChg chg="mod">
          <ac:chgData name="Didrik Mešiček" userId="f93f8ef7bebd199f" providerId="Windows Live" clId="Web-{177380B4-CAFB-4167-8BE1-BF5CCA395197}" dt="2025-10-03T09:45:07.351" v="88" actId="1076"/>
          <ac:picMkLst>
            <pc:docMk/>
            <pc:sldMk cId="3167083665" sldId="275"/>
            <ac:picMk id="4" creationId="{A0AF74E3-15AA-259F-398F-642110DE66C9}"/>
          </ac:picMkLst>
        </pc:picChg>
      </pc:sldChg>
      <pc:sldChg chg="modSp">
        <pc:chgData name="Didrik Mešiček" userId="f93f8ef7bebd199f" providerId="Windows Live" clId="Web-{177380B4-CAFB-4167-8BE1-BF5CCA395197}" dt="2025-10-03T10:06:10.737" v="109" actId="20577"/>
        <pc:sldMkLst>
          <pc:docMk/>
          <pc:sldMk cId="2636242987" sldId="279"/>
        </pc:sldMkLst>
        <pc:spChg chg="mod">
          <ac:chgData name="Didrik Mešiček" userId="f93f8ef7bebd199f" providerId="Windows Live" clId="Web-{177380B4-CAFB-4167-8BE1-BF5CCA395197}" dt="2025-10-03T10:06:10.737" v="109" actId="20577"/>
          <ac:spMkLst>
            <pc:docMk/>
            <pc:sldMk cId="2636242987" sldId="279"/>
            <ac:spMk id="2" creationId="{FBE1CF9A-2DA3-EBAA-4875-746243EA181A}"/>
          </ac:spMkLst>
        </pc:spChg>
      </pc:sldChg>
      <pc:sldChg chg="modSp">
        <pc:chgData name="Didrik Mešiček" userId="f93f8ef7bebd199f" providerId="Windows Live" clId="Web-{177380B4-CAFB-4167-8BE1-BF5CCA395197}" dt="2025-10-03T10:10:52.659" v="114" actId="20577"/>
        <pc:sldMkLst>
          <pc:docMk/>
          <pc:sldMk cId="467927575" sldId="284"/>
        </pc:sldMkLst>
        <pc:spChg chg="mod">
          <ac:chgData name="Didrik Mešiček" userId="f93f8ef7bebd199f" providerId="Windows Live" clId="Web-{177380B4-CAFB-4167-8BE1-BF5CCA395197}" dt="2025-10-03T10:10:52.659" v="114" actId="20577"/>
          <ac:spMkLst>
            <pc:docMk/>
            <pc:sldMk cId="467927575" sldId="284"/>
            <ac:spMk id="2" creationId="{88916428-5A74-5BF6-AE44-500A953C6156}"/>
          </ac:spMkLst>
        </pc:spChg>
      </pc:sldChg>
      <pc:sldChg chg="modSp">
        <pc:chgData name="Didrik Mešiček" userId="f93f8ef7bebd199f" providerId="Windows Live" clId="Web-{177380B4-CAFB-4167-8BE1-BF5CCA395197}" dt="2025-10-03T10:13:22.597" v="122" actId="20577"/>
        <pc:sldMkLst>
          <pc:docMk/>
          <pc:sldMk cId="2482570012" sldId="296"/>
        </pc:sldMkLst>
        <pc:spChg chg="mod">
          <ac:chgData name="Didrik Mešiček" userId="f93f8ef7bebd199f" providerId="Windows Live" clId="Web-{177380B4-CAFB-4167-8BE1-BF5CCA395197}" dt="2025-10-03T10:13:22.597" v="122" actId="20577"/>
          <ac:spMkLst>
            <pc:docMk/>
            <pc:sldMk cId="2482570012" sldId="296"/>
            <ac:spMk id="2" creationId="{369ACB9C-5FD2-FA10-9A14-CB5CB330D3A3}"/>
          </ac:spMkLst>
        </pc:spChg>
      </pc:sldChg>
      <pc:sldChg chg="modSp">
        <pc:chgData name="Didrik Mešiček" userId="f93f8ef7bebd199f" providerId="Windows Live" clId="Web-{177380B4-CAFB-4167-8BE1-BF5CCA395197}" dt="2025-10-03T10:14:50.723" v="137" actId="20577"/>
        <pc:sldMkLst>
          <pc:docMk/>
          <pc:sldMk cId="2848201754" sldId="297"/>
        </pc:sldMkLst>
        <pc:spChg chg="mod">
          <ac:chgData name="Didrik Mešiček" userId="f93f8ef7bebd199f" providerId="Windows Live" clId="Web-{177380B4-CAFB-4167-8BE1-BF5CCA395197}" dt="2025-10-03T10:14:50.723" v="137" actId="20577"/>
          <ac:spMkLst>
            <pc:docMk/>
            <pc:sldMk cId="2848201754" sldId="297"/>
            <ac:spMk id="2" creationId="{E0D1EF34-0E62-4433-1FF9-DB39E9C5832D}"/>
          </ac:spMkLst>
        </pc:spChg>
      </pc:sldChg>
      <pc:sldChg chg="modSp">
        <pc:chgData name="Didrik Mešiček" userId="f93f8ef7bebd199f" providerId="Windows Live" clId="Web-{177380B4-CAFB-4167-8BE1-BF5CCA395197}" dt="2025-10-03T11:04:16.702" v="266" actId="20577"/>
        <pc:sldMkLst>
          <pc:docMk/>
          <pc:sldMk cId="1692984324" sldId="300"/>
        </pc:sldMkLst>
        <pc:spChg chg="mod">
          <ac:chgData name="Didrik Mešiček" userId="f93f8ef7bebd199f" providerId="Windows Live" clId="Web-{177380B4-CAFB-4167-8BE1-BF5CCA395197}" dt="2025-10-03T11:04:16.702" v="266" actId="20577"/>
          <ac:spMkLst>
            <pc:docMk/>
            <pc:sldMk cId="1692984324" sldId="300"/>
            <ac:spMk id="2" creationId="{B628CD77-99A3-8DC4-D10C-E26C29829C55}"/>
          </ac:spMkLst>
        </pc:spChg>
      </pc:sldChg>
      <pc:sldChg chg="modSp">
        <pc:chgData name="Didrik Mešiček" userId="f93f8ef7bebd199f" providerId="Windows Live" clId="Web-{177380B4-CAFB-4167-8BE1-BF5CCA395197}" dt="2025-10-03T16:36:42.550" v="611" actId="1076"/>
        <pc:sldMkLst>
          <pc:docMk/>
          <pc:sldMk cId="2021245823" sldId="307"/>
        </pc:sldMkLst>
        <pc:spChg chg="mod">
          <ac:chgData name="Didrik Mešiček" userId="f93f8ef7bebd199f" providerId="Windows Live" clId="Web-{177380B4-CAFB-4167-8BE1-BF5CCA395197}" dt="2025-10-03T16:36:42.550" v="611" actId="1076"/>
          <ac:spMkLst>
            <pc:docMk/>
            <pc:sldMk cId="2021245823" sldId="307"/>
            <ac:spMk id="2" creationId="{69D6A08A-A599-0DAD-2B89-14ECE39A69B9}"/>
          </ac:spMkLst>
        </pc:spChg>
      </pc:sldChg>
      <pc:sldChg chg="modSp">
        <pc:chgData name="Didrik Mešiček" userId="f93f8ef7bebd199f" providerId="Windows Live" clId="Web-{177380B4-CAFB-4167-8BE1-BF5CCA395197}" dt="2025-10-03T16:37:58.024" v="612" actId="1076"/>
        <pc:sldMkLst>
          <pc:docMk/>
          <pc:sldMk cId="228909300" sldId="311"/>
        </pc:sldMkLst>
        <pc:spChg chg="mod">
          <ac:chgData name="Didrik Mešiček" userId="f93f8ef7bebd199f" providerId="Windows Live" clId="Web-{177380B4-CAFB-4167-8BE1-BF5CCA395197}" dt="2025-10-03T16:37:58.024" v="612" actId="1076"/>
          <ac:spMkLst>
            <pc:docMk/>
            <pc:sldMk cId="228909300" sldId="311"/>
            <ac:spMk id="2" creationId="{3A5A33B7-8063-A2C7-070D-BDECBB91CDFE}"/>
          </ac:spMkLst>
        </pc:spChg>
      </pc:sldChg>
      <pc:sldChg chg="modSp">
        <pc:chgData name="Didrik Mešiček" userId="f93f8ef7bebd199f" providerId="Windows Live" clId="Web-{177380B4-CAFB-4167-8BE1-BF5CCA395197}" dt="2025-10-03T10:22:22.685" v="162" actId="20577"/>
        <pc:sldMkLst>
          <pc:docMk/>
          <pc:sldMk cId="3618106503" sldId="327"/>
        </pc:sldMkLst>
        <pc:spChg chg="mod">
          <ac:chgData name="Didrik Mešiček" userId="f93f8ef7bebd199f" providerId="Windows Live" clId="Web-{177380B4-CAFB-4167-8BE1-BF5CCA395197}" dt="2025-10-03T10:22:22.685" v="162" actId="20577"/>
          <ac:spMkLst>
            <pc:docMk/>
            <pc:sldMk cId="3618106503" sldId="327"/>
            <ac:spMk id="5" creationId="{5406FD6D-EFF1-34B2-56AA-48A701757362}"/>
          </ac:spMkLst>
        </pc:spChg>
      </pc:sldChg>
      <pc:sldChg chg="addSp delSp modSp">
        <pc:chgData name="Didrik Mešiček" userId="f93f8ef7bebd199f" providerId="Windows Live" clId="Web-{177380B4-CAFB-4167-8BE1-BF5CCA395197}" dt="2025-10-03T10:29:27.801" v="180" actId="20577"/>
        <pc:sldMkLst>
          <pc:docMk/>
          <pc:sldMk cId="2373639762" sldId="331"/>
        </pc:sldMkLst>
        <pc:spChg chg="add mod">
          <ac:chgData name="Didrik Mešiček" userId="f93f8ef7bebd199f" providerId="Windows Live" clId="Web-{177380B4-CAFB-4167-8BE1-BF5CCA395197}" dt="2025-10-03T10:29:27.801" v="180" actId="20577"/>
          <ac:spMkLst>
            <pc:docMk/>
            <pc:sldMk cId="2373639762" sldId="331"/>
            <ac:spMk id="4" creationId="{73DE1CE0-4EC3-BF95-1DFD-AEC41569D52D}"/>
          </ac:spMkLst>
        </pc:spChg>
        <pc:spChg chg="add">
          <ac:chgData name="Didrik Mešiček" userId="f93f8ef7bebd199f" providerId="Windows Live" clId="Web-{177380B4-CAFB-4167-8BE1-BF5CCA395197}" dt="2025-10-03T10:23:09.328" v="168"/>
          <ac:spMkLst>
            <pc:docMk/>
            <pc:sldMk cId="2373639762" sldId="331"/>
            <ac:spMk id="42" creationId="{8950AD4C-6AF3-49F8-94E1-DBCAFB39478B}"/>
          </ac:spMkLst>
        </pc:spChg>
        <pc:spChg chg="add">
          <ac:chgData name="Didrik Mešiček" userId="f93f8ef7bebd199f" providerId="Windows Live" clId="Web-{177380B4-CAFB-4167-8BE1-BF5CCA395197}" dt="2025-10-03T10:23:09.328" v="168"/>
          <ac:spMkLst>
            <pc:docMk/>
            <pc:sldMk cId="2373639762" sldId="331"/>
            <ac:spMk id="44" creationId="{8DBEAE55-3EA1-41D7-A212-5F7D8986C1F2}"/>
          </ac:spMkLst>
        </pc:spChg>
        <pc:spChg chg="add">
          <ac:chgData name="Didrik Mešiček" userId="f93f8ef7bebd199f" providerId="Windows Live" clId="Web-{177380B4-CAFB-4167-8BE1-BF5CCA395197}" dt="2025-10-03T10:23:09.328" v="168"/>
          <ac:spMkLst>
            <pc:docMk/>
            <pc:sldMk cId="2373639762" sldId="331"/>
            <ac:spMk id="46" creationId="{CFC5F0E7-644F-4101-BE72-12825CF537E7}"/>
          </ac:spMkLst>
        </pc:spChg>
        <pc:spChg chg="add">
          <ac:chgData name="Didrik Mešiček" userId="f93f8ef7bebd199f" providerId="Windows Live" clId="Web-{177380B4-CAFB-4167-8BE1-BF5CCA395197}" dt="2025-10-03T10:23:09.328" v="168"/>
          <ac:spMkLst>
            <pc:docMk/>
            <pc:sldMk cId="2373639762" sldId="331"/>
            <ac:spMk id="48" creationId="{B1F9B6B4-B0C4-45C6-A086-901C960D03E7}"/>
          </ac:spMkLst>
        </pc:spChg>
        <pc:picChg chg="mod">
          <ac:chgData name="Didrik Mešiček" userId="f93f8ef7bebd199f" providerId="Windows Live" clId="Web-{177380B4-CAFB-4167-8BE1-BF5CCA395197}" dt="2025-10-03T10:23:09.328" v="168"/>
          <ac:picMkLst>
            <pc:docMk/>
            <pc:sldMk cId="2373639762" sldId="331"/>
            <ac:picMk id="7" creationId="{0BC2AAB3-79A0-BE48-3912-FD0C6D9CEF32}"/>
          </ac:picMkLst>
        </pc:picChg>
      </pc:sldChg>
      <pc:sldChg chg="modSp">
        <pc:chgData name="Didrik Mešiček" userId="f93f8ef7bebd199f" providerId="Windows Live" clId="Web-{177380B4-CAFB-4167-8BE1-BF5CCA395197}" dt="2025-10-03T10:31:08.512" v="190" actId="20577"/>
        <pc:sldMkLst>
          <pc:docMk/>
          <pc:sldMk cId="1158624005" sldId="336"/>
        </pc:sldMkLst>
        <pc:spChg chg="mod">
          <ac:chgData name="Didrik Mešiček" userId="f93f8ef7bebd199f" providerId="Windows Live" clId="Web-{177380B4-CAFB-4167-8BE1-BF5CCA395197}" dt="2025-10-03T10:31:08.512" v="190" actId="20577"/>
          <ac:spMkLst>
            <pc:docMk/>
            <pc:sldMk cId="1158624005" sldId="336"/>
            <ac:spMk id="2" creationId="{B1FF3BED-24EC-B343-270A-1963BEB40E61}"/>
          </ac:spMkLst>
        </pc:spChg>
      </pc:sldChg>
      <pc:sldChg chg="modSp">
        <pc:chgData name="Didrik Mešiček" userId="f93f8ef7bebd199f" providerId="Windows Live" clId="Web-{177380B4-CAFB-4167-8BE1-BF5CCA395197}" dt="2025-10-03T10:31:33.498" v="192" actId="20577"/>
        <pc:sldMkLst>
          <pc:docMk/>
          <pc:sldMk cId="2964287065" sldId="338"/>
        </pc:sldMkLst>
        <pc:spChg chg="mod">
          <ac:chgData name="Didrik Mešiček" userId="f93f8ef7bebd199f" providerId="Windows Live" clId="Web-{177380B4-CAFB-4167-8BE1-BF5CCA395197}" dt="2025-10-03T10:31:33.498" v="192" actId="20577"/>
          <ac:spMkLst>
            <pc:docMk/>
            <pc:sldMk cId="2964287065" sldId="338"/>
            <ac:spMk id="2" creationId="{5F6C94A8-6BA2-A322-11B4-50A41DE39D6C}"/>
          </ac:spMkLst>
        </pc:spChg>
      </pc:sldChg>
      <pc:sldChg chg="addSp delSp modSp new mod setBg">
        <pc:chgData name="Didrik Mešiček" userId="f93f8ef7bebd199f" providerId="Windows Live" clId="Web-{177380B4-CAFB-4167-8BE1-BF5CCA395197}" dt="2025-10-03T10:40:11.904" v="260" actId="20577"/>
        <pc:sldMkLst>
          <pc:docMk/>
          <pc:sldMk cId="1893369946" sldId="343"/>
        </pc:sldMkLst>
        <pc:spChg chg="mod ord">
          <ac:chgData name="Didrik Mešiček" userId="f93f8ef7bebd199f" providerId="Windows Live" clId="Web-{177380B4-CAFB-4167-8BE1-BF5CCA395197}" dt="2025-10-03T10:38:18.400" v="202" actId="20577"/>
          <ac:spMkLst>
            <pc:docMk/>
            <pc:sldMk cId="1893369946" sldId="343"/>
            <ac:spMk id="2" creationId="{0B65C783-AF19-1F6C-CCFE-793F5059FD16}"/>
          </ac:spMkLst>
        </pc:spChg>
        <pc:spChg chg="add mod">
          <ac:chgData name="Didrik Mešiček" userId="f93f8ef7bebd199f" providerId="Windows Live" clId="Web-{177380B4-CAFB-4167-8BE1-BF5CCA395197}" dt="2025-10-03T10:39:19.824" v="230" actId="14100"/>
          <ac:spMkLst>
            <pc:docMk/>
            <pc:sldMk cId="1893369946" sldId="343"/>
            <ac:spMk id="5" creationId="{6DAA6919-B363-2EEF-408A-2F0183E03E10}"/>
          </ac:spMkLst>
        </pc:spChg>
        <pc:spChg chg="add mod">
          <ac:chgData name="Didrik Mešiček" userId="f93f8ef7bebd199f" providerId="Windows Live" clId="Web-{177380B4-CAFB-4167-8BE1-BF5CCA395197}" dt="2025-10-03T10:40:11.904" v="260" actId="20577"/>
          <ac:spMkLst>
            <pc:docMk/>
            <pc:sldMk cId="1893369946" sldId="343"/>
            <ac:spMk id="6" creationId="{FC0B97EE-1391-F880-4E65-32096E9F3647}"/>
          </ac:spMkLst>
        </pc:spChg>
        <pc:spChg chg="add">
          <ac:chgData name="Didrik Mešiček" userId="f93f8ef7bebd199f" providerId="Windows Live" clId="Web-{177380B4-CAFB-4167-8BE1-BF5CCA395197}" dt="2025-10-03T10:38:06.665" v="201"/>
          <ac:spMkLst>
            <pc:docMk/>
            <pc:sldMk cId="1893369946" sldId="343"/>
            <ac:spMk id="19" creationId="{9F79630B-0F0B-446E-A637-38FA8F61D10E}"/>
          </ac:spMkLst>
        </pc:spChg>
        <pc:spChg chg="add">
          <ac:chgData name="Didrik Mešiček" userId="f93f8ef7bebd199f" providerId="Windows Live" clId="Web-{177380B4-CAFB-4167-8BE1-BF5CCA395197}" dt="2025-10-03T10:38:06.665" v="201"/>
          <ac:spMkLst>
            <pc:docMk/>
            <pc:sldMk cId="1893369946" sldId="343"/>
            <ac:spMk id="20" creationId="{B3437C99-FC8E-4311-B48A-F0C4C329B154}"/>
          </ac:spMkLst>
        </pc:spChg>
        <pc:picChg chg="add mod ord">
          <ac:chgData name="Didrik Mešiček" userId="f93f8ef7bebd199f" providerId="Windows Live" clId="Web-{177380B4-CAFB-4167-8BE1-BF5CCA395197}" dt="2025-10-03T10:38:06.665" v="201"/>
          <ac:picMkLst>
            <pc:docMk/>
            <pc:sldMk cId="1893369946" sldId="343"/>
            <ac:picMk id="4" creationId="{ED2EEFBF-5B2B-97BF-5854-309EBF9668D9}"/>
          </ac:picMkLst>
        </pc:picChg>
      </pc:sldChg>
      <pc:sldChg chg="modSp new">
        <pc:chgData name="Didrik Mešiček" userId="f93f8ef7bebd199f" providerId="Windows Live" clId="Web-{177380B4-CAFB-4167-8BE1-BF5CCA395197}" dt="2025-10-03T11:56:41.087" v="537" actId="20577"/>
        <pc:sldMkLst>
          <pc:docMk/>
          <pc:sldMk cId="2292165508" sldId="344"/>
        </pc:sldMkLst>
        <pc:spChg chg="mod">
          <ac:chgData name="Didrik Mešiček" userId="f93f8ef7bebd199f" providerId="Windows Live" clId="Web-{177380B4-CAFB-4167-8BE1-BF5CCA395197}" dt="2025-10-03T11:22:13.796" v="271" actId="20577"/>
          <ac:spMkLst>
            <pc:docMk/>
            <pc:sldMk cId="2292165508" sldId="344"/>
            <ac:spMk id="2" creationId="{8F4E76B9-6824-C20E-0513-EE3F4C41EB3A}"/>
          </ac:spMkLst>
        </pc:spChg>
        <pc:spChg chg="mod">
          <ac:chgData name="Didrik Mešiček" userId="f93f8ef7bebd199f" providerId="Windows Live" clId="Web-{177380B4-CAFB-4167-8BE1-BF5CCA395197}" dt="2025-10-03T11:56:41.087" v="537" actId="20577"/>
          <ac:spMkLst>
            <pc:docMk/>
            <pc:sldMk cId="2292165508" sldId="344"/>
            <ac:spMk id="3" creationId="{08015060-BD17-F521-90F4-3738D7C49388}"/>
          </ac:spMkLst>
        </pc:spChg>
      </pc:sldChg>
      <pc:sldChg chg="addSp delSp modSp new mod setBg">
        <pc:chgData name="Didrik Mešiček" userId="f93f8ef7bebd199f" providerId="Windows Live" clId="Web-{177380B4-CAFB-4167-8BE1-BF5CCA395197}" dt="2025-10-03T16:17:03.186" v="606"/>
        <pc:sldMkLst>
          <pc:docMk/>
          <pc:sldMk cId="657947169" sldId="345"/>
        </pc:sldMkLst>
        <pc:spChg chg="mod">
          <ac:chgData name="Didrik Mešiček" userId="f93f8ef7bebd199f" providerId="Windows Live" clId="Web-{177380B4-CAFB-4167-8BE1-BF5CCA395197}" dt="2025-10-03T16:16:42.905" v="605" actId="20577"/>
          <ac:spMkLst>
            <pc:docMk/>
            <pc:sldMk cId="657947169" sldId="345"/>
            <ac:spMk id="2" creationId="{521599FC-D989-C324-365E-A8A501DC2027}"/>
          </ac:spMkLst>
        </pc:spChg>
        <pc:spChg chg="add">
          <ac:chgData name="Didrik Mešiček" userId="f93f8ef7bebd199f" providerId="Windows Live" clId="Web-{177380B4-CAFB-4167-8BE1-BF5CCA395197}" dt="2025-10-03T16:16:35.748" v="598"/>
          <ac:spMkLst>
            <pc:docMk/>
            <pc:sldMk cId="657947169" sldId="345"/>
            <ac:spMk id="11" creationId="{327D73B4-9F5C-4A64-A179-51B9500CB8B5}"/>
          </ac:spMkLst>
        </pc:spChg>
        <pc:spChg chg="add">
          <ac:chgData name="Didrik Mešiček" userId="f93f8ef7bebd199f" providerId="Windows Live" clId="Web-{177380B4-CAFB-4167-8BE1-BF5CCA395197}" dt="2025-10-03T16:16:35.748" v="598"/>
          <ac:spMkLst>
            <pc:docMk/>
            <pc:sldMk cId="657947169" sldId="345"/>
            <ac:spMk id="13" creationId="{C1F06963-6374-4B48-844F-071A9BAAAE02}"/>
          </ac:spMkLst>
        </pc:spChg>
        <pc:spChg chg="add">
          <ac:chgData name="Didrik Mešiček" userId="f93f8ef7bebd199f" providerId="Windows Live" clId="Web-{177380B4-CAFB-4167-8BE1-BF5CCA395197}" dt="2025-10-03T16:16:35.748" v="598"/>
          <ac:spMkLst>
            <pc:docMk/>
            <pc:sldMk cId="657947169" sldId="345"/>
            <ac:spMk id="15" creationId="{6CB927A4-E432-4310-9CD5-E89FF5063179}"/>
          </ac:spMkLst>
        </pc:spChg>
        <pc:spChg chg="add">
          <ac:chgData name="Didrik Mešiček" userId="f93f8ef7bebd199f" providerId="Windows Live" clId="Web-{177380B4-CAFB-4167-8BE1-BF5CCA395197}" dt="2025-10-03T16:16:35.748" v="598"/>
          <ac:spMkLst>
            <pc:docMk/>
            <pc:sldMk cId="657947169" sldId="345"/>
            <ac:spMk id="17" creationId="{1453BF6C-B012-48B7-B4E8-6D7AC7C27D02}"/>
          </ac:spMkLst>
        </pc:spChg>
        <pc:spChg chg="add">
          <ac:chgData name="Didrik Mešiček" userId="f93f8ef7bebd199f" providerId="Windows Live" clId="Web-{177380B4-CAFB-4167-8BE1-BF5CCA395197}" dt="2025-10-03T16:16:35.748" v="598"/>
          <ac:spMkLst>
            <pc:docMk/>
            <pc:sldMk cId="657947169" sldId="345"/>
            <ac:spMk id="19" creationId="{E3020543-B24B-4EC4-8FFC-8DD88EEA91A8}"/>
          </ac:spMkLst>
        </pc:spChg>
        <pc:picChg chg="add mod ord">
          <ac:chgData name="Didrik Mešiček" userId="f93f8ef7bebd199f" providerId="Windows Live" clId="Web-{177380B4-CAFB-4167-8BE1-BF5CCA395197}" dt="2025-10-03T16:16:35.748" v="598"/>
          <ac:picMkLst>
            <pc:docMk/>
            <pc:sldMk cId="657947169" sldId="345"/>
            <ac:picMk id="4" creationId="{A475B585-975B-039C-154B-6689F6C4CAAD}"/>
          </ac:picMkLst>
        </pc:picChg>
        <pc:cxnChg chg="add">
          <ac:chgData name="Didrik Mešiček" userId="f93f8ef7bebd199f" providerId="Windows Live" clId="Web-{177380B4-CAFB-4167-8BE1-BF5CCA395197}" dt="2025-10-03T16:16:35.748" v="598"/>
          <ac:cxnSpMkLst>
            <pc:docMk/>
            <pc:sldMk cId="657947169" sldId="345"/>
            <ac:cxnSpMk id="21" creationId="{C49DA8F6-BCC1-4447-B54C-57856834B94B}"/>
          </ac:cxnSpMkLst>
        </pc:cxnChg>
      </pc:sldChg>
    </pc:docChg>
  </pc:docChgLst>
  <pc:docChgLst>
    <pc:chgData name="Didrik Mešiček" userId="f93f8ef7bebd199f" providerId="Windows Live" clId="Web-{09E86BC3-45F7-44A6-889B-F1B45CF7AB25}"/>
    <pc:docChg chg="addSld delSld modSld sldOrd">
      <pc:chgData name="Didrik Mešiček" userId="f93f8ef7bebd199f" providerId="Windows Live" clId="Web-{09E86BC3-45F7-44A6-889B-F1B45CF7AB25}" dt="2025-09-18T15:24:34.234" v="351" actId="1076"/>
      <pc:docMkLst>
        <pc:docMk/>
      </pc:docMkLst>
      <pc:sldChg chg="modSp">
        <pc:chgData name="Didrik Mešiček" userId="f93f8ef7bebd199f" providerId="Windows Live" clId="Web-{09E86BC3-45F7-44A6-889B-F1B45CF7AB25}" dt="2025-09-18T11:15:10.985" v="2" actId="20577"/>
        <pc:sldMkLst>
          <pc:docMk/>
          <pc:sldMk cId="2409919970" sldId="257"/>
        </pc:sldMkLst>
        <pc:spChg chg="mod">
          <ac:chgData name="Didrik Mešiček" userId="f93f8ef7bebd199f" providerId="Windows Live" clId="Web-{09E86BC3-45F7-44A6-889B-F1B45CF7AB25}" dt="2025-09-18T11:15:10.985" v="2" actId="20577"/>
          <ac:spMkLst>
            <pc:docMk/>
            <pc:sldMk cId="2409919970" sldId="257"/>
            <ac:spMk id="3" creationId="{174D71F0-6CE9-7C60-8595-E204A283B048}"/>
          </ac:spMkLst>
        </pc:spChg>
      </pc:sldChg>
      <pc:sldChg chg="modSp">
        <pc:chgData name="Didrik Mešiček" userId="f93f8ef7bebd199f" providerId="Windows Live" clId="Web-{09E86BC3-45F7-44A6-889B-F1B45CF7AB25}" dt="2025-09-18T11:15:21" v="17" actId="20577"/>
        <pc:sldMkLst>
          <pc:docMk/>
          <pc:sldMk cId="2369612658" sldId="309"/>
        </pc:sldMkLst>
        <pc:spChg chg="mod">
          <ac:chgData name="Didrik Mešiček" userId="f93f8ef7bebd199f" providerId="Windows Live" clId="Web-{09E86BC3-45F7-44A6-889B-F1B45CF7AB25}" dt="2025-09-18T11:15:21" v="17" actId="20577"/>
          <ac:spMkLst>
            <pc:docMk/>
            <pc:sldMk cId="2369612658" sldId="309"/>
            <ac:spMk id="2" creationId="{E469AD2D-9818-BE06-2DC9-4C2541861A3D}"/>
          </ac:spMkLst>
        </pc:spChg>
      </pc:sldChg>
      <pc:sldChg chg="addSp delSp modSp mod setBg">
        <pc:chgData name="Didrik Mešiček" userId="f93f8ef7bebd199f" providerId="Windows Live" clId="Web-{09E86BC3-45F7-44A6-889B-F1B45CF7AB25}" dt="2025-09-18T15:20:42.730" v="198" actId="1076"/>
        <pc:sldMkLst>
          <pc:docMk/>
          <pc:sldMk cId="2761961266" sldId="323"/>
        </pc:sldMkLst>
        <pc:spChg chg="mod">
          <ac:chgData name="Didrik Mešiček" userId="f93f8ef7bebd199f" providerId="Windows Live" clId="Web-{09E86BC3-45F7-44A6-889B-F1B45CF7AB25}" dt="2025-09-18T15:20:35.793" v="197" actId="1076"/>
          <ac:spMkLst>
            <pc:docMk/>
            <pc:sldMk cId="2761961266" sldId="323"/>
            <ac:spMk id="2" creationId="{7326C2B3-CC65-3015-6FBD-06CBB6B98C86}"/>
          </ac:spMkLst>
        </pc:spChg>
        <pc:spChg chg="mod">
          <ac:chgData name="Didrik Mešiček" userId="f93f8ef7bebd199f" providerId="Windows Live" clId="Web-{09E86BC3-45F7-44A6-889B-F1B45CF7AB25}" dt="2025-09-18T15:20:42.730" v="198" actId="1076"/>
          <ac:spMkLst>
            <pc:docMk/>
            <pc:sldMk cId="2761961266" sldId="323"/>
            <ac:spMk id="3" creationId="{5D67B00E-B73A-0852-3A0C-CA4A3D4F06E5}"/>
          </ac:spMkLst>
        </pc:spChg>
        <pc:spChg chg="add">
          <ac:chgData name="Didrik Mešiček" userId="f93f8ef7bebd199f" providerId="Windows Live" clId="Web-{09E86BC3-45F7-44A6-889B-F1B45CF7AB25}" dt="2025-09-18T15:19:38.353" v="187"/>
          <ac:spMkLst>
            <pc:docMk/>
            <pc:sldMk cId="2761961266" sldId="323"/>
            <ac:spMk id="9" creationId="{E91DC736-0EF8-4F87-9146-EBF1D2EE4D3D}"/>
          </ac:spMkLst>
        </pc:spChg>
        <pc:spChg chg="add">
          <ac:chgData name="Didrik Mešiček" userId="f93f8ef7bebd199f" providerId="Windows Live" clId="Web-{09E86BC3-45F7-44A6-889B-F1B45CF7AB25}" dt="2025-09-18T15:19:38.353" v="187"/>
          <ac:spMkLst>
            <pc:docMk/>
            <pc:sldMk cId="2761961266" sldId="323"/>
            <ac:spMk id="11" creationId="{097CD68E-23E3-4007-8847-CD0944C4F7BE}"/>
          </ac:spMkLst>
        </pc:spChg>
        <pc:picChg chg="add mod ord">
          <ac:chgData name="Didrik Mešiček" userId="f93f8ef7bebd199f" providerId="Windows Live" clId="Web-{09E86BC3-45F7-44A6-889B-F1B45CF7AB25}" dt="2025-09-18T15:19:38.353" v="187"/>
          <ac:picMkLst>
            <pc:docMk/>
            <pc:sldMk cId="2761961266" sldId="323"/>
            <ac:picMk id="4" creationId="{BA693EDE-53F7-0C79-98D6-710316DA6F2A}"/>
          </ac:picMkLst>
        </pc:picChg>
      </pc:sldChg>
      <pc:sldChg chg="addSp modSp">
        <pc:chgData name="Didrik Mešiček" userId="f93f8ef7bebd199f" providerId="Windows Live" clId="Web-{09E86BC3-45F7-44A6-889B-F1B45CF7AB25}" dt="2025-09-18T15:24:34.234" v="351" actId="1076"/>
        <pc:sldMkLst>
          <pc:docMk/>
          <pc:sldMk cId="3164501026" sldId="324"/>
        </pc:sldMkLst>
        <pc:spChg chg="mod">
          <ac:chgData name="Didrik Mešiček" userId="f93f8ef7bebd199f" providerId="Windows Live" clId="Web-{09E86BC3-45F7-44A6-889B-F1B45CF7AB25}" dt="2025-09-18T15:24:31.328" v="350" actId="1076"/>
          <ac:spMkLst>
            <pc:docMk/>
            <pc:sldMk cId="3164501026" sldId="324"/>
            <ac:spMk id="2" creationId="{82884E23-E0BC-8090-CC67-D99775F51975}"/>
          </ac:spMkLst>
        </pc:spChg>
        <pc:spChg chg="add mod">
          <ac:chgData name="Didrik Mešiček" userId="f93f8ef7bebd199f" providerId="Windows Live" clId="Web-{09E86BC3-45F7-44A6-889B-F1B45CF7AB25}" dt="2025-09-18T15:24:34.234" v="351" actId="1076"/>
          <ac:spMkLst>
            <pc:docMk/>
            <pc:sldMk cId="3164501026" sldId="324"/>
            <ac:spMk id="3" creationId="{04D626DA-F256-4BCF-0681-9AF7C8B68116}"/>
          </ac:spMkLst>
        </pc:spChg>
      </pc:sldChg>
      <pc:sldChg chg="modSp">
        <pc:chgData name="Didrik Mešiček" userId="f93f8ef7bebd199f" providerId="Windows Live" clId="Web-{09E86BC3-45F7-44A6-889B-F1B45CF7AB25}" dt="2025-09-18T15:14:36.203" v="69" actId="20577"/>
        <pc:sldMkLst>
          <pc:docMk/>
          <pc:sldMk cId="3618106503" sldId="327"/>
        </pc:sldMkLst>
        <pc:spChg chg="mod">
          <ac:chgData name="Didrik Mešiček" userId="f93f8ef7bebd199f" providerId="Windows Live" clId="Web-{09E86BC3-45F7-44A6-889B-F1B45CF7AB25}" dt="2025-09-18T15:14:36.203" v="69" actId="20577"/>
          <ac:spMkLst>
            <pc:docMk/>
            <pc:sldMk cId="3618106503" sldId="327"/>
            <ac:spMk id="5" creationId="{5406FD6D-EFF1-34B2-56AA-48A701757362}"/>
          </ac:spMkLst>
        </pc:spChg>
      </pc:sldChg>
      <pc:sldChg chg="addSp delSp modSp add ord replId">
        <pc:chgData name="Didrik Mešiček" userId="f93f8ef7bebd199f" providerId="Windows Live" clId="Web-{09E86BC3-45F7-44A6-889B-F1B45CF7AB25}" dt="2025-09-18T15:00:32.434" v="47"/>
        <pc:sldMkLst>
          <pc:docMk/>
          <pc:sldMk cId="2373639762" sldId="331"/>
        </pc:sldMkLst>
        <pc:picChg chg="mod ord">
          <ac:chgData name="Didrik Mešiček" userId="f93f8ef7bebd199f" providerId="Windows Live" clId="Web-{09E86BC3-45F7-44A6-889B-F1B45CF7AB25}" dt="2025-09-18T14:56:18.631" v="41" actId="14100"/>
          <ac:picMkLst>
            <pc:docMk/>
            <pc:sldMk cId="2373639762" sldId="331"/>
            <ac:picMk id="7" creationId="{0BC2AAB3-79A0-BE48-3912-FD0C6D9CEF32}"/>
          </ac:picMkLst>
        </pc:picChg>
      </pc:sldChg>
      <pc:sldChg chg="add replId">
        <pc:chgData name="Didrik Mešiček" userId="f93f8ef7bebd199f" providerId="Windows Live" clId="Web-{09E86BC3-45F7-44A6-889B-F1B45CF7AB25}" dt="2025-09-18T15:13:58.201" v="59"/>
        <pc:sldMkLst>
          <pc:docMk/>
          <pc:sldMk cId="1372625253" sldId="332"/>
        </pc:sldMkLst>
      </pc:sldChg>
      <pc:sldChg chg="addSp modSp add replId">
        <pc:chgData name="Didrik Mešiček" userId="f93f8ef7bebd199f" providerId="Windows Live" clId="Web-{09E86BC3-45F7-44A6-889B-F1B45CF7AB25}" dt="2025-09-18T15:17:08.567" v="166" actId="1076"/>
        <pc:sldMkLst>
          <pc:docMk/>
          <pc:sldMk cId="484024454" sldId="333"/>
        </pc:sldMkLst>
        <pc:spChg chg="add mod">
          <ac:chgData name="Didrik Mešiček" userId="f93f8ef7bebd199f" providerId="Windows Live" clId="Web-{09E86BC3-45F7-44A6-889B-F1B45CF7AB25}" dt="2025-09-18T15:17:04.005" v="165" actId="20577"/>
          <ac:spMkLst>
            <pc:docMk/>
            <pc:sldMk cId="484024454" sldId="333"/>
            <ac:spMk id="2" creationId="{4773283A-A38C-AC32-2A60-2EE12B4B21A9}"/>
          </ac:spMkLst>
        </pc:spChg>
        <pc:spChg chg="mod">
          <ac:chgData name="Didrik Mešiček" userId="f93f8ef7bebd199f" providerId="Windows Live" clId="Web-{09E86BC3-45F7-44A6-889B-F1B45CF7AB25}" dt="2025-09-18T15:17:08.567" v="166" actId="1076"/>
          <ac:spMkLst>
            <pc:docMk/>
            <pc:sldMk cId="484024454" sldId="333"/>
            <ac:spMk id="5" creationId="{3689BAF1-F1E9-05A4-69F6-C62330DFB305}"/>
          </ac:spMkLst>
        </pc:spChg>
      </pc:sldChg>
    </pc:docChg>
  </pc:docChgLst>
  <pc:docChgLst>
    <pc:chgData name="Didrik Mešiček" userId="f93f8ef7bebd199f" providerId="Windows Live" clId="Web-{341D7DDF-D7B7-43B3-966B-E62334A890CC}"/>
    <pc:docChg chg="addSld modSld sldOrd">
      <pc:chgData name="Didrik Mešiček" userId="f93f8ef7bebd199f" providerId="Windows Live" clId="Web-{341D7DDF-D7B7-43B3-966B-E62334A890CC}" dt="2025-09-19T20:22:06.155" v="612" actId="20577"/>
      <pc:docMkLst>
        <pc:docMk/>
      </pc:docMkLst>
      <pc:sldChg chg="modSp">
        <pc:chgData name="Didrik Mešiček" userId="f93f8ef7bebd199f" providerId="Windows Live" clId="Web-{341D7DDF-D7B7-43B3-966B-E62334A890CC}" dt="2025-09-19T15:22:10.224" v="165" actId="20577"/>
        <pc:sldMkLst>
          <pc:docMk/>
          <pc:sldMk cId="2409919970" sldId="257"/>
        </pc:sldMkLst>
        <pc:spChg chg="mod">
          <ac:chgData name="Didrik Mešiček" userId="f93f8ef7bebd199f" providerId="Windows Live" clId="Web-{341D7DDF-D7B7-43B3-966B-E62334A890CC}" dt="2025-09-19T15:22:10.224" v="165" actId="20577"/>
          <ac:spMkLst>
            <pc:docMk/>
            <pc:sldMk cId="2409919970" sldId="257"/>
            <ac:spMk id="3" creationId="{174D71F0-6CE9-7C60-8595-E204A283B048}"/>
          </ac:spMkLst>
        </pc:spChg>
      </pc:sldChg>
      <pc:sldChg chg="addSp delSp modSp">
        <pc:chgData name="Didrik Mešiček" userId="f93f8ef7bebd199f" providerId="Windows Live" clId="Web-{341D7DDF-D7B7-43B3-966B-E62334A890CC}" dt="2025-09-19T20:22:06.155" v="612" actId="20577"/>
        <pc:sldMkLst>
          <pc:docMk/>
          <pc:sldMk cId="3795763886" sldId="260"/>
        </pc:sldMkLst>
        <pc:spChg chg="mod">
          <ac:chgData name="Didrik Mešiček" userId="f93f8ef7bebd199f" providerId="Windows Live" clId="Web-{341D7DDF-D7B7-43B3-966B-E62334A890CC}" dt="2025-09-19T20:22:06.155" v="612" actId="20577"/>
          <ac:spMkLst>
            <pc:docMk/>
            <pc:sldMk cId="3795763886" sldId="260"/>
            <ac:spMk id="2" creationId="{BEBFF6F0-AFA4-680F-45F4-2D111AB572A5}"/>
          </ac:spMkLst>
        </pc:spChg>
        <pc:spChg chg="add">
          <ac:chgData name="Didrik Mešiček" userId="f93f8ef7bebd199f" providerId="Windows Live" clId="Web-{341D7DDF-D7B7-43B3-966B-E62334A890CC}" dt="2025-09-19T19:27:31.016" v="552"/>
          <ac:spMkLst>
            <pc:docMk/>
            <pc:sldMk cId="3795763886" sldId="260"/>
            <ac:spMk id="32" creationId="{ECC07320-C2CA-4E29-8481-9D9E143C7788}"/>
          </ac:spMkLst>
        </pc:spChg>
        <pc:spChg chg="add">
          <ac:chgData name="Didrik Mešiček" userId="f93f8ef7bebd199f" providerId="Windows Live" clId="Web-{341D7DDF-D7B7-43B3-966B-E62334A890CC}" dt="2025-09-19T19:27:31.016" v="552"/>
          <ac:spMkLst>
            <pc:docMk/>
            <pc:sldMk cId="3795763886" sldId="260"/>
            <ac:spMk id="34" creationId="{178FB36B-5BFE-42CA-BC60-1115E0D95EEC}"/>
          </ac:spMkLst>
        </pc:spChg>
        <pc:picChg chg="mod">
          <ac:chgData name="Didrik Mešiček" userId="f93f8ef7bebd199f" providerId="Windows Live" clId="Web-{341D7DDF-D7B7-43B3-966B-E62334A890CC}" dt="2025-09-19T19:27:31.016" v="552"/>
          <ac:picMkLst>
            <pc:docMk/>
            <pc:sldMk cId="3795763886" sldId="260"/>
            <ac:picMk id="4" creationId="{0AC6DB29-57F6-1ABA-72DA-DA0577EF7C54}"/>
          </ac:picMkLst>
        </pc:picChg>
      </pc:sldChg>
      <pc:sldChg chg="modSp">
        <pc:chgData name="Didrik Mešiček" userId="f93f8ef7bebd199f" providerId="Windows Live" clId="Web-{341D7DDF-D7B7-43B3-966B-E62334A890CC}" dt="2025-09-19T19:21:06.782" v="545" actId="20577"/>
        <pc:sldMkLst>
          <pc:docMk/>
          <pc:sldMk cId="2703240441" sldId="261"/>
        </pc:sldMkLst>
        <pc:spChg chg="mod">
          <ac:chgData name="Didrik Mešiček" userId="f93f8ef7bebd199f" providerId="Windows Live" clId="Web-{341D7DDF-D7B7-43B3-966B-E62334A890CC}" dt="2025-09-19T19:21:06.782" v="545" actId="20577"/>
          <ac:spMkLst>
            <pc:docMk/>
            <pc:sldMk cId="2703240441" sldId="261"/>
            <ac:spMk id="2" creationId="{65429847-DB4E-7453-0812-7275B9E7536A}"/>
          </ac:spMkLst>
        </pc:spChg>
      </pc:sldChg>
      <pc:sldChg chg="addSp delSp modSp">
        <pc:chgData name="Didrik Mešiček" userId="f93f8ef7bebd199f" providerId="Windows Live" clId="Web-{341D7DDF-D7B7-43B3-966B-E62334A890CC}" dt="2025-09-19T19:20:28.922" v="535" actId="20577"/>
        <pc:sldMkLst>
          <pc:docMk/>
          <pc:sldMk cId="823822904" sldId="262"/>
        </pc:sldMkLst>
        <pc:spChg chg="mod">
          <ac:chgData name="Didrik Mešiček" userId="f93f8ef7bebd199f" providerId="Windows Live" clId="Web-{341D7DDF-D7B7-43B3-966B-E62334A890CC}" dt="2025-09-19T19:20:28.922" v="535" actId="20577"/>
          <ac:spMkLst>
            <pc:docMk/>
            <pc:sldMk cId="823822904" sldId="262"/>
            <ac:spMk id="2" creationId="{F21CF717-7276-97C5-6D04-97DD735B2137}"/>
          </ac:spMkLst>
        </pc:spChg>
        <pc:spChg chg="add">
          <ac:chgData name="Didrik Mešiček" userId="f93f8ef7bebd199f" providerId="Windows Live" clId="Web-{341D7DDF-D7B7-43B3-966B-E62334A890CC}" dt="2025-09-19T19:18:18.869" v="497"/>
          <ac:spMkLst>
            <pc:docMk/>
            <pc:sldMk cId="823822904" sldId="262"/>
            <ac:spMk id="25" creationId="{ECC07320-C2CA-4E29-8481-9D9E143C7788}"/>
          </ac:spMkLst>
        </pc:spChg>
        <pc:spChg chg="add">
          <ac:chgData name="Didrik Mešiček" userId="f93f8ef7bebd199f" providerId="Windows Live" clId="Web-{341D7DDF-D7B7-43B3-966B-E62334A890CC}" dt="2025-09-19T19:18:18.869" v="497"/>
          <ac:spMkLst>
            <pc:docMk/>
            <pc:sldMk cId="823822904" sldId="262"/>
            <ac:spMk id="27" creationId="{178FB36B-5BFE-42CA-BC60-1115E0D95EEC}"/>
          </ac:spMkLst>
        </pc:spChg>
        <pc:picChg chg="mod">
          <ac:chgData name="Didrik Mešiček" userId="f93f8ef7bebd199f" providerId="Windows Live" clId="Web-{341D7DDF-D7B7-43B3-966B-E62334A890CC}" dt="2025-09-19T19:18:18.869" v="497"/>
          <ac:picMkLst>
            <pc:docMk/>
            <pc:sldMk cId="823822904" sldId="262"/>
            <ac:picMk id="4" creationId="{74C380DF-0ADC-0285-45E5-66548B198B27}"/>
          </ac:picMkLst>
        </pc:picChg>
      </pc:sldChg>
      <pc:sldChg chg="modSp ord">
        <pc:chgData name="Didrik Mešiček" userId="f93f8ef7bebd199f" providerId="Windows Live" clId="Web-{341D7DDF-D7B7-43B3-966B-E62334A890CC}" dt="2025-09-19T19:20:09.530" v="533" actId="20577"/>
        <pc:sldMkLst>
          <pc:docMk/>
          <pc:sldMk cId="3531432384" sldId="263"/>
        </pc:sldMkLst>
        <pc:spChg chg="mod">
          <ac:chgData name="Didrik Mešiček" userId="f93f8ef7bebd199f" providerId="Windows Live" clId="Web-{341D7DDF-D7B7-43B3-966B-E62334A890CC}" dt="2025-09-19T19:20:09.530" v="533" actId="20577"/>
          <ac:spMkLst>
            <pc:docMk/>
            <pc:sldMk cId="3531432384" sldId="263"/>
            <ac:spMk id="2" creationId="{B90DEEAD-235C-BCCD-ECF3-BDF60B0BA37E}"/>
          </ac:spMkLst>
        </pc:spChg>
      </pc:sldChg>
      <pc:sldChg chg="addSp delSp modSp">
        <pc:chgData name="Didrik Mešiček" userId="f93f8ef7bebd199f" providerId="Windows Live" clId="Web-{341D7DDF-D7B7-43B3-966B-E62334A890CC}" dt="2025-09-19T19:19:43.560" v="529" actId="1076"/>
        <pc:sldMkLst>
          <pc:docMk/>
          <pc:sldMk cId="1371672082" sldId="264"/>
        </pc:sldMkLst>
        <pc:spChg chg="mod">
          <ac:chgData name="Didrik Mešiček" userId="f93f8ef7bebd199f" providerId="Windows Live" clId="Web-{341D7DDF-D7B7-43B3-966B-E62334A890CC}" dt="2025-09-19T19:19:43.560" v="529" actId="1076"/>
          <ac:spMkLst>
            <pc:docMk/>
            <pc:sldMk cId="1371672082" sldId="264"/>
            <ac:spMk id="2" creationId="{F05C6A6B-C411-C1BA-8D59-3FDB0C98E2ED}"/>
          </ac:spMkLst>
        </pc:spChg>
        <pc:spChg chg="add">
          <ac:chgData name="Didrik Mešiček" userId="f93f8ef7bebd199f" providerId="Windows Live" clId="Web-{341D7DDF-D7B7-43B3-966B-E62334A890CC}" dt="2025-09-19T19:18:42.558" v="502"/>
          <ac:spMkLst>
            <pc:docMk/>
            <pc:sldMk cId="1371672082" sldId="264"/>
            <ac:spMk id="25" creationId="{ECC07320-C2CA-4E29-8481-9D9E143C7788}"/>
          </ac:spMkLst>
        </pc:spChg>
        <pc:spChg chg="add">
          <ac:chgData name="Didrik Mešiček" userId="f93f8ef7bebd199f" providerId="Windows Live" clId="Web-{341D7DDF-D7B7-43B3-966B-E62334A890CC}" dt="2025-09-19T19:18:42.558" v="502"/>
          <ac:spMkLst>
            <pc:docMk/>
            <pc:sldMk cId="1371672082" sldId="264"/>
            <ac:spMk id="27" creationId="{178FB36B-5BFE-42CA-BC60-1115E0D95EEC}"/>
          </ac:spMkLst>
        </pc:spChg>
        <pc:picChg chg="mod">
          <ac:chgData name="Didrik Mešiček" userId="f93f8ef7bebd199f" providerId="Windows Live" clId="Web-{341D7DDF-D7B7-43B3-966B-E62334A890CC}" dt="2025-09-19T19:18:42.558" v="502"/>
          <ac:picMkLst>
            <pc:docMk/>
            <pc:sldMk cId="1371672082" sldId="264"/>
            <ac:picMk id="4" creationId="{E9564176-EFFB-5BFA-F18A-BB68F2231A70}"/>
          </ac:picMkLst>
        </pc:picChg>
      </pc:sldChg>
      <pc:sldChg chg="addSp delSp modSp">
        <pc:chgData name="Didrik Mešiček" userId="f93f8ef7bebd199f" providerId="Windows Live" clId="Web-{341D7DDF-D7B7-43B3-966B-E62334A890CC}" dt="2025-09-19T19:22:28.300" v="551" actId="14100"/>
        <pc:sldMkLst>
          <pc:docMk/>
          <pc:sldMk cId="878076959" sldId="265"/>
        </pc:sldMkLst>
        <pc:spChg chg="mod">
          <ac:chgData name="Didrik Mešiček" userId="f93f8ef7bebd199f" providerId="Windows Live" clId="Web-{341D7DDF-D7B7-43B3-966B-E62334A890CC}" dt="2025-09-19T19:22:17.800" v="546"/>
          <ac:spMkLst>
            <pc:docMk/>
            <pc:sldMk cId="878076959" sldId="265"/>
            <ac:spMk id="2" creationId="{40528BCA-49C5-CC21-1F70-C403D9302585}"/>
          </ac:spMkLst>
        </pc:spChg>
        <pc:spChg chg="mod">
          <ac:chgData name="Didrik Mešiček" userId="f93f8ef7bebd199f" providerId="Windows Live" clId="Web-{341D7DDF-D7B7-43B3-966B-E62334A890CC}" dt="2025-09-19T19:22:28.300" v="551" actId="14100"/>
          <ac:spMkLst>
            <pc:docMk/>
            <pc:sldMk cId="878076959" sldId="265"/>
            <ac:spMk id="3" creationId="{6C72A2B9-5202-06C2-4AA8-818206A5F4B6}"/>
          </ac:spMkLst>
        </pc:spChg>
        <pc:spChg chg="add">
          <ac:chgData name="Didrik Mešiček" userId="f93f8ef7bebd199f" providerId="Windows Live" clId="Web-{341D7DDF-D7B7-43B3-966B-E62334A890CC}" dt="2025-09-19T19:22:17.800" v="546"/>
          <ac:spMkLst>
            <pc:docMk/>
            <pc:sldMk cId="878076959" sldId="265"/>
            <ac:spMk id="23" creationId="{04812C46-200A-4DEB-A05E-3ED6C68C2387}"/>
          </ac:spMkLst>
        </pc:spChg>
        <pc:spChg chg="add">
          <ac:chgData name="Didrik Mešiček" userId="f93f8ef7bebd199f" providerId="Windows Live" clId="Web-{341D7DDF-D7B7-43B3-966B-E62334A890CC}" dt="2025-09-19T19:22:17.800" v="546"/>
          <ac:spMkLst>
            <pc:docMk/>
            <pc:sldMk cId="878076959" sldId="265"/>
            <ac:spMk id="25" creationId="{D1EA859B-E555-4109-94F3-6700E046E008}"/>
          </ac:spMkLst>
        </pc:spChg>
        <pc:picChg chg="mod ord">
          <ac:chgData name="Didrik Mešiček" userId="f93f8ef7bebd199f" providerId="Windows Live" clId="Web-{341D7DDF-D7B7-43B3-966B-E62334A890CC}" dt="2025-09-19T19:22:17.800" v="546"/>
          <ac:picMkLst>
            <pc:docMk/>
            <pc:sldMk cId="878076959" sldId="265"/>
            <ac:picMk id="4" creationId="{30BC985E-658A-858A-8A9C-77B507E72E0D}"/>
          </ac:picMkLst>
        </pc:picChg>
      </pc:sldChg>
      <pc:sldChg chg="addSp delSp modSp">
        <pc:chgData name="Didrik Mešiček" userId="f93f8ef7bebd199f" providerId="Windows Live" clId="Web-{341D7DDF-D7B7-43B3-966B-E62334A890CC}" dt="2025-09-19T19:28:25.034" v="556" actId="1076"/>
        <pc:sldMkLst>
          <pc:docMk/>
          <pc:sldMk cId="708071527" sldId="268"/>
        </pc:sldMkLst>
        <pc:spChg chg="mod ord">
          <ac:chgData name="Didrik Mešiček" userId="f93f8ef7bebd199f" providerId="Windows Live" clId="Web-{341D7DDF-D7B7-43B3-966B-E62334A890CC}" dt="2025-09-19T19:28:25.034" v="556" actId="1076"/>
          <ac:spMkLst>
            <pc:docMk/>
            <pc:sldMk cId="708071527" sldId="268"/>
            <ac:spMk id="2" creationId="{1BEBA496-ABF6-86EE-F927-F950AA39DEF7}"/>
          </ac:spMkLst>
        </pc:spChg>
        <pc:spChg chg="add">
          <ac:chgData name="Didrik Mešiček" userId="f93f8ef7bebd199f" providerId="Windows Live" clId="Web-{341D7DDF-D7B7-43B3-966B-E62334A890CC}" dt="2025-09-19T19:28:06.158" v="553"/>
          <ac:spMkLst>
            <pc:docMk/>
            <pc:sldMk cId="708071527" sldId="268"/>
            <ac:spMk id="25" creationId="{ECC07320-C2CA-4E29-8481-9D9E143C7788}"/>
          </ac:spMkLst>
        </pc:spChg>
        <pc:spChg chg="add">
          <ac:chgData name="Didrik Mešiček" userId="f93f8ef7bebd199f" providerId="Windows Live" clId="Web-{341D7DDF-D7B7-43B3-966B-E62334A890CC}" dt="2025-09-19T19:28:06.158" v="553"/>
          <ac:spMkLst>
            <pc:docMk/>
            <pc:sldMk cId="708071527" sldId="268"/>
            <ac:spMk id="27" creationId="{178FB36B-5BFE-42CA-BC60-1115E0D95EEC}"/>
          </ac:spMkLst>
        </pc:spChg>
        <pc:picChg chg="mod">
          <ac:chgData name="Didrik Mešiček" userId="f93f8ef7bebd199f" providerId="Windows Live" clId="Web-{341D7DDF-D7B7-43B3-966B-E62334A890CC}" dt="2025-09-19T19:28:06.158" v="553"/>
          <ac:picMkLst>
            <pc:docMk/>
            <pc:sldMk cId="708071527" sldId="268"/>
            <ac:picMk id="4" creationId="{87558823-DE5D-A1AC-B64F-EBA17EDCC580}"/>
          </ac:picMkLst>
        </pc:picChg>
      </pc:sldChg>
      <pc:sldChg chg="addSp delSp modSp">
        <pc:chgData name="Didrik Mešiček" userId="f93f8ef7bebd199f" providerId="Windows Live" clId="Web-{341D7DDF-D7B7-43B3-966B-E62334A890CC}" dt="2025-09-19T19:35:01.361" v="598" actId="1076"/>
        <pc:sldMkLst>
          <pc:docMk/>
          <pc:sldMk cId="1536979190" sldId="269"/>
        </pc:sldMkLst>
        <pc:spChg chg="mod ord">
          <ac:chgData name="Didrik Mešiček" userId="f93f8ef7bebd199f" providerId="Windows Live" clId="Web-{341D7DDF-D7B7-43B3-966B-E62334A890CC}" dt="2025-09-19T19:35:01.361" v="598" actId="1076"/>
          <ac:spMkLst>
            <pc:docMk/>
            <pc:sldMk cId="1536979190" sldId="269"/>
            <ac:spMk id="2" creationId="{3EA942F4-E309-8677-E2BE-F01A235A3C23}"/>
          </ac:spMkLst>
        </pc:spChg>
        <pc:spChg chg="add">
          <ac:chgData name="Didrik Mešiček" userId="f93f8ef7bebd199f" providerId="Windows Live" clId="Web-{341D7DDF-D7B7-43B3-966B-E62334A890CC}" dt="2025-09-19T19:28:40.628" v="557"/>
          <ac:spMkLst>
            <pc:docMk/>
            <pc:sldMk cId="1536979190" sldId="269"/>
            <ac:spMk id="24" creationId="{ECC07320-C2CA-4E29-8481-9D9E143C7788}"/>
          </ac:spMkLst>
        </pc:spChg>
        <pc:spChg chg="add">
          <ac:chgData name="Didrik Mešiček" userId="f93f8ef7bebd199f" providerId="Windows Live" clId="Web-{341D7DDF-D7B7-43B3-966B-E62334A890CC}" dt="2025-09-19T19:28:40.628" v="557"/>
          <ac:spMkLst>
            <pc:docMk/>
            <pc:sldMk cId="1536979190" sldId="269"/>
            <ac:spMk id="26" creationId="{178FB36B-5BFE-42CA-BC60-1115E0D95EEC}"/>
          </ac:spMkLst>
        </pc:spChg>
        <pc:picChg chg="mod">
          <ac:chgData name="Didrik Mešiček" userId="f93f8ef7bebd199f" providerId="Windows Live" clId="Web-{341D7DDF-D7B7-43B3-966B-E62334A890CC}" dt="2025-09-19T19:28:40.628" v="557"/>
          <ac:picMkLst>
            <pc:docMk/>
            <pc:sldMk cId="1536979190" sldId="269"/>
            <ac:picMk id="5" creationId="{DF03A3FC-36A4-3239-952F-7391EDAB26A6}"/>
          </ac:picMkLst>
        </pc:picChg>
      </pc:sldChg>
      <pc:sldChg chg="modSp">
        <pc:chgData name="Didrik Mešiček" userId="f93f8ef7bebd199f" providerId="Windows Live" clId="Web-{341D7DDF-D7B7-43B3-966B-E62334A890CC}" dt="2025-09-19T19:35:25.254" v="599" actId="20577"/>
        <pc:sldMkLst>
          <pc:docMk/>
          <pc:sldMk cId="2791020875" sldId="270"/>
        </pc:sldMkLst>
        <pc:spChg chg="mod">
          <ac:chgData name="Didrik Mešiček" userId="f93f8ef7bebd199f" providerId="Windows Live" clId="Web-{341D7DDF-D7B7-43B3-966B-E62334A890CC}" dt="2025-09-19T19:35:25.254" v="599" actId="20577"/>
          <ac:spMkLst>
            <pc:docMk/>
            <pc:sldMk cId="2791020875" sldId="270"/>
            <ac:spMk id="2" creationId="{8751528F-E301-FB36-50F2-D3A3E85812DA}"/>
          </ac:spMkLst>
        </pc:spChg>
      </pc:sldChg>
      <pc:sldChg chg="modSp">
        <pc:chgData name="Didrik Mešiček" userId="f93f8ef7bebd199f" providerId="Windows Live" clId="Web-{341D7DDF-D7B7-43B3-966B-E62334A890CC}" dt="2025-09-19T19:35:36.332" v="602" actId="20577"/>
        <pc:sldMkLst>
          <pc:docMk/>
          <pc:sldMk cId="1828977801" sldId="271"/>
        </pc:sldMkLst>
        <pc:spChg chg="mod">
          <ac:chgData name="Didrik Mešiček" userId="f93f8ef7bebd199f" providerId="Windows Live" clId="Web-{341D7DDF-D7B7-43B3-966B-E62334A890CC}" dt="2025-09-19T19:35:36.332" v="602" actId="20577"/>
          <ac:spMkLst>
            <pc:docMk/>
            <pc:sldMk cId="1828977801" sldId="271"/>
            <ac:spMk id="2" creationId="{B2F62827-3D85-4CD0-97E0-4B8421B39951}"/>
          </ac:spMkLst>
        </pc:spChg>
      </pc:sldChg>
      <pc:sldChg chg="delSp modSp">
        <pc:chgData name="Didrik Mešiček" userId="f93f8ef7bebd199f" providerId="Windows Live" clId="Web-{341D7DDF-D7B7-43B3-966B-E62334A890CC}" dt="2025-09-19T19:35:31.520" v="600" actId="20577"/>
        <pc:sldMkLst>
          <pc:docMk/>
          <pc:sldMk cId="1908737308" sldId="272"/>
        </pc:sldMkLst>
        <pc:spChg chg="mod">
          <ac:chgData name="Didrik Mešiček" userId="f93f8ef7bebd199f" providerId="Windows Live" clId="Web-{341D7DDF-D7B7-43B3-966B-E62334A890CC}" dt="2025-09-19T19:35:31.520" v="600" actId="20577"/>
          <ac:spMkLst>
            <pc:docMk/>
            <pc:sldMk cId="1908737308" sldId="272"/>
            <ac:spMk id="2" creationId="{4B76F489-C600-3507-BE97-7DB671159DE7}"/>
          </ac:spMkLst>
        </pc:spChg>
      </pc:sldChg>
      <pc:sldChg chg="modSp">
        <pc:chgData name="Didrik Mešiček" userId="f93f8ef7bebd199f" providerId="Windows Live" clId="Web-{341D7DDF-D7B7-43B3-966B-E62334A890CC}" dt="2025-09-19T19:35:39.864" v="603" actId="20577"/>
        <pc:sldMkLst>
          <pc:docMk/>
          <pc:sldMk cId="1497214760" sldId="274"/>
        </pc:sldMkLst>
        <pc:spChg chg="mod">
          <ac:chgData name="Didrik Mešiček" userId="f93f8ef7bebd199f" providerId="Windows Live" clId="Web-{341D7DDF-D7B7-43B3-966B-E62334A890CC}" dt="2025-09-19T19:35:39.864" v="603" actId="20577"/>
          <ac:spMkLst>
            <pc:docMk/>
            <pc:sldMk cId="1497214760" sldId="274"/>
            <ac:spMk id="2" creationId="{3BA993AE-B2A8-2DA0-0822-DD401228CD07}"/>
          </ac:spMkLst>
        </pc:spChg>
      </pc:sldChg>
      <pc:sldChg chg="modSp">
        <pc:chgData name="Didrik Mešiček" userId="f93f8ef7bebd199f" providerId="Windows Live" clId="Web-{341D7DDF-D7B7-43B3-966B-E62334A890CC}" dt="2025-09-19T19:36:11.506" v="606" actId="20577"/>
        <pc:sldMkLst>
          <pc:docMk/>
          <pc:sldMk cId="4075000622" sldId="277"/>
        </pc:sldMkLst>
        <pc:spChg chg="mod">
          <ac:chgData name="Didrik Mešiček" userId="f93f8ef7bebd199f" providerId="Windows Live" clId="Web-{341D7DDF-D7B7-43B3-966B-E62334A890CC}" dt="2025-09-19T19:36:11.506" v="606" actId="20577"/>
          <ac:spMkLst>
            <pc:docMk/>
            <pc:sldMk cId="4075000622" sldId="277"/>
            <ac:spMk id="3" creationId="{48D21072-534A-3747-1943-AC511AA6E3DF}"/>
          </ac:spMkLst>
        </pc:spChg>
      </pc:sldChg>
      <pc:sldChg chg="modSp">
        <pc:chgData name="Didrik Mešiček" userId="f93f8ef7bebd199f" providerId="Windows Live" clId="Web-{341D7DDF-D7B7-43B3-966B-E62334A890CC}" dt="2025-09-19T19:36:17.679" v="607" actId="20577"/>
        <pc:sldMkLst>
          <pc:docMk/>
          <pc:sldMk cId="1134477744" sldId="278"/>
        </pc:sldMkLst>
        <pc:spChg chg="mod">
          <ac:chgData name="Didrik Mešiček" userId="f93f8ef7bebd199f" providerId="Windows Live" clId="Web-{341D7DDF-D7B7-43B3-966B-E62334A890CC}" dt="2025-09-19T19:36:17.679" v="607" actId="20577"/>
          <ac:spMkLst>
            <pc:docMk/>
            <pc:sldMk cId="1134477744" sldId="278"/>
            <ac:spMk id="2" creationId="{8BD6DF95-0FE9-7998-7DA2-11A592131917}"/>
          </ac:spMkLst>
        </pc:spChg>
      </pc:sldChg>
      <pc:sldChg chg="modSp">
        <pc:chgData name="Didrik Mešiček" userId="f93f8ef7bebd199f" providerId="Windows Live" clId="Web-{341D7DDF-D7B7-43B3-966B-E62334A890CC}" dt="2025-09-19T19:36:25.007" v="610" actId="20577"/>
        <pc:sldMkLst>
          <pc:docMk/>
          <pc:sldMk cId="2636242987" sldId="279"/>
        </pc:sldMkLst>
        <pc:spChg chg="mod">
          <ac:chgData name="Didrik Mešiček" userId="f93f8ef7bebd199f" providerId="Windows Live" clId="Web-{341D7DDF-D7B7-43B3-966B-E62334A890CC}" dt="2025-09-19T19:36:25.007" v="610" actId="20577"/>
          <ac:spMkLst>
            <pc:docMk/>
            <pc:sldMk cId="2636242987" sldId="279"/>
            <ac:spMk id="2" creationId="{FBE1CF9A-2DA3-EBAA-4875-746243EA181A}"/>
          </ac:spMkLst>
        </pc:spChg>
      </pc:sldChg>
      <pc:sldChg chg="modSp">
        <pc:chgData name="Didrik Mešiček" userId="f93f8ef7bebd199f" providerId="Windows Live" clId="Web-{341D7DDF-D7B7-43B3-966B-E62334A890CC}" dt="2025-09-19T19:35:57.271" v="605" actId="20577"/>
        <pc:sldMkLst>
          <pc:docMk/>
          <pc:sldMk cId="2192270231" sldId="280"/>
        </pc:sldMkLst>
        <pc:spChg chg="mod">
          <ac:chgData name="Didrik Mešiček" userId="f93f8ef7bebd199f" providerId="Windows Live" clId="Web-{341D7DDF-D7B7-43B3-966B-E62334A890CC}" dt="2025-09-19T19:35:57.271" v="605" actId="20577"/>
          <ac:spMkLst>
            <pc:docMk/>
            <pc:sldMk cId="2192270231" sldId="280"/>
            <ac:spMk id="2" creationId="{B4DA1070-5A1C-580E-168E-0FF42321144F}"/>
          </ac:spMkLst>
        </pc:spChg>
      </pc:sldChg>
      <pc:sldChg chg="modSp">
        <pc:chgData name="Didrik Mešiček" userId="f93f8ef7bebd199f" providerId="Windows Live" clId="Web-{341D7DDF-D7B7-43B3-966B-E62334A890CC}" dt="2025-09-19T19:36:21.632" v="609" actId="20577"/>
        <pc:sldMkLst>
          <pc:docMk/>
          <pc:sldMk cId="2101181931" sldId="281"/>
        </pc:sldMkLst>
        <pc:spChg chg="mod">
          <ac:chgData name="Didrik Mešiček" userId="f93f8ef7bebd199f" providerId="Windows Live" clId="Web-{341D7DDF-D7B7-43B3-966B-E62334A890CC}" dt="2025-09-19T19:36:21.632" v="609" actId="20577"/>
          <ac:spMkLst>
            <pc:docMk/>
            <pc:sldMk cId="2101181931" sldId="281"/>
            <ac:spMk id="2" creationId="{C443373C-6649-5025-9BC5-5DCF759B4D6F}"/>
          </ac:spMkLst>
        </pc:spChg>
      </pc:sldChg>
      <pc:sldChg chg="modSp">
        <pc:chgData name="Didrik Mešiček" userId="f93f8ef7bebd199f" providerId="Windows Live" clId="Web-{341D7DDF-D7B7-43B3-966B-E62334A890CC}" dt="2025-09-19T19:36:28.804" v="611" actId="20577"/>
        <pc:sldMkLst>
          <pc:docMk/>
          <pc:sldMk cId="3502088776" sldId="282"/>
        </pc:sldMkLst>
        <pc:spChg chg="mod">
          <ac:chgData name="Didrik Mešiček" userId="f93f8ef7bebd199f" providerId="Windows Live" clId="Web-{341D7DDF-D7B7-43B3-966B-E62334A890CC}" dt="2025-09-19T19:36:28.804" v="611" actId="20577"/>
          <ac:spMkLst>
            <pc:docMk/>
            <pc:sldMk cId="3502088776" sldId="282"/>
            <ac:spMk id="2" creationId="{5FCB4409-87C5-9108-4B1F-FB71ECBCC811}"/>
          </ac:spMkLst>
        </pc:spChg>
      </pc:sldChg>
      <pc:sldChg chg="modSp">
        <pc:chgData name="Didrik Mešiček" userId="f93f8ef7bebd199f" providerId="Windows Live" clId="Web-{341D7DDF-D7B7-43B3-966B-E62334A890CC}" dt="2025-09-19T19:16:23.379" v="491" actId="20577"/>
        <pc:sldMkLst>
          <pc:docMk/>
          <pc:sldMk cId="1181123374" sldId="292"/>
        </pc:sldMkLst>
        <pc:spChg chg="mod">
          <ac:chgData name="Didrik Mešiček" userId="f93f8ef7bebd199f" providerId="Windows Live" clId="Web-{341D7DDF-D7B7-43B3-966B-E62334A890CC}" dt="2025-09-19T19:16:23.379" v="491" actId="20577"/>
          <ac:spMkLst>
            <pc:docMk/>
            <pc:sldMk cId="1181123374" sldId="292"/>
            <ac:spMk id="3" creationId="{493C95B8-B743-225E-4583-CE93177D70F3}"/>
          </ac:spMkLst>
        </pc:spChg>
      </pc:sldChg>
      <pc:sldChg chg="delSp modSp">
        <pc:chgData name="Didrik Mešiček" userId="f93f8ef7bebd199f" providerId="Windows Live" clId="Web-{341D7DDF-D7B7-43B3-966B-E62334A890CC}" dt="2025-09-19T19:16:12.800" v="484" actId="20577"/>
        <pc:sldMkLst>
          <pc:docMk/>
          <pc:sldMk cId="987102781" sldId="294"/>
        </pc:sldMkLst>
        <pc:spChg chg="mod">
          <ac:chgData name="Didrik Mešiček" userId="f93f8ef7bebd199f" providerId="Windows Live" clId="Web-{341D7DDF-D7B7-43B3-966B-E62334A890CC}" dt="2025-09-19T19:16:12.800" v="484" actId="20577"/>
          <ac:spMkLst>
            <pc:docMk/>
            <pc:sldMk cId="987102781" sldId="294"/>
            <ac:spMk id="2" creationId="{4E90B635-3BAA-7245-1532-1E3A765DAAD8}"/>
          </ac:spMkLst>
        </pc:spChg>
      </pc:sldChg>
      <pc:sldChg chg="modSp">
        <pc:chgData name="Didrik Mešiček" userId="f93f8ef7bebd199f" providerId="Windows Live" clId="Web-{341D7DDF-D7B7-43B3-966B-E62334A890CC}" dt="2025-09-19T19:15:32.487" v="479" actId="20577"/>
        <pc:sldMkLst>
          <pc:docMk/>
          <pc:sldMk cId="2848201754" sldId="297"/>
        </pc:sldMkLst>
        <pc:spChg chg="mod">
          <ac:chgData name="Didrik Mešiček" userId="f93f8ef7bebd199f" providerId="Windows Live" clId="Web-{341D7DDF-D7B7-43B3-966B-E62334A890CC}" dt="2025-09-19T19:15:32.487" v="479" actId="20577"/>
          <ac:spMkLst>
            <pc:docMk/>
            <pc:sldMk cId="2848201754" sldId="297"/>
            <ac:spMk id="2" creationId="{E0D1EF34-0E62-4433-1FF9-DB39E9C5832D}"/>
          </ac:spMkLst>
        </pc:spChg>
      </pc:sldChg>
      <pc:sldChg chg="modSp">
        <pc:chgData name="Didrik Mešiček" userId="f93f8ef7bebd199f" providerId="Windows Live" clId="Web-{341D7DDF-D7B7-43B3-966B-E62334A890CC}" dt="2025-09-19T19:14:29.704" v="470" actId="14100"/>
        <pc:sldMkLst>
          <pc:docMk/>
          <pc:sldMk cId="825711175" sldId="299"/>
        </pc:sldMkLst>
        <pc:spChg chg="mod">
          <ac:chgData name="Didrik Mešiček" userId="f93f8ef7bebd199f" providerId="Windows Live" clId="Web-{341D7DDF-D7B7-43B3-966B-E62334A890CC}" dt="2025-09-19T19:14:29.704" v="470" actId="14100"/>
          <ac:spMkLst>
            <pc:docMk/>
            <pc:sldMk cId="825711175" sldId="299"/>
            <ac:spMk id="2" creationId="{F15F86E9-3829-95DA-B30B-FD157AEE1A30}"/>
          </ac:spMkLst>
        </pc:spChg>
      </pc:sldChg>
      <pc:sldChg chg="modSp">
        <pc:chgData name="Didrik Mešiček" userId="f93f8ef7bebd199f" providerId="Windows Live" clId="Web-{341D7DDF-D7B7-43B3-966B-E62334A890CC}" dt="2025-09-19T19:14:19.126" v="469" actId="20577"/>
        <pc:sldMkLst>
          <pc:docMk/>
          <pc:sldMk cId="1692984324" sldId="300"/>
        </pc:sldMkLst>
        <pc:spChg chg="mod">
          <ac:chgData name="Didrik Mešiček" userId="f93f8ef7bebd199f" providerId="Windows Live" clId="Web-{341D7DDF-D7B7-43B3-966B-E62334A890CC}" dt="2025-09-19T19:14:19.126" v="469" actId="20577"/>
          <ac:spMkLst>
            <pc:docMk/>
            <pc:sldMk cId="1692984324" sldId="300"/>
            <ac:spMk id="2" creationId="{B628CD77-99A3-8DC4-D10C-E26C29829C55}"/>
          </ac:spMkLst>
        </pc:spChg>
      </pc:sldChg>
      <pc:sldChg chg="delSp modSp">
        <pc:chgData name="Didrik Mešiček" userId="f93f8ef7bebd199f" providerId="Windows Live" clId="Web-{341D7DDF-D7B7-43B3-966B-E62334A890CC}" dt="2025-09-19T17:04:50.621" v="385"/>
        <pc:sldMkLst>
          <pc:docMk/>
          <pc:sldMk cId="2761961266" sldId="323"/>
        </pc:sldMkLst>
        <pc:spChg chg="mod">
          <ac:chgData name="Didrik Mešiček" userId="f93f8ef7bebd199f" providerId="Windows Live" clId="Web-{341D7DDF-D7B7-43B3-966B-E62334A890CC}" dt="2025-09-19T17:04:43.856" v="384" actId="14100"/>
          <ac:spMkLst>
            <pc:docMk/>
            <pc:sldMk cId="2761961266" sldId="323"/>
            <ac:spMk id="3" creationId="{5D67B00E-B73A-0852-3A0C-CA4A3D4F06E5}"/>
          </ac:spMkLst>
        </pc:spChg>
      </pc:sldChg>
      <pc:sldChg chg="addSp modSp mod setBg">
        <pc:chgData name="Didrik Mešiček" userId="f93f8ef7bebd199f" providerId="Windows Live" clId="Web-{341D7DDF-D7B7-43B3-966B-E62334A890CC}" dt="2025-09-19T18:01:04.986" v="409" actId="14100"/>
        <pc:sldMkLst>
          <pc:docMk/>
          <pc:sldMk cId="3164501026" sldId="324"/>
        </pc:sldMkLst>
        <pc:spChg chg="mod">
          <ac:chgData name="Didrik Mešiček" userId="f93f8ef7bebd199f" providerId="Windows Live" clId="Web-{341D7DDF-D7B7-43B3-966B-E62334A890CC}" dt="2025-09-19T18:00:55.970" v="407" actId="14100"/>
          <ac:spMkLst>
            <pc:docMk/>
            <pc:sldMk cId="3164501026" sldId="324"/>
            <ac:spMk id="2" creationId="{82884E23-E0BC-8090-CC67-D99775F51975}"/>
          </ac:spMkLst>
        </pc:spChg>
        <pc:spChg chg="mod">
          <ac:chgData name="Didrik Mešiček" userId="f93f8ef7bebd199f" providerId="Windows Live" clId="Web-{341D7DDF-D7B7-43B3-966B-E62334A890CC}" dt="2025-09-19T18:01:04.986" v="409" actId="14100"/>
          <ac:spMkLst>
            <pc:docMk/>
            <pc:sldMk cId="3164501026" sldId="324"/>
            <ac:spMk id="3" creationId="{04D626DA-F256-4BCF-0681-9AF7C8B68116}"/>
          </ac:spMkLst>
        </pc:spChg>
        <pc:spChg chg="add">
          <ac:chgData name="Didrik Mešiček" userId="f93f8ef7bebd199f" providerId="Windows Live" clId="Web-{341D7DDF-D7B7-43B3-966B-E62334A890CC}" dt="2025-09-19T18:00:29.250" v="398"/>
          <ac:spMkLst>
            <pc:docMk/>
            <pc:sldMk cId="3164501026" sldId="324"/>
            <ac:spMk id="9" creationId="{04812C46-200A-4DEB-A05E-3ED6C68C2387}"/>
          </ac:spMkLst>
        </pc:spChg>
        <pc:spChg chg="add">
          <ac:chgData name="Didrik Mešiček" userId="f93f8ef7bebd199f" providerId="Windows Live" clId="Web-{341D7DDF-D7B7-43B3-966B-E62334A890CC}" dt="2025-09-19T18:00:29.250" v="398"/>
          <ac:spMkLst>
            <pc:docMk/>
            <pc:sldMk cId="3164501026" sldId="324"/>
            <ac:spMk id="11" creationId="{D1EA859B-E555-4109-94F3-6700E046E008}"/>
          </ac:spMkLst>
        </pc:spChg>
        <pc:picChg chg="add mod ord">
          <ac:chgData name="Didrik Mešiček" userId="f93f8ef7bebd199f" providerId="Windows Live" clId="Web-{341D7DDF-D7B7-43B3-966B-E62334A890CC}" dt="2025-09-19T18:00:29.250" v="398"/>
          <ac:picMkLst>
            <pc:docMk/>
            <pc:sldMk cId="3164501026" sldId="324"/>
            <ac:picMk id="4" creationId="{A614BCA0-35A1-EAF1-BE8B-C41DB75EA824}"/>
          </ac:picMkLst>
        </pc:picChg>
      </pc:sldChg>
      <pc:sldChg chg="addSp delSp modSp new mod setBg">
        <pc:chgData name="Didrik Mešiček" userId="f93f8ef7bebd199f" providerId="Windows Live" clId="Web-{341D7DDF-D7B7-43B3-966B-E62334A890CC}" dt="2025-09-19T16:17:36.763" v="195"/>
        <pc:sldMkLst>
          <pc:docMk/>
          <pc:sldMk cId="2663486936" sldId="334"/>
        </pc:sldMkLst>
        <pc:spChg chg="mod ord">
          <ac:chgData name="Didrik Mešiček" userId="f93f8ef7bebd199f" providerId="Windows Live" clId="Web-{341D7DDF-D7B7-43B3-966B-E62334A890CC}" dt="2025-09-19T16:17:36.763" v="195"/>
          <ac:spMkLst>
            <pc:docMk/>
            <pc:sldMk cId="2663486936" sldId="334"/>
            <ac:spMk id="2" creationId="{45D398FD-4799-3BBF-2838-34C1C4CAABDD}"/>
          </ac:spMkLst>
        </pc:spChg>
        <pc:spChg chg="add">
          <ac:chgData name="Didrik Mešiček" userId="f93f8ef7bebd199f" providerId="Windows Live" clId="Web-{341D7DDF-D7B7-43B3-966B-E62334A890CC}" dt="2025-09-19T16:17:36.763" v="195"/>
          <ac:spMkLst>
            <pc:docMk/>
            <pc:sldMk cId="2663486936" sldId="334"/>
            <ac:spMk id="9" creationId="{37C89E4B-3C9F-44B9-8B86-D9E3D112D8EC}"/>
          </ac:spMkLst>
        </pc:spChg>
        <pc:picChg chg="add mod ord">
          <ac:chgData name="Didrik Mešiček" userId="f93f8ef7bebd199f" providerId="Windows Live" clId="Web-{341D7DDF-D7B7-43B3-966B-E62334A890CC}" dt="2025-09-19T16:17:36.763" v="195"/>
          <ac:picMkLst>
            <pc:docMk/>
            <pc:sldMk cId="2663486936" sldId="334"/>
            <ac:picMk id="4" creationId="{93128F03-7327-2767-07CA-0C20728B5613}"/>
          </ac:picMkLst>
        </pc:picChg>
        <pc:cxnChg chg="add">
          <ac:chgData name="Didrik Mešiček" userId="f93f8ef7bebd199f" providerId="Windows Live" clId="Web-{341D7DDF-D7B7-43B3-966B-E62334A890CC}" dt="2025-09-19T16:17:36.763" v="195"/>
          <ac:cxnSpMkLst>
            <pc:docMk/>
            <pc:sldMk cId="2663486936" sldId="334"/>
            <ac:cxnSpMk id="11" creationId="{AA2EAA10-076F-46BD-8F0F-B9A2FB77A85C}"/>
          </ac:cxnSpMkLst>
        </pc:cxnChg>
        <pc:cxnChg chg="add">
          <ac:chgData name="Didrik Mešiček" userId="f93f8ef7bebd199f" providerId="Windows Live" clId="Web-{341D7DDF-D7B7-43B3-966B-E62334A890CC}" dt="2025-09-19T16:17:36.763" v="195"/>
          <ac:cxnSpMkLst>
            <pc:docMk/>
            <pc:sldMk cId="2663486936" sldId="334"/>
            <ac:cxnSpMk id="13" creationId="{D891E407-403B-4764-86C9-33A56D3BCAA3}"/>
          </ac:cxnSpMkLst>
        </pc:cxnChg>
      </pc:sldChg>
      <pc:sldChg chg="addSp delSp modSp new mod setBg">
        <pc:chgData name="Didrik Mešiček" userId="f93f8ef7bebd199f" providerId="Windows Live" clId="Web-{341D7DDF-D7B7-43B3-966B-E62334A890CC}" dt="2025-09-19T17:02:09.647" v="281" actId="20577"/>
        <pc:sldMkLst>
          <pc:docMk/>
          <pc:sldMk cId="1217371199" sldId="335"/>
        </pc:sldMkLst>
        <pc:spChg chg="mod ord">
          <ac:chgData name="Didrik Mešiček" userId="f93f8ef7bebd199f" providerId="Windows Live" clId="Web-{341D7DDF-D7B7-43B3-966B-E62334A890CC}" dt="2025-09-19T17:02:09.647" v="281" actId="20577"/>
          <ac:spMkLst>
            <pc:docMk/>
            <pc:sldMk cId="1217371199" sldId="335"/>
            <ac:spMk id="2" creationId="{7EC57FDE-381B-7485-8779-9053DF399C11}"/>
          </ac:spMkLst>
        </pc:spChg>
        <pc:spChg chg="add">
          <ac:chgData name="Didrik Mešiček" userId="f93f8ef7bebd199f" providerId="Windows Live" clId="Web-{341D7DDF-D7B7-43B3-966B-E62334A890CC}" dt="2025-09-19T16:19:25.436" v="203"/>
          <ac:spMkLst>
            <pc:docMk/>
            <pc:sldMk cId="1217371199" sldId="335"/>
            <ac:spMk id="11" creationId="{04812C46-200A-4DEB-A05E-3ED6C68C2387}"/>
          </ac:spMkLst>
        </pc:spChg>
        <pc:spChg chg="add">
          <ac:chgData name="Didrik Mešiček" userId="f93f8ef7bebd199f" providerId="Windows Live" clId="Web-{341D7DDF-D7B7-43B3-966B-E62334A890CC}" dt="2025-09-19T16:19:25.436" v="203"/>
          <ac:spMkLst>
            <pc:docMk/>
            <pc:sldMk cId="1217371199" sldId="335"/>
            <ac:spMk id="13" creationId="{D1EA859B-E555-4109-94F3-6700E046E008}"/>
          </ac:spMkLst>
        </pc:spChg>
        <pc:picChg chg="add mod ord">
          <ac:chgData name="Didrik Mešiček" userId="f93f8ef7bebd199f" providerId="Windows Live" clId="Web-{341D7DDF-D7B7-43B3-966B-E62334A890CC}" dt="2025-09-19T16:19:25.436" v="203"/>
          <ac:picMkLst>
            <pc:docMk/>
            <pc:sldMk cId="1217371199" sldId="335"/>
            <ac:picMk id="4" creationId="{31D8DB5A-6880-3341-9D88-BA20701AAF9B}"/>
          </ac:picMkLst>
        </pc:picChg>
      </pc:sldChg>
      <pc:sldChg chg="addSp delSp modSp new mod ord setBg">
        <pc:chgData name="Didrik Mešiček" userId="f93f8ef7bebd199f" providerId="Windows Live" clId="Web-{341D7DDF-D7B7-43B3-966B-E62334A890CC}" dt="2025-09-19T17:02:04.740" v="279" actId="20577"/>
        <pc:sldMkLst>
          <pc:docMk/>
          <pc:sldMk cId="1158624005" sldId="336"/>
        </pc:sldMkLst>
        <pc:spChg chg="mod ord">
          <ac:chgData name="Didrik Mešiček" userId="f93f8ef7bebd199f" providerId="Windows Live" clId="Web-{341D7DDF-D7B7-43B3-966B-E62334A890CC}" dt="2025-09-19T17:02:04.740" v="279" actId="20577"/>
          <ac:spMkLst>
            <pc:docMk/>
            <pc:sldMk cId="1158624005" sldId="336"/>
            <ac:spMk id="2" creationId="{B1FF3BED-24EC-B343-270A-1963BEB40E61}"/>
          </ac:spMkLst>
        </pc:spChg>
        <pc:spChg chg="add">
          <ac:chgData name="Didrik Mešiček" userId="f93f8ef7bebd199f" providerId="Windows Live" clId="Web-{341D7DDF-D7B7-43B3-966B-E62334A890CC}" dt="2025-09-19T16:38:55.719" v="223"/>
          <ac:spMkLst>
            <pc:docMk/>
            <pc:sldMk cId="1158624005" sldId="336"/>
            <ac:spMk id="11" creationId="{04812C46-200A-4DEB-A05E-3ED6C68C2387}"/>
          </ac:spMkLst>
        </pc:spChg>
        <pc:spChg chg="add">
          <ac:chgData name="Didrik Mešiček" userId="f93f8ef7bebd199f" providerId="Windows Live" clId="Web-{341D7DDF-D7B7-43B3-966B-E62334A890CC}" dt="2025-09-19T16:38:55.719" v="223"/>
          <ac:spMkLst>
            <pc:docMk/>
            <pc:sldMk cId="1158624005" sldId="336"/>
            <ac:spMk id="13" creationId="{D1EA859B-E555-4109-94F3-6700E046E008}"/>
          </ac:spMkLst>
        </pc:spChg>
        <pc:picChg chg="add mod ord">
          <ac:chgData name="Didrik Mešiček" userId="f93f8ef7bebd199f" providerId="Windows Live" clId="Web-{341D7DDF-D7B7-43B3-966B-E62334A890CC}" dt="2025-09-19T16:38:55.719" v="223"/>
          <ac:picMkLst>
            <pc:docMk/>
            <pc:sldMk cId="1158624005" sldId="336"/>
            <ac:picMk id="4" creationId="{814334AD-4568-DA5A-063C-F54837E9092B}"/>
          </ac:picMkLst>
        </pc:picChg>
      </pc:sldChg>
      <pc:sldChg chg="modSp add replId">
        <pc:chgData name="Didrik Mešiček" userId="f93f8ef7bebd199f" providerId="Windows Live" clId="Web-{341D7DDF-D7B7-43B3-966B-E62334A890CC}" dt="2025-09-19T17:02:19.725" v="285" actId="20577"/>
        <pc:sldMkLst>
          <pc:docMk/>
          <pc:sldMk cId="2875914368" sldId="337"/>
        </pc:sldMkLst>
        <pc:spChg chg="mod">
          <ac:chgData name="Didrik Mešiček" userId="f93f8ef7bebd199f" providerId="Windows Live" clId="Web-{341D7DDF-D7B7-43B3-966B-E62334A890CC}" dt="2025-09-19T17:02:19.725" v="285" actId="20577"/>
          <ac:spMkLst>
            <pc:docMk/>
            <pc:sldMk cId="2875914368" sldId="337"/>
            <ac:spMk id="2" creationId="{BF0A24B4-1887-99C5-E8AC-B7BDF7D4BAF5}"/>
          </ac:spMkLst>
        </pc:spChg>
      </pc:sldChg>
      <pc:sldChg chg="modSp add ord replId">
        <pc:chgData name="Didrik Mešiček" userId="f93f8ef7bebd199f" providerId="Windows Live" clId="Web-{341D7DDF-D7B7-43B3-966B-E62334A890CC}" dt="2025-09-19T17:02:27.273" v="289" actId="20577"/>
        <pc:sldMkLst>
          <pc:docMk/>
          <pc:sldMk cId="2964287065" sldId="338"/>
        </pc:sldMkLst>
        <pc:spChg chg="mod">
          <ac:chgData name="Didrik Mešiček" userId="f93f8ef7bebd199f" providerId="Windows Live" clId="Web-{341D7DDF-D7B7-43B3-966B-E62334A890CC}" dt="2025-09-19T17:02:27.273" v="289" actId="20577"/>
          <ac:spMkLst>
            <pc:docMk/>
            <pc:sldMk cId="2964287065" sldId="338"/>
            <ac:spMk id="2" creationId="{5F6C94A8-6BA2-A322-11B4-50A41DE39D6C}"/>
          </ac:spMkLst>
        </pc:spChg>
        <pc:picChg chg="mod">
          <ac:chgData name="Didrik Mešiček" userId="f93f8ef7bebd199f" providerId="Windows Live" clId="Web-{341D7DDF-D7B7-43B3-966B-E62334A890CC}" dt="2025-09-19T16:41:04.643" v="240" actId="14100"/>
          <ac:picMkLst>
            <pc:docMk/>
            <pc:sldMk cId="2964287065" sldId="338"/>
            <ac:picMk id="4" creationId="{DC06777C-F763-7E25-8B44-D08734E171E6}"/>
          </ac:picMkLst>
        </pc:picChg>
      </pc:sldChg>
      <pc:sldChg chg="modSp add replId">
        <pc:chgData name="Didrik Mešiček" userId="f93f8ef7bebd199f" providerId="Windows Live" clId="Web-{341D7DDF-D7B7-43B3-966B-E62334A890CC}" dt="2025-09-19T17:02:41.648" v="292" actId="20577"/>
        <pc:sldMkLst>
          <pc:docMk/>
          <pc:sldMk cId="1075393553" sldId="339"/>
        </pc:sldMkLst>
        <pc:spChg chg="mod">
          <ac:chgData name="Didrik Mešiček" userId="f93f8ef7bebd199f" providerId="Windows Live" clId="Web-{341D7DDF-D7B7-43B3-966B-E62334A890CC}" dt="2025-09-19T17:02:41.648" v="292" actId="20577"/>
          <ac:spMkLst>
            <pc:docMk/>
            <pc:sldMk cId="1075393553" sldId="339"/>
            <ac:spMk id="2" creationId="{0EC1B758-62C1-FDB0-3A6E-E13F6B75B552}"/>
          </ac:spMkLst>
        </pc:spChg>
      </pc:sldChg>
      <pc:sldChg chg="modSp add replId">
        <pc:chgData name="Didrik Mešiček" userId="f93f8ef7bebd199f" providerId="Windows Live" clId="Web-{341D7DDF-D7B7-43B3-966B-E62334A890CC}" dt="2025-09-19T17:03:05.852" v="295" actId="20577"/>
        <pc:sldMkLst>
          <pc:docMk/>
          <pc:sldMk cId="2317098228" sldId="340"/>
        </pc:sldMkLst>
        <pc:spChg chg="mod">
          <ac:chgData name="Didrik Mešiček" userId="f93f8ef7bebd199f" providerId="Windows Live" clId="Web-{341D7DDF-D7B7-43B3-966B-E62334A890CC}" dt="2025-09-19T17:03:05.852" v="295" actId="20577"/>
          <ac:spMkLst>
            <pc:docMk/>
            <pc:sldMk cId="2317098228" sldId="340"/>
            <ac:spMk id="2" creationId="{60B67473-E098-320E-2222-FFC3DD888E1D}"/>
          </ac:spMkLst>
        </pc:spChg>
      </pc:sldChg>
      <pc:sldChg chg="modSp add replId">
        <pc:chgData name="Didrik Mešiček" userId="f93f8ef7bebd199f" providerId="Windows Live" clId="Web-{341D7DDF-D7B7-43B3-966B-E62334A890CC}" dt="2025-09-19T19:12:57.264" v="461" actId="20577"/>
        <pc:sldMkLst>
          <pc:docMk/>
          <pc:sldMk cId="2107596996" sldId="341"/>
        </pc:sldMkLst>
        <pc:spChg chg="mod">
          <ac:chgData name="Didrik Mešiček" userId="f93f8ef7bebd199f" providerId="Windows Live" clId="Web-{341D7DDF-D7B7-43B3-966B-E62334A890CC}" dt="2025-09-19T19:12:57.264" v="461" actId="20577"/>
          <ac:spMkLst>
            <pc:docMk/>
            <pc:sldMk cId="2107596996" sldId="341"/>
            <ac:spMk id="2" creationId="{098477E7-872E-5ECF-43EF-98991F7DDCCF}"/>
          </ac:spMkLst>
        </pc:spChg>
      </pc:sldChg>
      <pc:sldChg chg="addSp modSp new mod setBg">
        <pc:chgData name="Didrik Mešiček" userId="f93f8ef7bebd199f" providerId="Windows Live" clId="Web-{341D7DDF-D7B7-43B3-966B-E62334A890CC}" dt="2025-09-19T19:05:22.185" v="451" actId="1076"/>
        <pc:sldMkLst>
          <pc:docMk/>
          <pc:sldMk cId="749826938" sldId="342"/>
        </pc:sldMkLst>
        <pc:spChg chg="mod">
          <ac:chgData name="Didrik Mešiček" userId="f93f8ef7bebd199f" providerId="Windows Live" clId="Web-{341D7DDF-D7B7-43B3-966B-E62334A890CC}" dt="2025-09-19T19:05:07.059" v="447"/>
          <ac:spMkLst>
            <pc:docMk/>
            <pc:sldMk cId="749826938" sldId="342"/>
            <ac:spMk id="2" creationId="{280CFAE3-1B15-DD2B-0955-9CB6A8CA66DC}"/>
          </ac:spMkLst>
        </pc:spChg>
        <pc:spChg chg="add">
          <ac:chgData name="Didrik Mešiček" userId="f93f8ef7bebd199f" providerId="Windows Live" clId="Web-{341D7DDF-D7B7-43B3-966B-E62334A890CC}" dt="2025-09-19T19:05:07.059" v="447"/>
          <ac:spMkLst>
            <pc:docMk/>
            <pc:sldMk cId="749826938" sldId="342"/>
            <ac:spMk id="9" creationId="{04812C46-200A-4DEB-A05E-3ED6C68C2387}"/>
          </ac:spMkLst>
        </pc:spChg>
        <pc:spChg chg="add">
          <ac:chgData name="Didrik Mešiček" userId="f93f8ef7bebd199f" providerId="Windows Live" clId="Web-{341D7DDF-D7B7-43B3-966B-E62334A890CC}" dt="2025-09-19T19:05:07.059" v="447"/>
          <ac:spMkLst>
            <pc:docMk/>
            <pc:sldMk cId="749826938" sldId="342"/>
            <ac:spMk id="11" creationId="{D1EA859B-E555-4109-94F3-6700E046E008}"/>
          </ac:spMkLst>
        </pc:spChg>
        <pc:picChg chg="add mod ord">
          <ac:chgData name="Didrik Mešiček" userId="f93f8ef7bebd199f" providerId="Windows Live" clId="Web-{341D7DDF-D7B7-43B3-966B-E62334A890CC}" dt="2025-09-19T19:05:07.059" v="447"/>
          <ac:picMkLst>
            <pc:docMk/>
            <pc:sldMk cId="749826938" sldId="342"/>
            <ac:picMk id="4" creationId="{BF03E0C1-7E21-4E12-6672-AC911970F2E4}"/>
          </ac:picMkLst>
        </pc:picChg>
      </pc:sldChg>
    </pc:docChg>
  </pc:docChgLst>
  <pc:docChgLst>
    <pc:chgData name="Didrik Mešiček" userId="f93f8ef7bebd199f" providerId="Windows Live" clId="Web-{CFDA21E8-43DB-578C-62F7-C072F73F8D51}"/>
    <pc:docChg chg="addSld">
      <pc:chgData name="Didrik Mešiček" userId="f93f8ef7bebd199f" providerId="Windows Live" clId="Web-{CFDA21E8-43DB-578C-62F7-C072F73F8D51}" dt="2025-10-17T19:57:08.382" v="0"/>
      <pc:docMkLst>
        <pc:docMk/>
      </pc:docMkLst>
      <pc:sldChg chg="add replId">
        <pc:chgData name="Didrik Mešiček" userId="f93f8ef7bebd199f" providerId="Windows Live" clId="Web-{CFDA21E8-43DB-578C-62F7-C072F73F8D51}" dt="2025-10-17T19:57:08.382" v="0"/>
        <pc:sldMkLst>
          <pc:docMk/>
          <pc:sldMk cId="843587592" sldId="348"/>
        </pc:sldMkLst>
      </pc:sldChg>
    </pc:docChg>
  </pc:docChgLst>
  <pc:docChgLst>
    <pc:chgData name="Didrik Mešiček" userId="f93f8ef7bebd199f" providerId="Windows Live" clId="Web-{CA3507D4-853A-4B0B-5F57-E793687B43C6}"/>
    <pc:docChg chg="modSld">
      <pc:chgData name="Didrik Mešiček" userId="f93f8ef7bebd199f" providerId="Windows Live" clId="Web-{CA3507D4-853A-4B0B-5F57-E793687B43C6}" dt="2025-09-26T11:55:06.979" v="19" actId="20577"/>
      <pc:docMkLst>
        <pc:docMk/>
      </pc:docMkLst>
      <pc:sldChg chg="modSp">
        <pc:chgData name="Didrik Mešiček" userId="f93f8ef7bebd199f" providerId="Windows Live" clId="Web-{CA3507D4-853A-4B0B-5F57-E793687B43C6}" dt="2025-09-26T11:55:06.979" v="19" actId="20577"/>
        <pc:sldMkLst>
          <pc:docMk/>
          <pc:sldMk cId="1692984324" sldId="300"/>
        </pc:sldMkLst>
        <pc:spChg chg="mod">
          <ac:chgData name="Didrik Mešiček" userId="f93f8ef7bebd199f" providerId="Windows Live" clId="Web-{CA3507D4-853A-4B0B-5F57-E793687B43C6}" dt="2025-09-26T11:55:06.979" v="19" actId="20577"/>
          <ac:spMkLst>
            <pc:docMk/>
            <pc:sldMk cId="1692984324" sldId="300"/>
            <ac:spMk id="2" creationId="{B628CD77-99A3-8DC4-D10C-E26C29829C55}"/>
          </ac:spMkLst>
        </pc:spChg>
      </pc:sldChg>
    </pc:docChg>
  </pc:docChgLst>
  <pc:docChgLst>
    <pc:chgData name="Didrik Mešiček" userId="f93f8ef7bebd199f" providerId="Windows Live" clId="Web-{D9DD5DA1-54FA-AEA7-0AC8-D046BE68F7BA}"/>
    <pc:docChg chg="modSld">
      <pc:chgData name="Didrik Mešiček" userId="f93f8ef7bebd199f" providerId="Windows Live" clId="Web-{D9DD5DA1-54FA-AEA7-0AC8-D046BE68F7BA}" dt="2025-09-25T19:20:27.027" v="0" actId="20577"/>
      <pc:docMkLst>
        <pc:docMk/>
      </pc:docMkLst>
      <pc:sldChg chg="modSp">
        <pc:chgData name="Didrik Mešiček" userId="f93f8ef7bebd199f" providerId="Windows Live" clId="Web-{D9DD5DA1-54FA-AEA7-0AC8-D046BE68F7BA}" dt="2025-09-25T19:20:27.027" v="0" actId="20577"/>
        <pc:sldMkLst>
          <pc:docMk/>
          <pc:sldMk cId="4218471167" sldId="288"/>
        </pc:sldMkLst>
        <pc:spChg chg="mod">
          <ac:chgData name="Didrik Mešiček" userId="f93f8ef7bebd199f" providerId="Windows Live" clId="Web-{D9DD5DA1-54FA-AEA7-0AC8-D046BE68F7BA}" dt="2025-09-25T19:20:27.027" v="0" actId="20577"/>
          <ac:spMkLst>
            <pc:docMk/>
            <pc:sldMk cId="4218471167" sldId="288"/>
            <ac:spMk id="2" creationId="{33F56F1E-987D-63E1-D317-C1EA3889FA13}"/>
          </ac:spMkLst>
        </pc:spChg>
      </pc:sldChg>
    </pc:docChg>
  </pc:docChgLst>
  <pc:docChgLst>
    <pc:chgData name="Didrik Mešiček" userId="f93f8ef7bebd199f" providerId="Windows Live" clId="Web-{E37685C0-6794-4B55-9702-C9F6EC894185}"/>
    <pc:docChg chg="modSld sldOrd">
      <pc:chgData name="Didrik Mešiček" userId="f93f8ef7bebd199f" providerId="Windows Live" clId="Web-{E37685C0-6794-4B55-9702-C9F6EC894185}" dt="2025-10-06T18:58:55.400" v="2" actId="20577"/>
      <pc:docMkLst>
        <pc:docMk/>
      </pc:docMkLst>
      <pc:sldChg chg="ord">
        <pc:chgData name="Didrik Mešiček" userId="f93f8ef7bebd199f" providerId="Windows Live" clId="Web-{E37685C0-6794-4B55-9702-C9F6EC894185}" dt="2025-10-06T17:15:00.801" v="0"/>
        <pc:sldMkLst>
          <pc:docMk/>
          <pc:sldMk cId="1536979190" sldId="269"/>
        </pc:sldMkLst>
      </pc:sldChg>
      <pc:sldChg chg="modSp">
        <pc:chgData name="Didrik Mešiček" userId="f93f8ef7bebd199f" providerId="Windows Live" clId="Web-{E37685C0-6794-4B55-9702-C9F6EC894185}" dt="2025-10-06T18:58:55.400" v="2" actId="20577"/>
        <pc:sldMkLst>
          <pc:docMk/>
          <pc:sldMk cId="4182571537" sldId="347"/>
        </pc:sldMkLst>
        <pc:spChg chg="mod">
          <ac:chgData name="Didrik Mešiček" userId="f93f8ef7bebd199f" providerId="Windows Live" clId="Web-{E37685C0-6794-4B55-9702-C9F6EC894185}" dt="2025-10-06T18:58:55.400" v="2" actId="20577"/>
          <ac:spMkLst>
            <pc:docMk/>
            <pc:sldMk cId="4182571537" sldId="347"/>
            <ac:spMk id="2" creationId="{35FDC0C6-C590-06C9-EC3D-1B3E585224B0}"/>
          </ac:spMkLst>
        </pc:spChg>
      </pc:sldChg>
    </pc:docChg>
  </pc:docChgLst>
  <pc:docChgLst>
    <pc:chgData name="Didrik Mešiček" userId="f93f8ef7bebd199f" providerId="Windows Live" clId="Web-{DE618796-029C-429A-BBBD-98A07F3EB340}"/>
    <pc:docChg chg="modSld">
      <pc:chgData name="Didrik Mešiček" userId="f93f8ef7bebd199f" providerId="Windows Live" clId="Web-{DE618796-029C-429A-BBBD-98A07F3EB340}" dt="2025-10-04T19:42:24.325" v="14" actId="20577"/>
      <pc:docMkLst>
        <pc:docMk/>
      </pc:docMkLst>
      <pc:sldChg chg="modSp">
        <pc:chgData name="Didrik Mešiček" userId="f93f8ef7bebd199f" providerId="Windows Live" clId="Web-{DE618796-029C-429A-BBBD-98A07F3EB340}" dt="2025-10-04T19:31:40.602" v="0" actId="1076"/>
        <pc:sldMkLst>
          <pc:docMk/>
          <pc:sldMk cId="1094193193" sldId="298"/>
        </pc:sldMkLst>
        <pc:spChg chg="mod">
          <ac:chgData name="Didrik Mešiček" userId="f93f8ef7bebd199f" providerId="Windows Live" clId="Web-{DE618796-029C-429A-BBBD-98A07F3EB340}" dt="2025-10-04T19:31:40.602" v="0" actId="1076"/>
          <ac:spMkLst>
            <pc:docMk/>
            <pc:sldMk cId="1094193193" sldId="298"/>
            <ac:spMk id="2" creationId="{A33B70CE-B80F-479E-C5AF-172141552EEE}"/>
          </ac:spMkLst>
        </pc:spChg>
      </pc:sldChg>
      <pc:sldChg chg="modSp">
        <pc:chgData name="Didrik Mešiček" userId="f93f8ef7bebd199f" providerId="Windows Live" clId="Web-{DE618796-029C-429A-BBBD-98A07F3EB340}" dt="2025-10-04T19:37:57.102" v="3" actId="20577"/>
        <pc:sldMkLst>
          <pc:docMk/>
          <pc:sldMk cId="2373639762" sldId="331"/>
        </pc:sldMkLst>
        <pc:spChg chg="mod">
          <ac:chgData name="Didrik Mešiček" userId="f93f8ef7bebd199f" providerId="Windows Live" clId="Web-{DE618796-029C-429A-BBBD-98A07F3EB340}" dt="2025-10-04T19:37:57.102" v="3" actId="20577"/>
          <ac:spMkLst>
            <pc:docMk/>
            <pc:sldMk cId="2373639762" sldId="331"/>
            <ac:spMk id="4" creationId="{73DE1CE0-4EC3-BF95-1DFD-AEC41569D52D}"/>
          </ac:spMkLst>
        </pc:spChg>
      </pc:sldChg>
      <pc:sldChg chg="modSp">
        <pc:chgData name="Didrik Mešiček" userId="f93f8ef7bebd199f" providerId="Windows Live" clId="Web-{DE618796-029C-429A-BBBD-98A07F3EB340}" dt="2025-10-04T19:42:24.325" v="14" actId="20577"/>
        <pc:sldMkLst>
          <pc:docMk/>
          <pc:sldMk cId="1217371199" sldId="335"/>
        </pc:sldMkLst>
        <pc:spChg chg="mod">
          <ac:chgData name="Didrik Mešiček" userId="f93f8ef7bebd199f" providerId="Windows Live" clId="Web-{DE618796-029C-429A-BBBD-98A07F3EB340}" dt="2025-10-04T19:42:24.325" v="14" actId="20577"/>
          <ac:spMkLst>
            <pc:docMk/>
            <pc:sldMk cId="1217371199" sldId="335"/>
            <ac:spMk id="2" creationId="{7EC57FDE-381B-7485-8779-9053DF399C11}"/>
          </ac:spMkLst>
        </pc:spChg>
      </pc:sldChg>
    </pc:docChg>
  </pc:docChgLst>
  <pc:docChgLst>
    <pc:chgData clId="Web-{177380B4-CAFB-4167-8BE1-BF5CCA395197}"/>
    <pc:docChg chg="modSld">
      <pc:chgData name="" userId="" providerId="" clId="Web-{177380B4-CAFB-4167-8BE1-BF5CCA395197}" dt="2025-10-03T09:28:52.369" v="5" actId="20577"/>
      <pc:docMkLst>
        <pc:docMk/>
      </pc:docMkLst>
      <pc:sldChg chg="modSp">
        <pc:chgData name="" userId="" providerId="" clId="Web-{177380B4-CAFB-4167-8BE1-BF5CCA395197}" dt="2025-10-03T09:28:52.369" v="5" actId="20577"/>
        <pc:sldMkLst>
          <pc:docMk/>
          <pc:sldMk cId="2409919970" sldId="257"/>
        </pc:sldMkLst>
        <pc:spChg chg="mod">
          <ac:chgData name="" userId="" providerId="" clId="Web-{177380B4-CAFB-4167-8BE1-BF5CCA395197}" dt="2025-10-03T09:28:52.369" v="5" actId="20577"/>
          <ac:spMkLst>
            <pc:docMk/>
            <pc:sldMk cId="2409919970" sldId="257"/>
            <ac:spMk id="3" creationId="{174D71F0-6CE9-7C60-8595-E204A283B048}"/>
          </ac:spMkLst>
        </pc:spChg>
      </pc:sldChg>
    </pc:docChg>
  </pc:docChgLst>
  <pc:docChgLst>
    <pc:chgData name="Didrik Mešiček" userId="f93f8ef7bebd199f" providerId="Windows Live" clId="Web-{59C17F9C-6738-422B-9EB6-41BF73198FA3}"/>
    <pc:docChg chg="modSld">
      <pc:chgData name="Didrik Mešiček" userId="f93f8ef7bebd199f" providerId="Windows Live" clId="Web-{59C17F9C-6738-422B-9EB6-41BF73198FA3}" dt="2025-09-20T19:13:41.373" v="86" actId="1076"/>
      <pc:docMkLst>
        <pc:docMk/>
      </pc:docMkLst>
      <pc:sldChg chg="modSp">
        <pc:chgData name="Didrik Mešiček" userId="f93f8ef7bebd199f" providerId="Windows Live" clId="Web-{59C17F9C-6738-422B-9EB6-41BF73198FA3}" dt="2025-09-20T10:43:15.537" v="52" actId="20577"/>
        <pc:sldMkLst>
          <pc:docMk/>
          <pc:sldMk cId="2409919970" sldId="257"/>
        </pc:sldMkLst>
        <pc:spChg chg="mod">
          <ac:chgData name="Didrik Mešiček" userId="f93f8ef7bebd199f" providerId="Windows Live" clId="Web-{59C17F9C-6738-422B-9EB6-41BF73198FA3}" dt="2025-09-20T10:43:15.537" v="52" actId="20577"/>
          <ac:spMkLst>
            <pc:docMk/>
            <pc:sldMk cId="2409919970" sldId="257"/>
            <ac:spMk id="3" creationId="{174D71F0-6CE9-7C60-8595-E204A283B048}"/>
          </ac:spMkLst>
        </pc:spChg>
      </pc:sldChg>
      <pc:sldChg chg="modSp">
        <pc:chgData name="Didrik Mešiček" userId="f93f8ef7bebd199f" providerId="Windows Live" clId="Web-{59C17F9C-6738-422B-9EB6-41BF73198FA3}" dt="2025-09-20T11:31:57.338" v="84" actId="20577"/>
        <pc:sldMkLst>
          <pc:docMk/>
          <pc:sldMk cId="3821733324" sldId="304"/>
        </pc:sldMkLst>
        <pc:spChg chg="mod">
          <ac:chgData name="Didrik Mešiček" userId="f93f8ef7bebd199f" providerId="Windows Live" clId="Web-{59C17F9C-6738-422B-9EB6-41BF73198FA3}" dt="2025-09-20T11:31:57.338" v="84" actId="20577"/>
          <ac:spMkLst>
            <pc:docMk/>
            <pc:sldMk cId="3821733324" sldId="304"/>
            <ac:spMk id="2" creationId="{FD3CE605-AA94-5B5B-9EC0-5579C23E805A}"/>
          </ac:spMkLst>
        </pc:spChg>
      </pc:sldChg>
      <pc:sldChg chg="modSp">
        <pc:chgData name="Didrik Mešiček" userId="f93f8ef7bebd199f" providerId="Windows Live" clId="Web-{59C17F9C-6738-422B-9EB6-41BF73198FA3}" dt="2025-09-20T19:13:41.373" v="86" actId="1076"/>
        <pc:sldMkLst>
          <pc:docMk/>
          <pc:sldMk cId="3073553333" sldId="312"/>
        </pc:sldMkLst>
        <pc:spChg chg="mod">
          <ac:chgData name="Didrik Mešiček" userId="f93f8ef7bebd199f" providerId="Windows Live" clId="Web-{59C17F9C-6738-422B-9EB6-41BF73198FA3}" dt="2025-09-20T19:13:41.373" v="86" actId="1076"/>
          <ac:spMkLst>
            <pc:docMk/>
            <pc:sldMk cId="3073553333" sldId="312"/>
            <ac:spMk id="2" creationId="{7461A417-E182-459F-7566-67886C63EB8B}"/>
          </ac:spMkLst>
        </pc:spChg>
        <pc:picChg chg="mod">
          <ac:chgData name="Didrik Mešiček" userId="f93f8ef7bebd199f" providerId="Windows Live" clId="Web-{59C17F9C-6738-422B-9EB6-41BF73198FA3}" dt="2025-09-20T19:13:37.373" v="85" actId="1076"/>
          <ac:picMkLst>
            <pc:docMk/>
            <pc:sldMk cId="3073553333" sldId="312"/>
            <ac:picMk id="4" creationId="{86025BE6-35C9-8113-4EEE-B05407314853}"/>
          </ac:picMkLst>
        </pc:picChg>
      </pc:sldChg>
      <pc:sldChg chg="modSp">
        <pc:chgData name="Didrik Mešiček" userId="f93f8ef7bebd199f" providerId="Windows Live" clId="Web-{59C17F9C-6738-422B-9EB6-41BF73198FA3}" dt="2025-09-20T11:31:14.444" v="74" actId="1076"/>
        <pc:sldMkLst>
          <pc:docMk/>
          <pc:sldMk cId="3618106503" sldId="327"/>
        </pc:sldMkLst>
        <pc:spChg chg="mod">
          <ac:chgData name="Didrik Mešiček" userId="f93f8ef7bebd199f" providerId="Windows Live" clId="Web-{59C17F9C-6738-422B-9EB6-41BF73198FA3}" dt="2025-09-20T11:31:14.444" v="74" actId="1076"/>
          <ac:spMkLst>
            <pc:docMk/>
            <pc:sldMk cId="3618106503" sldId="327"/>
            <ac:spMk id="5" creationId="{5406FD6D-EFF1-34B2-56AA-48A701757362}"/>
          </ac:spMkLst>
        </pc:spChg>
      </pc:sldChg>
      <pc:sldChg chg="modSp">
        <pc:chgData name="Didrik Mešiček" userId="f93f8ef7bebd199f" providerId="Windows Live" clId="Web-{59C17F9C-6738-422B-9EB6-41BF73198FA3}" dt="2025-09-20T11:30:42.770" v="62" actId="20577"/>
        <pc:sldMkLst>
          <pc:docMk/>
          <pc:sldMk cId="1331951563" sldId="328"/>
        </pc:sldMkLst>
        <pc:spChg chg="mod">
          <ac:chgData name="Didrik Mešiček" userId="f93f8ef7bebd199f" providerId="Windows Live" clId="Web-{59C17F9C-6738-422B-9EB6-41BF73198FA3}" dt="2025-09-20T11:30:42.770" v="62" actId="20577"/>
          <ac:spMkLst>
            <pc:docMk/>
            <pc:sldMk cId="1331951563" sldId="328"/>
            <ac:spMk id="5" creationId="{39BFCCC5-7E86-CEE0-80C9-8B838CF8C260}"/>
          </ac:spMkLst>
        </pc:spChg>
      </pc:sldChg>
      <pc:sldChg chg="modSp">
        <pc:chgData name="Didrik Mešiček" userId="f93f8ef7bebd199f" providerId="Windows Live" clId="Web-{59C17F9C-6738-422B-9EB6-41BF73198FA3}" dt="2025-09-20T11:30:25.112" v="55" actId="20577"/>
        <pc:sldMkLst>
          <pc:docMk/>
          <pc:sldMk cId="3619192196" sldId="330"/>
        </pc:sldMkLst>
        <pc:spChg chg="mod">
          <ac:chgData name="Didrik Mešiček" userId="f93f8ef7bebd199f" providerId="Windows Live" clId="Web-{59C17F9C-6738-422B-9EB6-41BF73198FA3}" dt="2025-09-20T11:30:25.112" v="55" actId="20577"/>
          <ac:spMkLst>
            <pc:docMk/>
            <pc:sldMk cId="3619192196" sldId="330"/>
            <ac:spMk id="5" creationId="{8212EEBB-0B1D-7C5B-68A0-3683CF93427C}"/>
          </ac:spMkLst>
        </pc:spChg>
      </pc:sldChg>
      <pc:sldChg chg="modSp">
        <pc:chgData name="Didrik Mešiček" userId="f93f8ef7bebd199f" providerId="Windows Live" clId="Web-{59C17F9C-6738-422B-9EB6-41BF73198FA3}" dt="2025-09-20T11:30:34.503" v="59" actId="20577"/>
        <pc:sldMkLst>
          <pc:docMk/>
          <pc:sldMk cId="2373639762" sldId="331"/>
        </pc:sldMkLst>
      </pc:sldChg>
      <pc:sldChg chg="modSp">
        <pc:chgData name="Didrik Mešiček" userId="f93f8ef7bebd199f" providerId="Windows Live" clId="Web-{59C17F9C-6738-422B-9EB6-41BF73198FA3}" dt="2025-09-20T11:30:46.973" v="63" actId="20577"/>
        <pc:sldMkLst>
          <pc:docMk/>
          <pc:sldMk cId="1372625253" sldId="332"/>
        </pc:sldMkLst>
        <pc:spChg chg="mod">
          <ac:chgData name="Didrik Mešiček" userId="f93f8ef7bebd199f" providerId="Windows Live" clId="Web-{59C17F9C-6738-422B-9EB6-41BF73198FA3}" dt="2025-09-20T11:30:46.973" v="63" actId="20577"/>
          <ac:spMkLst>
            <pc:docMk/>
            <pc:sldMk cId="1372625253" sldId="332"/>
            <ac:spMk id="5" creationId="{6BFF034B-891E-C62E-7D4C-0D9AC5C7B65E}"/>
          </ac:spMkLst>
        </pc:spChg>
      </pc:sldChg>
    </pc:docChg>
  </pc:docChgLst>
  <pc:docChgLst>
    <pc:chgData name="Didrik Mešiček" userId="f93f8ef7bebd199f" providerId="Windows Live" clId="Web-{00CA6B73-F1F2-4C89-BA65-F6398FEA1B48}"/>
    <pc:docChg chg="addSld modSld">
      <pc:chgData name="Didrik Mešiček" userId="f93f8ef7bebd199f" providerId="Windows Live" clId="Web-{00CA6B73-F1F2-4C89-BA65-F6398FEA1B48}" dt="2025-10-06T13:40:33.210" v="185" actId="20577"/>
      <pc:docMkLst>
        <pc:docMk/>
      </pc:docMkLst>
      <pc:sldChg chg="modSp">
        <pc:chgData name="Didrik Mešiček" userId="f93f8ef7bebd199f" providerId="Windows Live" clId="Web-{00CA6B73-F1F2-4C89-BA65-F6398FEA1B48}" dt="2025-10-06T13:40:33.210" v="185" actId="20577"/>
        <pc:sldMkLst>
          <pc:docMk/>
          <pc:sldMk cId="4118498935" sldId="295"/>
        </pc:sldMkLst>
        <pc:spChg chg="mod">
          <ac:chgData name="Didrik Mešiček" userId="f93f8ef7bebd199f" providerId="Windows Live" clId="Web-{00CA6B73-F1F2-4C89-BA65-F6398FEA1B48}" dt="2025-10-06T13:40:33.210" v="185" actId="20577"/>
          <ac:spMkLst>
            <pc:docMk/>
            <pc:sldMk cId="4118498935" sldId="295"/>
            <ac:spMk id="2" creationId="{81093B98-824E-9057-BD6C-D58F71B8D0F6}"/>
          </ac:spMkLst>
        </pc:spChg>
      </pc:sldChg>
      <pc:sldChg chg="delSp modSp">
        <pc:chgData name="Didrik Mešiček" userId="f93f8ef7bebd199f" providerId="Windows Live" clId="Web-{00CA6B73-F1F2-4C89-BA65-F6398FEA1B48}" dt="2025-10-06T11:54:10.391" v="165" actId="14100"/>
        <pc:sldMkLst>
          <pc:docMk/>
          <pc:sldMk cId="749826938" sldId="342"/>
        </pc:sldMkLst>
        <pc:spChg chg="mod">
          <ac:chgData name="Didrik Mešiček" userId="f93f8ef7bebd199f" providerId="Windows Live" clId="Web-{00CA6B73-F1F2-4C89-BA65-F6398FEA1B48}" dt="2025-10-06T11:54:10.391" v="165" actId="14100"/>
          <ac:spMkLst>
            <pc:docMk/>
            <pc:sldMk cId="749826938" sldId="342"/>
            <ac:spMk id="2" creationId="{280CFAE3-1B15-DD2B-0955-9CB6A8CA66DC}"/>
          </ac:spMkLst>
        </pc:spChg>
        <pc:picChg chg="mod">
          <ac:chgData name="Didrik Mešiček" userId="f93f8ef7bebd199f" providerId="Windows Live" clId="Web-{00CA6B73-F1F2-4C89-BA65-F6398FEA1B48}" dt="2025-10-06T11:52:09.246" v="119"/>
          <ac:picMkLst>
            <pc:docMk/>
            <pc:sldMk cId="749826938" sldId="342"/>
            <ac:picMk id="4" creationId="{BF03E0C1-7E21-4E12-6672-AC911970F2E4}"/>
          </ac:picMkLst>
        </pc:picChg>
      </pc:sldChg>
      <pc:sldChg chg="addSp delSp modSp new mod setBg">
        <pc:chgData name="Didrik Mešiček" userId="f93f8ef7bebd199f" providerId="Windows Live" clId="Web-{00CA6B73-F1F2-4C89-BA65-F6398FEA1B48}" dt="2025-10-06T11:38:12.170" v="54" actId="1076"/>
        <pc:sldMkLst>
          <pc:docMk/>
          <pc:sldMk cId="1221908736" sldId="346"/>
        </pc:sldMkLst>
        <pc:spChg chg="mod">
          <ac:chgData name="Didrik Mešiček" userId="f93f8ef7bebd199f" providerId="Windows Live" clId="Web-{00CA6B73-F1F2-4C89-BA65-F6398FEA1B48}" dt="2025-10-06T11:37:30.119" v="42"/>
          <ac:spMkLst>
            <pc:docMk/>
            <pc:sldMk cId="1221908736" sldId="346"/>
            <ac:spMk id="2" creationId="{E146AAF5-800C-0AFF-6387-78F2BECE79B4}"/>
          </ac:spMkLst>
        </pc:spChg>
        <pc:spChg chg="add mod">
          <ac:chgData name="Didrik Mešiček" userId="f93f8ef7bebd199f" providerId="Windows Live" clId="Web-{00CA6B73-F1F2-4C89-BA65-F6398FEA1B48}" dt="2025-10-06T11:38:12.170" v="54" actId="1076"/>
          <ac:spMkLst>
            <pc:docMk/>
            <pc:sldMk cId="1221908736" sldId="346"/>
            <ac:spMk id="6" creationId="{CD281C9A-37FD-627F-F326-37BFA8AF3072}"/>
          </ac:spMkLst>
        </pc:spChg>
        <pc:spChg chg="add">
          <ac:chgData name="Didrik Mešiček" userId="f93f8ef7bebd199f" providerId="Windows Live" clId="Web-{00CA6B73-F1F2-4C89-BA65-F6398FEA1B48}" dt="2025-10-06T11:37:30.119" v="42"/>
          <ac:spMkLst>
            <pc:docMk/>
            <pc:sldMk cId="1221908736" sldId="346"/>
            <ac:spMk id="19" creationId="{521C4EA8-6B83-4338-913D-D75D3C4F34D6}"/>
          </ac:spMkLst>
        </pc:spChg>
        <pc:spChg chg="add">
          <ac:chgData name="Didrik Mešiček" userId="f93f8ef7bebd199f" providerId="Windows Live" clId="Web-{00CA6B73-F1F2-4C89-BA65-F6398FEA1B48}" dt="2025-10-06T11:37:30.119" v="42"/>
          <ac:spMkLst>
            <pc:docMk/>
            <pc:sldMk cId="1221908736" sldId="346"/>
            <ac:spMk id="25" creationId="{04357C93-F0CB-4A1C-8F77-4E9063789819}"/>
          </ac:spMkLst>
        </pc:spChg>
        <pc:grpChg chg="add">
          <ac:chgData name="Didrik Mešiček" userId="f93f8ef7bebd199f" providerId="Windows Live" clId="Web-{00CA6B73-F1F2-4C89-BA65-F6398FEA1B48}" dt="2025-10-06T11:37:30.119" v="42"/>
          <ac:grpSpMkLst>
            <pc:docMk/>
            <pc:sldMk cId="1221908736" sldId="346"/>
            <ac:grpSpMk id="21" creationId="{3AF6A671-C637-4547-85F4-51B6D1881399}"/>
          </ac:grpSpMkLst>
        </pc:grpChg>
        <pc:picChg chg="add mod ord">
          <ac:chgData name="Didrik Mešiček" userId="f93f8ef7bebd199f" providerId="Windows Live" clId="Web-{00CA6B73-F1F2-4C89-BA65-F6398FEA1B48}" dt="2025-10-06T11:37:30.119" v="42"/>
          <ac:picMkLst>
            <pc:docMk/>
            <pc:sldMk cId="1221908736" sldId="346"/>
            <ac:picMk id="4" creationId="{FACE4CA2-0206-FBC3-A08F-32FE1926F72E}"/>
          </ac:picMkLst>
        </pc:picChg>
        <pc:picChg chg="add mod">
          <ac:chgData name="Didrik Mešiček" userId="f93f8ef7bebd199f" providerId="Windows Live" clId="Web-{00CA6B73-F1F2-4C89-BA65-F6398FEA1B48}" dt="2025-10-06T11:37:30.119" v="42"/>
          <ac:picMkLst>
            <pc:docMk/>
            <pc:sldMk cId="1221908736" sldId="346"/>
            <ac:picMk id="5" creationId="{C8D66F31-737E-3C14-AAB0-71CB7B1C43FF}"/>
          </ac:picMkLst>
        </pc:picChg>
      </pc:sldChg>
      <pc:sldChg chg="modSp add replId">
        <pc:chgData name="Didrik Mešiček" userId="f93f8ef7bebd199f" providerId="Windows Live" clId="Web-{00CA6B73-F1F2-4C89-BA65-F6398FEA1B48}" dt="2025-10-06T11:54:49.784" v="183" actId="1076"/>
        <pc:sldMkLst>
          <pc:docMk/>
          <pc:sldMk cId="4182571537" sldId="347"/>
        </pc:sldMkLst>
        <pc:spChg chg="mod">
          <ac:chgData name="Didrik Mešiček" userId="f93f8ef7bebd199f" providerId="Windows Live" clId="Web-{00CA6B73-F1F2-4C89-BA65-F6398FEA1B48}" dt="2025-10-06T11:54:49.784" v="183" actId="1076"/>
          <ac:spMkLst>
            <pc:docMk/>
            <pc:sldMk cId="4182571537" sldId="347"/>
            <ac:spMk id="2" creationId="{35FDC0C6-C590-06C9-EC3D-1B3E585224B0}"/>
          </ac:spMkLst>
        </pc:spChg>
      </pc:sldChg>
    </pc:docChg>
  </pc:docChgLst>
  <pc:docChgLst>
    <pc:chgData name="Didrik Mešiček" userId="f93f8ef7bebd199f" providerId="Windows Live" clId="Web-{72C0CD11-4DD0-4368-AC17-07D21B76921F}"/>
    <pc:docChg chg="modSld">
      <pc:chgData name="Didrik Mešiček" userId="f93f8ef7bebd199f" providerId="Windows Live" clId="Web-{72C0CD11-4DD0-4368-AC17-07D21B76921F}" dt="2025-10-07T15:10:15.576" v="12" actId="14100"/>
      <pc:docMkLst>
        <pc:docMk/>
      </pc:docMkLst>
      <pc:sldChg chg="modSp">
        <pc:chgData name="Didrik Mešiček" userId="f93f8ef7bebd199f" providerId="Windows Live" clId="Web-{72C0CD11-4DD0-4368-AC17-07D21B76921F}" dt="2025-10-07T15:10:15.576" v="12" actId="14100"/>
        <pc:sldMkLst>
          <pc:docMk/>
          <pc:sldMk cId="1221908736" sldId="346"/>
        </pc:sldMkLst>
        <pc:spChg chg="mod">
          <ac:chgData name="Didrik Mešiček" userId="f93f8ef7bebd199f" providerId="Windows Live" clId="Web-{72C0CD11-4DD0-4368-AC17-07D21B76921F}" dt="2025-10-07T15:10:15.576" v="12" actId="14100"/>
          <ac:spMkLst>
            <pc:docMk/>
            <pc:sldMk cId="1221908736" sldId="346"/>
            <ac:spMk id="2" creationId="{E146AAF5-800C-0AFF-6387-78F2BECE79B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GB" sz="7000" dirty="0">
                <a:ln w="22225">
                  <a:solidFill>
                    <a:schemeClr val="tx1"/>
                  </a:solidFill>
                  <a:miter lim="800000"/>
                </a:ln>
                <a:latin typeface="Times New Roman"/>
                <a:cs typeface="Times New Roman"/>
              </a:rPr>
              <a:t>PUB KVIZ</a:t>
            </a:r>
            <a:br>
              <a:rPr lang="en-GB" sz="4400" dirty="0">
                <a:ln w="22225">
                  <a:solidFill>
                    <a:prstClr val="black"/>
                  </a:solidFill>
                  <a:miter lim="800000"/>
                </a:ln>
                <a:latin typeface="Times New Roman"/>
                <a:cs typeface="Times New Roman"/>
              </a:rPr>
            </a:br>
            <a:br>
              <a:rPr lang="en-US" sz="4400" dirty="0"/>
            </a:br>
            <a:r>
              <a:rPr lang="en-GB" sz="4400" b="1" dirty="0">
                <a:ln w="22225">
                  <a:solidFill>
                    <a:prstClr val="black"/>
                  </a:solidFill>
                  <a:miter lim="800000"/>
                </a:ln>
                <a:latin typeface="Times New Roman"/>
                <a:cs typeface="Times New Roman"/>
              </a:rPr>
              <a:t>Rondo bar, </a:t>
            </a:r>
            <a:br>
              <a:rPr lang="en-GB" sz="4400" b="1" dirty="0">
                <a:ln w="22225">
                  <a:solidFill>
                    <a:prstClr val="black"/>
                  </a:solidFill>
                  <a:miter lim="800000"/>
                </a:ln>
                <a:latin typeface="Times New Roman"/>
                <a:cs typeface="Times New Roman"/>
              </a:rPr>
            </a:br>
            <a:r>
              <a:rPr lang="en-GB" sz="4400" b="1" dirty="0">
                <a:ln w="22225">
                  <a:solidFill>
                    <a:prstClr val="black"/>
                  </a:solidFill>
                  <a:miter lim="800000"/>
                </a:ln>
                <a:latin typeface="Times New Roman"/>
                <a:cs typeface="Times New Roman"/>
              </a:rPr>
              <a:t>6. 10., 2025</a:t>
            </a:r>
            <a:endParaRPr lang="en-US" sz="4400" b="1" dirty="0"/>
          </a:p>
        </p:txBody>
      </p:sp>
      <p:pic>
        <p:nvPicPr>
          <p:cNvPr id="6" name="Picture 5" descr="A cartoon dinosaur with a sign in its mouth&#10;&#10;AI-generated content may be incorrect.">
            <a:extLst>
              <a:ext uri="{FF2B5EF4-FFF2-40B4-BE49-F238E27FC236}">
                <a16:creationId xmlns:a16="http://schemas.microsoft.com/office/drawing/2014/main" id="{B53E7947-DB63-7FC3-40A6-CBC205E6C5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7" r="10293" b="-4"/>
          <a:stretch>
            <a:fillRect/>
          </a:stretch>
        </p:blipFill>
        <p:spPr>
          <a:xfrm>
            <a:off x="6000615" y="10"/>
            <a:ext cx="61913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30BC985E-658A-858A-8A9C-77B507E72E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28BCA-49C5-CC21-1F70-C403D9302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/>
              <a:t>Odgovori: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A2B9-5202-06C2-4AA8-818206A5F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82" y="2094022"/>
            <a:ext cx="5832829" cy="3742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GB" sz="4000" dirty="0"/>
              <a:t>TURČIJA</a:t>
            </a:r>
          </a:p>
          <a:p>
            <a:pPr marL="514350" indent="-514350">
              <a:buAutoNum type="arabicPeriod"/>
            </a:pPr>
            <a:r>
              <a:rPr lang="en-GB" sz="4000" dirty="0"/>
              <a:t>PREFEKTURA</a:t>
            </a:r>
          </a:p>
          <a:p>
            <a:pPr marL="514350" indent="-514350">
              <a:buAutoNum type="arabicPeriod"/>
            </a:pPr>
            <a:r>
              <a:rPr lang="en-GB" sz="4000" dirty="0"/>
              <a:t>HAN</a:t>
            </a:r>
          </a:p>
          <a:p>
            <a:pPr marL="514350" indent="-514350">
              <a:buAutoNum type="arabicPeriod"/>
            </a:pPr>
            <a:r>
              <a:rPr lang="en-GB" sz="4000" dirty="0"/>
              <a:t>K</a:t>
            </a:r>
            <a:r>
              <a:rPr lang="en-GB" sz="4000" dirty="0">
                <a:ea typeface="+mn-lt"/>
                <a:cs typeface="+mn-lt"/>
              </a:rPr>
              <a:t>ØBENHAVN</a:t>
            </a:r>
          </a:p>
          <a:p>
            <a:pPr marL="514350" indent="-514350">
              <a:buAutoNum type="arabicPeriod"/>
            </a:pPr>
            <a:r>
              <a:rPr lang="en-GB" sz="4000" dirty="0"/>
              <a:t>ARALSKO </a:t>
            </a:r>
            <a:r>
              <a:rPr lang="en-GB" sz="4000" dirty="0" err="1"/>
              <a:t>jezero</a:t>
            </a:r>
            <a:endParaRPr lang="en-GB" sz="4000" dirty="0"/>
          </a:p>
          <a:p>
            <a:pPr marL="514350" indent="-514350">
              <a:buAutoNum type="arabicPeriod"/>
            </a:pPr>
            <a:r>
              <a:rPr lang="en-GB" sz="4000" dirty="0"/>
              <a:t>K2/Mt. GODWIN-AUSTEN</a:t>
            </a:r>
            <a:br>
              <a:rPr lang="en-GB" sz="2000" dirty="0"/>
            </a:b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878076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sports equipment on grass&#10;&#10;AI-generated content may be incorrect.">
            <a:extLst>
              <a:ext uri="{FF2B5EF4-FFF2-40B4-BE49-F238E27FC236}">
                <a16:creationId xmlns:a16="http://schemas.microsoft.com/office/drawing/2014/main" id="{48BB1B42-6D9A-CDB3-65A2-4BE74E74D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847" b="68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A6BEA-1C9D-2633-7C8E-0DAA8C8E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</a:rPr>
              <a:t>ŠPORT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523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men playing hockey&#10;&#10;AI-generated content may be incorrect.">
            <a:extLst>
              <a:ext uri="{FF2B5EF4-FFF2-40B4-BE49-F238E27FC236}">
                <a16:creationId xmlns:a16="http://schemas.microsoft.com/office/drawing/2014/main" id="{87558823-DE5D-A1AC-B64F-EBA17EDCC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493" r="20008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BA496-ABF6-86EE-F927-F950AA39D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99" y="-358732"/>
            <a:ext cx="4626527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dirty="0"/>
              <a:t>1.</a:t>
            </a:r>
            <a:r>
              <a:rPr lang="en-US" sz="3600" b="1" dirty="0"/>
              <a:t> Katera </a:t>
            </a:r>
            <a:r>
              <a:rPr lang="en-US" sz="3600" b="1" dirty="0" err="1"/>
              <a:t>država</a:t>
            </a:r>
            <a:r>
              <a:rPr lang="en-US" sz="3600" dirty="0"/>
              <a:t> je </a:t>
            </a:r>
            <a:r>
              <a:rPr lang="en-US" sz="3600" dirty="0" err="1"/>
              <a:t>kar</a:t>
            </a:r>
            <a:r>
              <a:rPr lang="en-US" sz="3600" dirty="0"/>
              <a:t> 8-krat </a:t>
            </a:r>
            <a:r>
              <a:rPr lang="en-US" sz="3600" dirty="0" err="1"/>
              <a:t>na</a:t>
            </a:r>
            <a:r>
              <a:rPr lang="en-US" sz="3600" dirty="0"/>
              <a:t> OI - </a:t>
            </a:r>
            <a:r>
              <a:rPr lang="en-US" sz="3600" dirty="0" err="1"/>
              <a:t>vendar</a:t>
            </a:r>
            <a:r>
              <a:rPr lang="en-US" sz="3600" dirty="0"/>
              <a:t> </a:t>
            </a:r>
            <a:r>
              <a:rPr lang="en-US" sz="3600" dirty="0" err="1"/>
              <a:t>nazadnje</a:t>
            </a:r>
            <a:r>
              <a:rPr lang="en-US" sz="3600" dirty="0"/>
              <a:t> </a:t>
            </a:r>
            <a:r>
              <a:rPr lang="en-US" sz="3600" dirty="0" err="1"/>
              <a:t>leta</a:t>
            </a:r>
            <a:r>
              <a:rPr lang="en-US" sz="3600" dirty="0"/>
              <a:t> 1980 -  </a:t>
            </a:r>
            <a:r>
              <a:rPr lang="en-US" sz="3600" dirty="0" err="1"/>
              <a:t>osvojila</a:t>
            </a:r>
            <a:r>
              <a:rPr lang="en-US" sz="3600" dirty="0"/>
              <a:t> </a:t>
            </a:r>
            <a:r>
              <a:rPr lang="en-US" sz="3600" dirty="0" err="1"/>
              <a:t>zlato</a:t>
            </a:r>
            <a:r>
              <a:rPr lang="en-US" sz="3600" dirty="0"/>
              <a:t> </a:t>
            </a:r>
            <a:r>
              <a:rPr lang="en-US" sz="3600" dirty="0" err="1"/>
              <a:t>medaljo</a:t>
            </a:r>
            <a:r>
              <a:rPr lang="en-US" sz="3600" dirty="0"/>
              <a:t> v </a:t>
            </a:r>
            <a:r>
              <a:rPr lang="en-US" sz="3600" dirty="0" err="1"/>
              <a:t>hokeju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travi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8071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tadium with a crowd of people&#10;&#10;AI-generated content may be incorrect.">
            <a:extLst>
              <a:ext uri="{FF2B5EF4-FFF2-40B4-BE49-F238E27FC236}">
                <a16:creationId xmlns:a16="http://schemas.microsoft.com/office/drawing/2014/main" id="{DF03A3FC-36A4-3239-952F-7391EDAB2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04" r="17484"/>
          <a:stretch>
            <a:fillRect/>
          </a:stretch>
        </p:blipFill>
        <p:spPr>
          <a:xfrm flipH="1"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942F4-E309-8677-E2BE-F01A235A3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93" y="655001"/>
            <a:ext cx="4408813" cy="351513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500" b="1" dirty="0"/>
              <a:t>2.</a:t>
            </a:r>
            <a:r>
              <a:rPr lang="en-US" sz="2900" dirty="0"/>
              <a:t> </a:t>
            </a:r>
            <a:r>
              <a:rPr lang="en-US" sz="4000" dirty="0"/>
              <a:t>Poleg </a:t>
            </a:r>
            <a:r>
              <a:rPr lang="en-US" sz="4000" err="1"/>
              <a:t>Borussie</a:t>
            </a:r>
            <a:r>
              <a:rPr lang="en-US" sz="4000" dirty="0"/>
              <a:t> Dortmund </a:t>
            </a:r>
            <a:r>
              <a:rPr lang="en-US" sz="4000" err="1"/>
              <a:t>še</a:t>
            </a:r>
            <a:r>
              <a:rPr lang="en-US" sz="4000" dirty="0"/>
              <a:t> </a:t>
            </a:r>
            <a:r>
              <a:rPr lang="en-US" sz="4000" err="1"/>
              <a:t>en</a:t>
            </a:r>
            <a:r>
              <a:rPr lang="en-US" sz="4000" dirty="0"/>
              <a:t> </a:t>
            </a:r>
            <a:r>
              <a:rPr lang="en-US" sz="4000" err="1"/>
              <a:t>bundesligaški</a:t>
            </a:r>
            <a:r>
              <a:rPr lang="en-US" sz="4000" dirty="0"/>
              <a:t> </a:t>
            </a:r>
            <a:r>
              <a:rPr lang="en-US" sz="4000" err="1"/>
              <a:t>klub</a:t>
            </a:r>
            <a:r>
              <a:rPr lang="en-US" sz="4000" dirty="0"/>
              <a:t> </a:t>
            </a:r>
            <a:r>
              <a:rPr lang="en-US" sz="4000" err="1"/>
              <a:t>nosi</a:t>
            </a:r>
            <a:r>
              <a:rPr lang="en-US" sz="4000" dirty="0"/>
              <a:t> to </a:t>
            </a:r>
            <a:r>
              <a:rPr lang="en-US" sz="4000" err="1"/>
              <a:t>latinsko</a:t>
            </a:r>
            <a:r>
              <a:rPr lang="en-US" sz="4000" dirty="0"/>
              <a:t> </a:t>
            </a:r>
            <a:r>
              <a:rPr lang="en-US" sz="4000" err="1"/>
              <a:t>ime</a:t>
            </a:r>
            <a:r>
              <a:rPr lang="en-US" sz="4000" dirty="0"/>
              <a:t> za </a:t>
            </a:r>
            <a:r>
              <a:rPr lang="en-US" sz="4000" err="1"/>
              <a:t>Prusijo</a:t>
            </a:r>
            <a:r>
              <a:rPr lang="en-US" sz="4000" dirty="0"/>
              <a:t>, le-ta pa </a:t>
            </a:r>
            <a:r>
              <a:rPr lang="en-US" sz="4000" err="1"/>
              <a:t>prihaja</a:t>
            </a:r>
            <a:r>
              <a:rPr lang="en-US" sz="4000" dirty="0"/>
              <a:t> </a:t>
            </a:r>
            <a:r>
              <a:rPr lang="en-US" sz="4000" err="1"/>
              <a:t>iz</a:t>
            </a:r>
            <a:r>
              <a:rPr lang="en-US" sz="4000" dirty="0"/>
              <a:t> </a:t>
            </a:r>
            <a:r>
              <a:rPr lang="en-US" sz="4000" b="1" err="1"/>
              <a:t>katerega</a:t>
            </a:r>
            <a:r>
              <a:rPr lang="en-US" sz="4000" b="1" dirty="0"/>
              <a:t> </a:t>
            </a:r>
            <a:r>
              <a:rPr lang="en-US" sz="4000" b="1" err="1"/>
              <a:t>mesta</a:t>
            </a:r>
            <a:r>
              <a:rPr lang="en-US" sz="4000" dirty="0"/>
              <a:t>?</a:t>
            </a:r>
            <a:r>
              <a:rPr lang="en-US" sz="2900" dirty="0"/>
              <a:t> </a:t>
            </a:r>
          </a:p>
          <a:p>
            <a:br>
              <a:rPr lang="en-US" sz="2900" dirty="0"/>
            </a:br>
            <a:endParaRPr lang="en-US" sz="2900"/>
          </a:p>
        </p:txBody>
      </p:sp>
    </p:spTree>
    <p:extLst>
      <p:ext uri="{BB962C8B-B14F-4D97-AF65-F5344CB8AC3E}">
        <p14:creationId xmlns:p14="http://schemas.microsoft.com/office/powerpoint/2010/main" val="153697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sports equipment on grass&#10;&#10;AI-generated content may be incorrect.">
            <a:extLst>
              <a:ext uri="{FF2B5EF4-FFF2-40B4-BE49-F238E27FC236}">
                <a16:creationId xmlns:a16="http://schemas.microsoft.com/office/drawing/2014/main" id="{E926F818-DD13-E348-C07A-589E3DE861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9" r="1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1528F-E301-FB36-50F2-D3A3E858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14" y="133803"/>
            <a:ext cx="5410222" cy="4801435"/>
          </a:xfrm>
        </p:spPr>
        <p:txBody>
          <a:bodyPr>
            <a:normAutofit/>
          </a:bodyPr>
          <a:lstStyle/>
          <a:p>
            <a:r>
              <a:rPr lang="en-GB" sz="5000" b="1" dirty="0">
                <a:ea typeface="+mj-lt"/>
                <a:cs typeface="+mj-lt"/>
              </a:rPr>
              <a:t>3</a:t>
            </a:r>
            <a:r>
              <a:rPr lang="en-GB" sz="4000" b="1" dirty="0">
                <a:ea typeface="+mj-lt"/>
                <a:cs typeface="+mj-lt"/>
              </a:rPr>
              <a:t>. Kako se </a:t>
            </a:r>
            <a:r>
              <a:rPr lang="en-GB" sz="4000" b="1" dirty="0" err="1">
                <a:ea typeface="+mj-lt"/>
                <a:cs typeface="+mj-lt"/>
              </a:rPr>
              <a:t>imenujejo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nogometni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klubi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iz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Trnave</a:t>
            </a:r>
            <a:r>
              <a:rPr lang="en-GB" sz="4000" dirty="0">
                <a:ea typeface="+mj-lt"/>
                <a:cs typeface="+mj-lt"/>
              </a:rPr>
              <a:t>, </a:t>
            </a:r>
            <a:r>
              <a:rPr lang="en-GB" sz="4000" dirty="0" err="1">
                <a:ea typeface="+mj-lt"/>
                <a:cs typeface="+mj-lt"/>
              </a:rPr>
              <a:t>Subotice</a:t>
            </a:r>
            <a:r>
              <a:rPr lang="en-GB" sz="4000" dirty="0">
                <a:ea typeface="+mj-lt"/>
                <a:cs typeface="+mj-lt"/>
              </a:rPr>
              <a:t>, </a:t>
            </a:r>
            <a:r>
              <a:rPr lang="en-GB" sz="4000" dirty="0" err="1">
                <a:ea typeface="+mj-lt"/>
                <a:cs typeface="+mj-lt"/>
              </a:rPr>
              <a:t>Moskve</a:t>
            </a:r>
            <a:r>
              <a:rPr lang="en-GB" sz="4000" dirty="0">
                <a:ea typeface="+mj-lt"/>
                <a:cs typeface="+mj-lt"/>
              </a:rPr>
              <a:t> in </a:t>
            </a:r>
            <a:r>
              <a:rPr lang="en-GB" sz="4000" dirty="0" err="1">
                <a:ea typeface="+mj-lt"/>
                <a:cs typeface="+mj-lt"/>
              </a:rPr>
              <a:t>Varne</a:t>
            </a:r>
            <a:r>
              <a:rPr lang="en-GB" sz="4000" dirty="0">
                <a:ea typeface="+mj-lt"/>
                <a:cs typeface="+mj-lt"/>
              </a:rPr>
              <a:t>, ki </a:t>
            </a:r>
            <a:r>
              <a:rPr lang="en-GB" sz="4000" dirty="0" err="1">
                <a:ea typeface="+mj-lt"/>
                <a:cs typeface="+mj-lt"/>
              </a:rPr>
              <a:t>si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ime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delijo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tudi</a:t>
            </a:r>
            <a:r>
              <a:rPr lang="en-GB" sz="4000" dirty="0">
                <a:ea typeface="+mj-lt"/>
                <a:cs typeface="+mj-lt"/>
              </a:rPr>
              <a:t> z </a:t>
            </a:r>
            <a:r>
              <a:rPr lang="en-GB" sz="4000" dirty="0" err="1">
                <a:ea typeface="+mj-lt"/>
                <a:cs typeface="+mj-lt"/>
              </a:rPr>
              <a:t>znano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osebo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iz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starega</a:t>
            </a:r>
            <a:r>
              <a:rPr lang="en-GB" sz="4000" dirty="0">
                <a:ea typeface="+mj-lt"/>
                <a:cs typeface="+mj-lt"/>
              </a:rPr>
              <a:t> Rima? </a:t>
            </a:r>
            <a:endParaRPr lang="en-US" sz="4000" dirty="0">
              <a:ea typeface="+mj-lt"/>
              <a:cs typeface="+mj-lt"/>
            </a:endParaRPr>
          </a:p>
          <a:p>
            <a:br>
              <a:rPr lang="en-US" sz="1900" dirty="0"/>
            </a:b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791020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sports equipment on grass&#10;&#10;AI-generated content may be incorrect.">
            <a:extLst>
              <a:ext uri="{FF2B5EF4-FFF2-40B4-BE49-F238E27FC236}">
                <a16:creationId xmlns:a16="http://schemas.microsoft.com/office/drawing/2014/main" id="{B1EC0D9A-E9EE-13B1-C206-9457FACC6C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9" r="1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6F489-C600-3507-BE97-7DB671159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12497" cy="3497995"/>
          </a:xfrm>
        </p:spPr>
        <p:txBody>
          <a:bodyPr>
            <a:normAutofit/>
          </a:bodyPr>
          <a:lstStyle/>
          <a:p>
            <a:r>
              <a:rPr lang="en-GB" sz="5000" b="1" dirty="0">
                <a:ea typeface="+mj-lt"/>
                <a:cs typeface="+mj-lt"/>
              </a:rPr>
              <a:t>4</a:t>
            </a:r>
            <a:r>
              <a:rPr lang="en-GB" sz="4000" b="1" dirty="0">
                <a:ea typeface="+mj-lt"/>
                <a:cs typeface="+mj-lt"/>
              </a:rPr>
              <a:t>.</a:t>
            </a:r>
            <a:r>
              <a:rPr lang="en-GB" sz="4000" dirty="0">
                <a:ea typeface="+mj-lt"/>
                <a:cs typeface="+mj-lt"/>
              </a:rPr>
              <a:t> V </a:t>
            </a:r>
            <a:r>
              <a:rPr lang="en-GB" sz="4000" b="1" dirty="0" err="1">
                <a:ea typeface="+mj-lt"/>
                <a:cs typeface="+mj-lt"/>
              </a:rPr>
              <a:t>katerih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dveh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državah</a:t>
            </a:r>
            <a:r>
              <a:rPr lang="en-GB" sz="4000" dirty="0">
                <a:ea typeface="+mj-lt"/>
                <a:cs typeface="+mj-lt"/>
              </a:rPr>
              <a:t> se je </a:t>
            </a:r>
            <a:r>
              <a:rPr lang="en-GB" sz="4000" dirty="0" err="1">
                <a:ea typeface="+mj-lt"/>
                <a:cs typeface="+mj-lt"/>
              </a:rPr>
              <a:t>rodila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velika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večina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najboljših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tekačev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na</a:t>
            </a:r>
            <a:r>
              <a:rPr lang="en-GB" sz="4000" dirty="0">
                <a:ea typeface="+mj-lt"/>
                <a:cs typeface="+mj-lt"/>
              </a:rPr>
              <a:t> 10km? </a:t>
            </a:r>
            <a:endParaRPr lang="en-US" sz="4000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8737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62827-3D85-4CD0-97E0-4B8421B3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20" y="1272268"/>
            <a:ext cx="5251316" cy="18073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000" b="1" dirty="0"/>
              <a:t>5</a:t>
            </a:r>
            <a:r>
              <a:rPr lang="en-US" sz="4000" b="1" dirty="0"/>
              <a:t>.</a:t>
            </a:r>
            <a:r>
              <a:rPr lang="en-US" sz="4000" dirty="0"/>
              <a:t> Marcel Hirscher se je </a:t>
            </a:r>
            <a:r>
              <a:rPr lang="en-US" sz="4000" err="1"/>
              <a:t>na</a:t>
            </a:r>
            <a:r>
              <a:rPr lang="en-US" sz="4000" dirty="0"/>
              <a:t> </a:t>
            </a:r>
            <a:r>
              <a:rPr lang="en-US" sz="4000" err="1"/>
              <a:t>smučarska</a:t>
            </a:r>
            <a:r>
              <a:rPr lang="en-US" sz="4000" dirty="0"/>
              <a:t> </a:t>
            </a:r>
            <a:r>
              <a:rPr lang="en-US" sz="4000" err="1"/>
              <a:t>tekmovanja</a:t>
            </a:r>
            <a:r>
              <a:rPr lang="en-US" sz="4000" dirty="0"/>
              <a:t> </a:t>
            </a:r>
            <a:r>
              <a:rPr lang="en-US" sz="4000" err="1"/>
              <a:t>vrnil</a:t>
            </a:r>
            <a:r>
              <a:rPr lang="en-US" sz="4000" dirty="0"/>
              <a:t> </a:t>
            </a:r>
            <a:r>
              <a:rPr lang="en-US" sz="4000" b="1" dirty="0"/>
              <a:t>pod </a:t>
            </a:r>
            <a:r>
              <a:rPr lang="en-US" sz="4000" b="1" err="1"/>
              <a:t>zastavo</a:t>
            </a:r>
            <a:r>
              <a:rPr lang="en-US" sz="4000" b="1" dirty="0"/>
              <a:t> </a:t>
            </a:r>
            <a:r>
              <a:rPr lang="en-US" sz="4000" b="1" err="1"/>
              <a:t>katere</a:t>
            </a:r>
            <a:r>
              <a:rPr lang="en-US" sz="4000" b="1" dirty="0"/>
              <a:t> </a:t>
            </a:r>
            <a:r>
              <a:rPr lang="en-US" sz="4000" b="1" err="1"/>
              <a:t>države</a:t>
            </a:r>
            <a:r>
              <a:rPr lang="en-US" sz="4000" b="1" dirty="0"/>
              <a:t>,</a:t>
            </a:r>
            <a:r>
              <a:rPr lang="en-US" sz="4000" dirty="0"/>
              <a:t> </a:t>
            </a:r>
            <a:r>
              <a:rPr lang="en-US" sz="4000" err="1"/>
              <a:t>iz</a:t>
            </a:r>
            <a:r>
              <a:rPr lang="en-US" sz="4000" dirty="0"/>
              <a:t> </a:t>
            </a:r>
            <a:r>
              <a:rPr lang="en-US" sz="4000" err="1"/>
              <a:t>kjer</a:t>
            </a:r>
            <a:r>
              <a:rPr lang="en-US" sz="4000" dirty="0"/>
              <a:t> </a:t>
            </a:r>
            <a:r>
              <a:rPr lang="en-US" sz="4000" err="1"/>
              <a:t>izvira</a:t>
            </a:r>
            <a:r>
              <a:rPr lang="en-US" sz="4000" dirty="0"/>
              <a:t> </a:t>
            </a:r>
            <a:r>
              <a:rPr lang="en-US" sz="4000" err="1"/>
              <a:t>njegova</a:t>
            </a:r>
            <a:r>
              <a:rPr lang="en-US" sz="4000" dirty="0"/>
              <a:t> mama?</a:t>
            </a:r>
          </a:p>
        </p:txBody>
      </p:sp>
      <p:pic>
        <p:nvPicPr>
          <p:cNvPr id="4" name="Content Placeholder 3" descr="A person skiing down a hill&#10;&#10;AI-generated content may be incorrect.">
            <a:extLst>
              <a:ext uri="{FF2B5EF4-FFF2-40B4-BE49-F238E27FC236}">
                <a16:creationId xmlns:a16="http://schemas.microsoft.com/office/drawing/2014/main" id="{AF517FA6-5F2E-CB7E-F85A-A50F1516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09" b="8132"/>
          <a:stretch/>
        </p:blipFill>
        <p:spPr>
          <a:xfrm>
            <a:off x="5261596" y="10"/>
            <a:ext cx="6930404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897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C44EAA-9058-29EC-0B2F-BEF8B43FA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806A700-9973-EBD7-2CC2-DB204131B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sports equipment on grass&#10;&#10;AI-generated content may be incorrect.">
            <a:extLst>
              <a:ext uri="{FF2B5EF4-FFF2-40B4-BE49-F238E27FC236}">
                <a16:creationId xmlns:a16="http://schemas.microsoft.com/office/drawing/2014/main" id="{62B8639C-460E-B68C-98F1-A2A5AEA48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9" r="1" b="1"/>
          <a:stretch/>
        </p:blipFill>
        <p:spPr>
          <a:xfrm>
            <a:off x="2752165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22F220-6705-1576-164F-F6E6DDBC4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A993AE-B2A8-2DA0-0822-DD401228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38" y="-505732"/>
            <a:ext cx="4318093" cy="5988102"/>
          </a:xfrm>
        </p:spPr>
        <p:txBody>
          <a:bodyPr>
            <a:normAutofit/>
          </a:bodyPr>
          <a:lstStyle/>
          <a:p>
            <a:r>
              <a:rPr lang="en-GB" sz="5000" b="1" dirty="0">
                <a:ea typeface="+mj-lt"/>
                <a:cs typeface="+mj-lt"/>
              </a:rPr>
              <a:t>6.</a:t>
            </a:r>
            <a:r>
              <a:rPr lang="en-GB" sz="4000" dirty="0">
                <a:ea typeface="+mj-lt"/>
                <a:cs typeface="+mj-lt"/>
              </a:rPr>
              <a:t> Caro-Kann </a:t>
            </a:r>
            <a:r>
              <a:rPr lang="en-GB" sz="4000" dirty="0" err="1">
                <a:ea typeface="+mj-lt"/>
                <a:cs typeface="+mj-lt"/>
              </a:rPr>
              <a:t>obramba</a:t>
            </a:r>
            <a:r>
              <a:rPr lang="en-GB" sz="4000" dirty="0">
                <a:ea typeface="+mj-lt"/>
                <a:cs typeface="+mj-lt"/>
              </a:rPr>
              <a:t> se </a:t>
            </a:r>
            <a:r>
              <a:rPr lang="en-GB" sz="4000" dirty="0" err="1">
                <a:ea typeface="+mj-lt"/>
                <a:cs typeface="+mj-lt"/>
              </a:rPr>
              <a:t>lahko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uporablja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pri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kateri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igri</a:t>
            </a:r>
            <a:r>
              <a:rPr lang="en-GB" sz="4000" dirty="0">
                <a:ea typeface="+mj-lt"/>
                <a:cs typeface="+mj-lt"/>
              </a:rPr>
              <a:t>?</a:t>
            </a:r>
            <a:endParaRPr lang="en-US" sz="4000" dirty="0">
              <a:ea typeface="+mj-lt"/>
              <a:cs typeface="+mj-l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65C45E-C7CF-F5EC-F843-245BB025C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62772"/>
            <a:ext cx="3822189" cy="114191"/>
          </a:xfrm>
        </p:spPr>
        <p:txBody>
          <a:bodyPr>
            <a:normAutofit fontScale="25000" lnSpcReduction="20000"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9721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sports equipment on grass&#10;&#10;AI-generated content may be incorrect.">
            <a:extLst>
              <a:ext uri="{FF2B5EF4-FFF2-40B4-BE49-F238E27FC236}">
                <a16:creationId xmlns:a16="http://schemas.microsoft.com/office/drawing/2014/main" id="{A0AF74E3-15AA-259F-398F-642110DE66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9" r="1" b="1"/>
          <a:stretch/>
        </p:blipFill>
        <p:spPr>
          <a:xfrm>
            <a:off x="3157502" y="-2217"/>
            <a:ext cx="903121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2E598-1E41-F659-673C-F527D58D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464484"/>
          </a:xfrm>
        </p:spPr>
        <p:txBody>
          <a:bodyPr>
            <a:normAutofit/>
          </a:bodyPr>
          <a:lstStyle/>
          <a:p>
            <a:r>
              <a:rPr lang="en-GB" sz="4500" err="1"/>
              <a:t>Odgovori</a:t>
            </a:r>
            <a:r>
              <a:rPr lang="en-GB" sz="450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5B94E-1DB6-3D62-B7AE-7955C0FE6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958"/>
            <a:ext cx="5859287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GB" sz="4000" dirty="0"/>
              <a:t>INDIJA</a:t>
            </a:r>
            <a:endParaRPr lang="en-US" sz="4000" dirty="0"/>
          </a:p>
          <a:p>
            <a:pPr marL="514350" indent="-514350">
              <a:buAutoNum type="arabicPeriod"/>
            </a:pPr>
            <a:r>
              <a:rPr lang="en-GB" sz="4000" dirty="0">
                <a:ea typeface="+mn-lt"/>
                <a:cs typeface="+mn-lt"/>
              </a:rPr>
              <a:t>SPARTAK</a:t>
            </a:r>
          </a:p>
          <a:p>
            <a:pPr marL="514350" indent="-514350">
              <a:buAutoNum type="arabicPeriod"/>
            </a:pPr>
            <a:r>
              <a:rPr lang="en-GB" sz="4000">
                <a:ea typeface="+mn-lt"/>
                <a:cs typeface="+mn-lt"/>
              </a:rPr>
              <a:t>MÖNCHENGLADBACH</a:t>
            </a:r>
            <a:endParaRPr lang="en-GB" sz="4000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GB" sz="4000" dirty="0">
                <a:ea typeface="+mn-lt"/>
                <a:cs typeface="+mn-lt"/>
              </a:rPr>
              <a:t>ETIOPIJA, KENIJA</a:t>
            </a:r>
          </a:p>
          <a:p>
            <a:pPr marL="514350" indent="-514350">
              <a:buAutoNum type="arabicPeriod"/>
            </a:pPr>
            <a:r>
              <a:rPr lang="en-GB" sz="4000" dirty="0">
                <a:ea typeface="+mn-lt"/>
                <a:cs typeface="+mn-lt"/>
              </a:rPr>
              <a:t>NIZOZEMSKA</a:t>
            </a:r>
          </a:p>
          <a:p>
            <a:pPr marL="514350" indent="-514350">
              <a:buAutoNum type="arabicPeriod"/>
            </a:pPr>
            <a:r>
              <a:rPr lang="en-GB" sz="4000" dirty="0">
                <a:ea typeface="+mn-lt"/>
                <a:cs typeface="+mn-lt"/>
              </a:rPr>
              <a:t>ŠAH</a:t>
            </a:r>
          </a:p>
        </p:txBody>
      </p:sp>
    </p:spTree>
    <p:extLst>
      <p:ext uri="{BB962C8B-B14F-4D97-AF65-F5344CB8AC3E}">
        <p14:creationId xmlns:p14="http://schemas.microsoft.com/office/powerpoint/2010/main" val="316708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m reel and slate">
            <a:extLst>
              <a:ext uri="{FF2B5EF4-FFF2-40B4-BE49-F238E27FC236}">
                <a16:creationId xmlns:a16="http://schemas.microsoft.com/office/drawing/2014/main" id="{16BEC188-419F-C98E-767A-888669AC4E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51" b="31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507CC7-A32D-8F3A-A750-EF2ABA3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FILM in TV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76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658F8-98AD-448D-4431-6D677539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028"/>
          </a:xfrm>
        </p:spPr>
        <p:txBody>
          <a:bodyPr/>
          <a:lstStyle/>
          <a:p>
            <a:pPr algn="ctr"/>
            <a:r>
              <a:rPr lang="en-GB" err="1"/>
              <a:t>Pravila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D71F0-6CE9-7C60-8595-E204A283B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3804"/>
            <a:ext cx="10515600" cy="477315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dirty="0" err="1"/>
              <a:t>Kviz</a:t>
            </a:r>
            <a:r>
              <a:rPr lang="en-GB" dirty="0"/>
              <a:t> je </a:t>
            </a:r>
            <a:r>
              <a:rPr lang="en-GB" dirty="0" err="1"/>
              <a:t>sestavljen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štiriinpetdesetih (54) </a:t>
            </a:r>
            <a:r>
              <a:rPr lang="en-GB" dirty="0" err="1"/>
              <a:t>vprašanj</a:t>
            </a:r>
            <a:r>
              <a:rPr lang="en-GB" dirty="0"/>
              <a:t> in </a:t>
            </a:r>
            <a:r>
              <a:rPr lang="en-GB" dirty="0" err="1"/>
              <a:t>dodatne</a:t>
            </a:r>
            <a:r>
              <a:rPr lang="en-GB" dirty="0"/>
              <a:t> teme,</a:t>
            </a:r>
            <a:br>
              <a:rPr lang="en-GB" dirty="0"/>
            </a:br>
            <a:r>
              <a:rPr lang="en-GB" dirty="0" err="1"/>
              <a:t>vsako</a:t>
            </a:r>
            <a:r>
              <a:rPr lang="en-GB" dirty="0"/>
              <a:t> </a:t>
            </a:r>
            <a:r>
              <a:rPr lang="en-GB" dirty="0" err="1"/>
              <a:t>vprašanje</a:t>
            </a:r>
            <a:r>
              <a:rPr lang="en-GB" dirty="0"/>
              <a:t> </a:t>
            </a:r>
            <a:r>
              <a:rPr lang="en-GB" dirty="0" err="1"/>
              <a:t>prinese</a:t>
            </a:r>
            <a:r>
              <a:rPr lang="en-GB" dirty="0"/>
              <a:t> </a:t>
            </a:r>
            <a:r>
              <a:rPr lang="en-GB" dirty="0" err="1"/>
              <a:t>eno</a:t>
            </a:r>
            <a:r>
              <a:rPr lang="en-GB" dirty="0"/>
              <a:t> (1) </a:t>
            </a:r>
            <a:r>
              <a:rPr lang="en-GB" dirty="0" err="1"/>
              <a:t>točko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 err="1"/>
              <a:t>uporaba</a:t>
            </a:r>
            <a:r>
              <a:rPr lang="en-GB" dirty="0"/>
              <a:t> </a:t>
            </a:r>
            <a:r>
              <a:rPr lang="en-GB" dirty="0" err="1"/>
              <a:t>telefonov</a:t>
            </a:r>
            <a:r>
              <a:rPr lang="en-GB" dirty="0"/>
              <a:t> in </a:t>
            </a:r>
            <a:r>
              <a:rPr lang="en-GB" dirty="0" err="1"/>
              <a:t>drugih</a:t>
            </a:r>
            <a:r>
              <a:rPr lang="en-GB" dirty="0"/>
              <a:t> </a:t>
            </a:r>
            <a:r>
              <a:rPr lang="en-GB" dirty="0" err="1"/>
              <a:t>pomagal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dovoljena</a:t>
            </a:r>
            <a:r>
              <a:rPr lang="en-GB" dirty="0"/>
              <a:t> in </a:t>
            </a:r>
            <a:r>
              <a:rPr lang="en-GB" dirty="0" err="1"/>
              <a:t>bo</a:t>
            </a:r>
            <a:r>
              <a:rPr lang="en-GB" dirty="0"/>
              <a:t> </a:t>
            </a:r>
            <a:r>
              <a:rPr lang="en-GB" dirty="0" err="1"/>
              <a:t>rezultirala</a:t>
            </a:r>
            <a:r>
              <a:rPr lang="en-GB" dirty="0"/>
              <a:t> v </a:t>
            </a:r>
            <a:r>
              <a:rPr lang="en-GB" dirty="0" err="1"/>
              <a:t>diskvalifikaciji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ko se </a:t>
            </a:r>
            <a:r>
              <a:rPr lang="en-GB" dirty="0" err="1"/>
              <a:t>sprašuje</a:t>
            </a:r>
            <a:r>
              <a:rPr lang="en-GB" dirty="0"/>
              <a:t> o </a:t>
            </a:r>
            <a:r>
              <a:rPr lang="en-GB" dirty="0" err="1"/>
              <a:t>osebah</a:t>
            </a:r>
            <a:r>
              <a:rPr lang="en-GB" dirty="0"/>
              <a:t> je </a:t>
            </a:r>
            <a:r>
              <a:rPr lang="en-GB" dirty="0" err="1"/>
              <a:t>dovolj</a:t>
            </a:r>
            <a:r>
              <a:rPr lang="en-GB" dirty="0"/>
              <a:t> </a:t>
            </a:r>
            <a:r>
              <a:rPr lang="en-GB" dirty="0" err="1"/>
              <a:t>priimek</a:t>
            </a:r>
            <a:r>
              <a:rPr lang="en-GB" dirty="0"/>
              <a:t>, </a:t>
            </a:r>
            <a:r>
              <a:rPr lang="en-GB" dirty="0" err="1"/>
              <a:t>če</a:t>
            </a:r>
            <a:r>
              <a:rPr lang="en-GB" dirty="0"/>
              <a:t> v </a:t>
            </a:r>
            <a:r>
              <a:rPr lang="en-GB" dirty="0" err="1"/>
              <a:t>vprašanju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zahtevano</a:t>
            </a:r>
            <a:r>
              <a:rPr lang="en-GB" dirty="0"/>
              <a:t> </a:t>
            </a:r>
            <a:r>
              <a:rPr lang="en-GB" dirty="0" err="1"/>
              <a:t>drugače</a:t>
            </a:r>
            <a:r>
              <a:rPr lang="en-GB" dirty="0"/>
              <a:t>,</a:t>
            </a:r>
            <a:endParaRPr lang="en-US" dirty="0"/>
          </a:p>
          <a:p>
            <a:pPr marL="0" indent="0">
              <a:buNone/>
            </a:pPr>
            <a:r>
              <a:rPr lang="en-GB" dirty="0" err="1"/>
              <a:t>če</a:t>
            </a:r>
            <a:r>
              <a:rPr lang="en-GB" dirty="0"/>
              <a:t> je v </a:t>
            </a:r>
            <a:r>
              <a:rPr lang="en-GB" dirty="0" err="1"/>
              <a:t>odgovoru</a:t>
            </a:r>
            <a:r>
              <a:rPr lang="en-GB" dirty="0"/>
              <a:t> </a:t>
            </a:r>
            <a:r>
              <a:rPr lang="en-GB" dirty="0" err="1"/>
              <a:t>monarh</a:t>
            </a:r>
            <a:r>
              <a:rPr lang="en-GB" dirty="0"/>
              <a:t> je za </a:t>
            </a:r>
            <a:r>
              <a:rPr lang="en-GB" dirty="0" err="1"/>
              <a:t>točko</a:t>
            </a:r>
            <a:r>
              <a:rPr lang="en-GB" dirty="0"/>
              <a:t> </a:t>
            </a:r>
            <a:r>
              <a:rPr lang="en-GB" dirty="0" err="1"/>
              <a:t>nujna</a:t>
            </a:r>
            <a:r>
              <a:rPr lang="en-GB" dirty="0"/>
              <a:t> </a:t>
            </a:r>
            <a:r>
              <a:rPr lang="en-GB" dirty="0" err="1"/>
              <a:t>tudi</a:t>
            </a:r>
            <a:r>
              <a:rPr lang="en-GB" dirty="0"/>
              <a:t> </a:t>
            </a:r>
            <a:r>
              <a:rPr lang="en-GB" dirty="0" err="1"/>
              <a:t>številka</a:t>
            </a:r>
            <a:r>
              <a:rPr lang="en-GB" dirty="0"/>
              <a:t> (Elizabeta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isto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Elizabeta II),</a:t>
            </a:r>
          </a:p>
          <a:p>
            <a:pPr marL="0" indent="0">
              <a:buNone/>
            </a:pPr>
            <a:r>
              <a:rPr lang="en-GB" dirty="0" err="1"/>
              <a:t>odgovori</a:t>
            </a:r>
            <a:r>
              <a:rPr lang="en-GB" dirty="0"/>
              <a:t> so </a:t>
            </a:r>
            <a:r>
              <a:rPr lang="en-GB" dirty="0" err="1"/>
              <a:t>lahko</a:t>
            </a:r>
            <a:r>
              <a:rPr lang="en-GB" dirty="0"/>
              <a:t> v </a:t>
            </a:r>
            <a:r>
              <a:rPr lang="en-GB" dirty="0" err="1"/>
              <a:t>slovenščini</a:t>
            </a:r>
            <a:r>
              <a:rPr lang="en-GB" dirty="0"/>
              <a:t>, </a:t>
            </a:r>
            <a:r>
              <a:rPr lang="en-GB" dirty="0" err="1"/>
              <a:t>angleščini</a:t>
            </a:r>
            <a:r>
              <a:rPr lang="en-GB" dirty="0"/>
              <a:t>, </a:t>
            </a:r>
            <a:r>
              <a:rPr lang="en-GB" dirty="0" err="1"/>
              <a:t>tamilščini</a:t>
            </a:r>
            <a:r>
              <a:rPr lang="en-GB" dirty="0"/>
              <a:t>, etc.,</a:t>
            </a:r>
          </a:p>
          <a:p>
            <a:pPr marL="0" indent="0">
              <a:buNone/>
            </a:pPr>
            <a:r>
              <a:rPr lang="en-US" dirty="0"/>
              <a:t>za </a:t>
            </a:r>
            <a:r>
              <a:rPr lang="en-US" dirty="0" err="1"/>
              <a:t>najboljšo</a:t>
            </a:r>
            <a:r>
              <a:rPr lang="en-US" dirty="0"/>
              <a:t> </a:t>
            </a:r>
            <a:r>
              <a:rPr lang="en-US" dirty="0" err="1"/>
              <a:t>ekipo</a:t>
            </a:r>
            <a:r>
              <a:rPr lang="en-US" dirty="0"/>
              <a:t> je </a:t>
            </a:r>
            <a:r>
              <a:rPr lang="en-US" dirty="0" err="1"/>
              <a:t>pripravljena</a:t>
            </a:r>
            <a:r>
              <a:rPr lang="en-US" dirty="0"/>
              <a:t> </a:t>
            </a:r>
            <a:r>
              <a:rPr lang="en-US" dirty="0" err="1"/>
              <a:t>manjša</a:t>
            </a:r>
            <a:r>
              <a:rPr lang="en-US" dirty="0"/>
              <a:t> </a:t>
            </a:r>
            <a:r>
              <a:rPr lang="en-US" dirty="0" err="1"/>
              <a:t>nagrada</a:t>
            </a:r>
            <a:br>
              <a:rPr lang="en-US" dirty="0"/>
            </a:br>
            <a:br>
              <a:rPr lang="en-GB" dirty="0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919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A1956C-59E7-5AA8-0672-697901592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lm reel and slate">
            <a:extLst>
              <a:ext uri="{FF2B5EF4-FFF2-40B4-BE49-F238E27FC236}">
                <a16:creationId xmlns:a16="http://schemas.microsoft.com/office/drawing/2014/main" id="{0E608912-9BC3-A967-D20B-19795A1AD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A1070-5A1C-580E-168E-0FF42321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55" y="2226257"/>
            <a:ext cx="4745682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 b="1" dirty="0"/>
              <a:t>1</a:t>
            </a:r>
            <a:r>
              <a:rPr lang="en-US" sz="4000" b="1" dirty="0"/>
              <a:t>.  Kateri </a:t>
            </a:r>
            <a:r>
              <a:rPr lang="en-US" sz="4000" b="1" dirty="0" err="1"/>
              <a:t>priimek</a:t>
            </a:r>
            <a:r>
              <a:rPr lang="en-US" sz="4000" dirty="0"/>
              <a:t> </a:t>
            </a:r>
            <a:r>
              <a:rPr lang="en-US" sz="4000" dirty="0" err="1"/>
              <a:t>si</a:t>
            </a:r>
            <a:r>
              <a:rPr lang="en-US" sz="4000" dirty="0"/>
              <a:t> </a:t>
            </a:r>
            <a:r>
              <a:rPr lang="en-US" sz="4000" dirty="0" err="1"/>
              <a:t>delita</a:t>
            </a:r>
            <a:r>
              <a:rPr lang="en-US" sz="4000" dirty="0"/>
              <a:t> </a:t>
            </a:r>
            <a:r>
              <a:rPr lang="en-US" sz="4000" dirty="0" err="1"/>
              <a:t>igralec</a:t>
            </a:r>
            <a:r>
              <a:rPr lang="en-US" sz="4000" dirty="0"/>
              <a:t>, ki je </a:t>
            </a:r>
            <a:r>
              <a:rPr lang="en-US" sz="4000" dirty="0" err="1"/>
              <a:t>leta</a:t>
            </a:r>
            <a:r>
              <a:rPr lang="en-US" sz="4000" dirty="0"/>
              <a:t> 1993 </a:t>
            </a:r>
            <a:r>
              <a:rPr lang="en-US" sz="4000" dirty="0" err="1"/>
              <a:t>igral</a:t>
            </a:r>
            <a:r>
              <a:rPr lang="en-US" sz="4000" dirty="0"/>
              <a:t> v Kaj </a:t>
            </a:r>
            <a:r>
              <a:rPr lang="en-US" sz="4000" dirty="0" err="1"/>
              <a:t>žre</a:t>
            </a:r>
            <a:r>
              <a:rPr lang="en-US" sz="4000" dirty="0"/>
              <a:t> Gilberta </a:t>
            </a:r>
            <a:r>
              <a:rPr lang="en-US" sz="4000" dirty="0" err="1"/>
              <a:t>Grapa</a:t>
            </a:r>
            <a:r>
              <a:rPr lang="en-US" sz="4000" dirty="0"/>
              <a:t> (What’s Eating Gilbert Grape?) in </a:t>
            </a:r>
            <a:r>
              <a:rPr lang="en-US" sz="4000" dirty="0" err="1"/>
              <a:t>njegova</a:t>
            </a:r>
            <a:r>
              <a:rPr lang="en-US" sz="4000" dirty="0"/>
              <a:t> </a:t>
            </a:r>
            <a:r>
              <a:rPr lang="en-US" sz="4000" dirty="0" err="1"/>
              <a:t>hčerka</a:t>
            </a:r>
            <a:r>
              <a:rPr lang="en-US" sz="4000" dirty="0"/>
              <a:t>, ki je </a:t>
            </a:r>
            <a:r>
              <a:rPr lang="en-US" sz="4000" dirty="0" err="1"/>
              <a:t>leta</a:t>
            </a:r>
            <a:r>
              <a:rPr lang="en-US" sz="4000" dirty="0"/>
              <a:t> 2024 </a:t>
            </a:r>
            <a:r>
              <a:rPr lang="en-US" sz="4000" dirty="0" err="1"/>
              <a:t>igrala</a:t>
            </a:r>
            <a:r>
              <a:rPr lang="en-US" sz="4000" dirty="0"/>
              <a:t> </a:t>
            </a:r>
            <a:r>
              <a:rPr lang="en-US" sz="4000" dirty="0" err="1"/>
              <a:t>eno</a:t>
            </a:r>
            <a:r>
              <a:rPr lang="en-US" sz="4000" dirty="0"/>
              <a:t> od </a:t>
            </a:r>
            <a:r>
              <a:rPr lang="en-US" sz="4000" dirty="0" err="1"/>
              <a:t>glavnih</a:t>
            </a:r>
            <a:r>
              <a:rPr lang="en-US" sz="4000" dirty="0"/>
              <a:t> vlog v </a:t>
            </a:r>
            <a:r>
              <a:rPr lang="en-US" sz="4000" dirty="0" err="1"/>
              <a:t>filmu</a:t>
            </a:r>
            <a:r>
              <a:rPr lang="en-US" sz="4000" dirty="0"/>
              <a:t> Nosferatu?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70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74C16-802B-C692-DFDD-69018B7D1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men in military uniforms&#10;&#10;AI-generated content may be incorrect.">
            <a:extLst>
              <a:ext uri="{FF2B5EF4-FFF2-40B4-BE49-F238E27FC236}">
                <a16:creationId xmlns:a16="http://schemas.microsoft.com/office/drawing/2014/main" id="{C853C9EA-D039-0D19-C284-C47E0A7474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21072-534A-3747-1943-AC511AA6E3DF}"/>
              </a:ext>
            </a:extLst>
          </p:cNvPr>
          <p:cNvSpPr txBox="1"/>
          <p:nvPr/>
        </p:nvSpPr>
        <p:spPr>
          <a:xfrm>
            <a:off x="302740" y="899904"/>
            <a:ext cx="4965188" cy="374276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0" b="1" dirty="0"/>
              <a:t>2</a:t>
            </a:r>
            <a:r>
              <a:rPr lang="en-US" sz="4000" b="1" dirty="0"/>
              <a:t>.</a:t>
            </a:r>
            <a:r>
              <a:rPr lang="en-US" sz="4000" dirty="0"/>
              <a:t> </a:t>
            </a:r>
            <a:r>
              <a:rPr lang="en-US" sz="4000" b="0" i="0" u="none" strike="noStrike" dirty="0"/>
              <a:t>V </a:t>
            </a:r>
            <a:r>
              <a:rPr lang="en-US" sz="4000" b="0" i="0" u="none" strike="noStrike" dirty="0" err="1"/>
              <a:t>seriji</a:t>
            </a:r>
            <a:r>
              <a:rPr lang="en-US" sz="4000" b="0" i="0" u="none" strike="noStrike" dirty="0"/>
              <a:t> Blackadder Rowan Atkinson </a:t>
            </a:r>
            <a:r>
              <a:rPr lang="en-US" sz="4000" b="0" i="0" u="none" strike="noStrike" dirty="0" err="1"/>
              <a:t>reče</a:t>
            </a:r>
            <a:r>
              <a:rPr lang="en-US" sz="4000" b="0" i="0" u="none" strike="noStrike" dirty="0"/>
              <a:t>: “</a:t>
            </a:r>
            <a:r>
              <a:rPr lang="en-US" sz="4000" b="0" i="1" u="none" strike="noStrike" dirty="0"/>
              <a:t>It was just too much effort not to have a war</a:t>
            </a:r>
            <a:r>
              <a:rPr lang="en-US" sz="4000" dirty="0"/>
              <a:t>”</a:t>
            </a:r>
            <a:r>
              <a:rPr lang="en-US" sz="4000" b="0" i="0" u="none" strike="noStrike" dirty="0"/>
              <a:t> o </a:t>
            </a:r>
            <a:r>
              <a:rPr lang="en-US" sz="4000" b="0" i="0" u="none" strike="noStrike" dirty="0" err="1"/>
              <a:t>začetku</a:t>
            </a:r>
            <a:r>
              <a:rPr lang="en-US" sz="4000" b="0" i="0" u="none" strike="noStrike" dirty="0"/>
              <a:t> </a:t>
            </a:r>
            <a:r>
              <a:rPr lang="en-US" sz="4000" b="1" i="0" u="none" strike="noStrike" dirty="0" err="1"/>
              <a:t>katere</a:t>
            </a:r>
            <a:r>
              <a:rPr lang="en-US" sz="4000" b="1" i="0" u="none" strike="noStrike" dirty="0"/>
              <a:t> </a:t>
            </a:r>
            <a:r>
              <a:rPr lang="en-US" sz="4000" b="1" i="0" u="none" strike="noStrike" dirty="0" err="1"/>
              <a:t>vojne</a:t>
            </a:r>
            <a:r>
              <a:rPr lang="en-US" sz="4000" b="0" i="0" u="none" strike="noStrike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00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with a beard and a white volleyball&#10;&#10;AI-generated content may be incorrect.">
            <a:extLst>
              <a:ext uri="{FF2B5EF4-FFF2-40B4-BE49-F238E27FC236}">
                <a16:creationId xmlns:a16="http://schemas.microsoft.com/office/drawing/2014/main" id="{F2F1A4C4-FB94-03DA-A64D-1219715EE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540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6DF95-0FE9-7998-7DA2-11A59213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74" y="743447"/>
            <a:ext cx="4368239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 b="1" dirty="0"/>
              <a:t>3.</a:t>
            </a:r>
            <a:r>
              <a:rPr lang="en-US" sz="4000" dirty="0"/>
              <a:t> V </a:t>
            </a:r>
            <a:r>
              <a:rPr lang="en-US" sz="4000" dirty="0" err="1"/>
              <a:t>filmu</a:t>
            </a:r>
            <a:r>
              <a:rPr lang="en-US" sz="4000" dirty="0"/>
              <a:t> </a:t>
            </a:r>
            <a:r>
              <a:rPr lang="en-US" sz="4000" dirty="0" err="1"/>
              <a:t>Brodolom</a:t>
            </a:r>
            <a:r>
              <a:rPr lang="en-US" sz="4000" dirty="0"/>
              <a:t> (Cast Away) Tom Hanks </a:t>
            </a:r>
            <a:r>
              <a:rPr lang="en-US" sz="4000" dirty="0" err="1"/>
              <a:t>igra</a:t>
            </a:r>
            <a:r>
              <a:rPr lang="en-US" sz="4000" dirty="0"/>
              <a:t> </a:t>
            </a:r>
            <a:r>
              <a:rPr lang="en-US" sz="4000" dirty="0" err="1"/>
              <a:t>uslužbenca</a:t>
            </a:r>
            <a:r>
              <a:rPr lang="en-US" sz="4000" dirty="0"/>
              <a:t> </a:t>
            </a:r>
            <a:r>
              <a:rPr lang="en-US" sz="4000" b="1" dirty="0" err="1"/>
              <a:t>katerega</a:t>
            </a:r>
            <a:r>
              <a:rPr lang="en-US" sz="4000" b="1" dirty="0"/>
              <a:t> </a:t>
            </a:r>
            <a:r>
              <a:rPr lang="en-US" sz="4000" b="1" dirty="0" err="1"/>
              <a:t>podjetja</a:t>
            </a:r>
            <a:r>
              <a:rPr lang="en-US" sz="4000" dirty="0"/>
              <a:t>, ki </a:t>
            </a:r>
            <a:r>
              <a:rPr lang="en-US" sz="4000" dirty="0" err="1"/>
              <a:t>dostavlja</a:t>
            </a:r>
            <a:r>
              <a:rPr lang="en-US" sz="4000" dirty="0"/>
              <a:t> </a:t>
            </a:r>
            <a:r>
              <a:rPr lang="en-US" sz="4000" dirty="0" err="1"/>
              <a:t>pakete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4477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55CC4-6761-2F07-3D01-6F7B1BFE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0649FF2-C6FE-62E5-48BF-4E29B158D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lm reel and slate">
            <a:extLst>
              <a:ext uri="{FF2B5EF4-FFF2-40B4-BE49-F238E27FC236}">
                <a16:creationId xmlns:a16="http://schemas.microsoft.com/office/drawing/2014/main" id="{74D4F026-8ECF-BCFF-2BB0-CC0EBD79C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431CB49-0622-A7BD-4D34-9F1354DA3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3373C-6649-5025-9BC5-5DCF759B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82" y="774338"/>
            <a:ext cx="4745682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 b="1" dirty="0">
                <a:ea typeface="+mj-lt"/>
                <a:cs typeface="+mj-lt"/>
              </a:rPr>
              <a:t>4.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Režiser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Botra</a:t>
            </a:r>
            <a:r>
              <a:rPr lang="en-US" sz="4000" dirty="0">
                <a:ea typeface="+mj-lt"/>
                <a:cs typeface="+mj-lt"/>
              </a:rPr>
              <a:t> je </a:t>
            </a:r>
            <a:r>
              <a:rPr lang="en-US" sz="4000" dirty="0" err="1">
                <a:ea typeface="+mj-lt"/>
                <a:cs typeface="+mj-lt"/>
              </a:rPr>
              <a:t>stric</a:t>
            </a:r>
            <a:r>
              <a:rPr lang="en-US" sz="4000" dirty="0">
                <a:ea typeface="+mj-lt"/>
                <a:cs typeface="+mj-lt"/>
              </a:rPr>
              <a:t> od </a:t>
            </a:r>
            <a:r>
              <a:rPr lang="en-US" sz="4000" b="1" dirty="0" err="1">
                <a:ea typeface="+mj-lt"/>
                <a:cs typeface="+mj-lt"/>
              </a:rPr>
              <a:t>katerega</a:t>
            </a:r>
            <a:r>
              <a:rPr lang="en-US" sz="4000" b="1" dirty="0">
                <a:ea typeface="+mj-lt"/>
                <a:cs typeface="+mj-lt"/>
              </a:rPr>
              <a:t> </a:t>
            </a:r>
            <a:r>
              <a:rPr lang="en-US" sz="4000" b="1" dirty="0" err="1">
                <a:ea typeface="+mj-lt"/>
                <a:cs typeface="+mj-lt"/>
              </a:rPr>
              <a:t>igralca</a:t>
            </a:r>
            <a:r>
              <a:rPr lang="en-US" sz="4000" dirty="0">
                <a:ea typeface="+mj-lt"/>
                <a:cs typeface="+mj-lt"/>
              </a:rPr>
              <a:t>, ki je </a:t>
            </a:r>
            <a:r>
              <a:rPr lang="en-US" sz="4000" dirty="0" err="1">
                <a:ea typeface="+mj-lt"/>
                <a:cs typeface="+mj-lt"/>
              </a:rPr>
              <a:t>dobil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Oskarja</a:t>
            </a:r>
            <a:r>
              <a:rPr lang="en-US" sz="4000" dirty="0">
                <a:ea typeface="+mj-lt"/>
                <a:cs typeface="+mj-lt"/>
              </a:rPr>
              <a:t> za </a:t>
            </a:r>
            <a:r>
              <a:rPr lang="en-US" sz="4000" dirty="0" err="1">
                <a:ea typeface="+mj-lt"/>
                <a:cs typeface="+mj-lt"/>
              </a:rPr>
              <a:t>najboljšo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moško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vlogo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leta</a:t>
            </a:r>
            <a:r>
              <a:rPr lang="en-US" sz="4000" dirty="0">
                <a:ea typeface="+mj-lt"/>
                <a:cs typeface="+mj-lt"/>
              </a:rPr>
              <a:t> 1995?</a:t>
            </a:r>
            <a:endParaRPr lang="en-US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1181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in green uniforms standing in front of a large glass ball with money inside&#10;&#10;AI-generated content may be incorrect.">
            <a:extLst>
              <a:ext uri="{FF2B5EF4-FFF2-40B4-BE49-F238E27FC236}">
                <a16:creationId xmlns:a16="http://schemas.microsoft.com/office/drawing/2014/main" id="{5ADB2D5C-CC42-30EC-8182-03CD992B1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940" r="274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1CF9A-2DA3-EBAA-4875-746243EA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14" y="1340690"/>
            <a:ext cx="4354384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 b="1" dirty="0"/>
              <a:t>5.</a:t>
            </a:r>
            <a:r>
              <a:rPr lang="en-US" sz="4000" dirty="0"/>
              <a:t> V </a:t>
            </a:r>
            <a:r>
              <a:rPr lang="en-US" sz="4000" dirty="0" err="1"/>
              <a:t>seriji</a:t>
            </a:r>
            <a:r>
              <a:rPr lang="en-US" sz="4000" dirty="0"/>
              <a:t> Squid Game (</a:t>
            </a:r>
            <a:r>
              <a:rPr lang="en-US" sz="4000" dirty="0" err="1"/>
              <a:t>Igra</a:t>
            </a:r>
            <a:r>
              <a:rPr lang="en-US" sz="4000" dirty="0"/>
              <a:t> </a:t>
            </a:r>
            <a:r>
              <a:rPr lang="en-US" sz="4000" dirty="0" err="1"/>
              <a:t>lignja</a:t>
            </a:r>
            <a:r>
              <a:rPr lang="en-US" sz="4000" dirty="0"/>
              <a:t>) se v "</a:t>
            </a:r>
            <a:r>
              <a:rPr lang="en-US" sz="4000" dirty="0" err="1"/>
              <a:t>prašičku</a:t>
            </a:r>
            <a:r>
              <a:rPr lang="en-US" sz="4000" dirty="0"/>
              <a:t>" z </a:t>
            </a:r>
            <a:r>
              <a:rPr lang="en-US" sz="4000" dirty="0" err="1"/>
              <a:t>denarjem</a:t>
            </a:r>
            <a:r>
              <a:rPr lang="en-US" sz="4000" dirty="0"/>
              <a:t>, ki ga </a:t>
            </a:r>
            <a:r>
              <a:rPr lang="en-US" sz="4000" dirty="0" err="1"/>
              <a:t>bo</a:t>
            </a:r>
            <a:r>
              <a:rPr lang="en-US" sz="4000" dirty="0"/>
              <a:t> </a:t>
            </a:r>
            <a:r>
              <a:rPr lang="en-US" sz="4000" dirty="0" err="1"/>
              <a:t>osvojil</a:t>
            </a:r>
            <a:r>
              <a:rPr lang="en-US" sz="4000" dirty="0"/>
              <a:t> </a:t>
            </a:r>
            <a:r>
              <a:rPr lang="en-US" sz="4000" dirty="0" err="1"/>
              <a:t>zmagovalec</a:t>
            </a:r>
            <a:r>
              <a:rPr lang="en-US" sz="4000" dirty="0"/>
              <a:t> </a:t>
            </a:r>
            <a:r>
              <a:rPr lang="en-US" sz="4000" dirty="0" err="1"/>
              <a:t>nahaja</a:t>
            </a:r>
            <a:r>
              <a:rPr lang="en-US" sz="4000" dirty="0"/>
              <a:t> </a:t>
            </a:r>
            <a:r>
              <a:rPr lang="en-US" sz="4000" b="1" dirty="0" err="1"/>
              <a:t>katera</a:t>
            </a:r>
            <a:r>
              <a:rPr lang="en-US" sz="4000" b="1" dirty="0"/>
              <a:t> valuta?</a:t>
            </a:r>
          </a:p>
        </p:txBody>
      </p:sp>
    </p:spTree>
    <p:extLst>
      <p:ext uri="{BB962C8B-B14F-4D97-AF65-F5344CB8AC3E}">
        <p14:creationId xmlns:p14="http://schemas.microsoft.com/office/powerpoint/2010/main" val="2636242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36219-856B-F3B5-5BE7-3BA67E782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85A9BC3-8526-E142-B9A7-D4FCE343E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lm reel and slate">
            <a:extLst>
              <a:ext uri="{FF2B5EF4-FFF2-40B4-BE49-F238E27FC236}">
                <a16:creationId xmlns:a16="http://schemas.microsoft.com/office/drawing/2014/main" id="{A73858B7-B9CC-6E72-403F-6E2EB6635D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591C850-BC39-5FB5-8150-D6D415361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B4409-87C5-9108-4B1F-FB71ECBC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82" y="774338"/>
            <a:ext cx="4745682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 b="1" dirty="0">
                <a:ea typeface="+mj-lt"/>
                <a:cs typeface="+mj-lt"/>
              </a:rPr>
              <a:t>6.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Največja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b="1" dirty="0" err="1">
                <a:ea typeface="+mj-lt"/>
                <a:cs typeface="+mj-lt"/>
              </a:rPr>
              <a:t>filmska</a:t>
            </a:r>
            <a:r>
              <a:rPr lang="en-US" sz="4000" b="1" dirty="0">
                <a:ea typeface="+mj-lt"/>
                <a:cs typeface="+mj-lt"/>
              </a:rPr>
              <a:t> </a:t>
            </a:r>
            <a:r>
              <a:rPr lang="en-US" sz="4000" b="1" dirty="0" err="1">
                <a:ea typeface="+mj-lt"/>
                <a:cs typeface="+mj-lt"/>
              </a:rPr>
              <a:t>industrija</a:t>
            </a:r>
            <a:r>
              <a:rPr lang="en-US" sz="4000" dirty="0">
                <a:ea typeface="+mj-lt"/>
                <a:cs typeface="+mj-lt"/>
              </a:rPr>
              <a:t> glede </a:t>
            </a:r>
            <a:r>
              <a:rPr lang="en-US" sz="4000" dirty="0" err="1">
                <a:ea typeface="+mj-lt"/>
                <a:cs typeface="+mj-lt"/>
              </a:rPr>
              <a:t>na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količino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narejenih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filmov</a:t>
            </a:r>
            <a:r>
              <a:rPr lang="en-US" sz="4000" dirty="0">
                <a:ea typeface="+mj-lt"/>
                <a:cs typeface="+mj-lt"/>
              </a:rPr>
              <a:t> je Bollywood, </a:t>
            </a:r>
            <a:r>
              <a:rPr lang="en-US" sz="4000" dirty="0" err="1">
                <a:ea typeface="+mj-lt"/>
                <a:cs typeface="+mj-lt"/>
              </a:rPr>
              <a:t>katera</a:t>
            </a:r>
            <a:r>
              <a:rPr lang="en-US" sz="4000" dirty="0">
                <a:ea typeface="+mj-lt"/>
                <a:cs typeface="+mj-lt"/>
              </a:rPr>
              <a:t> pa je </a:t>
            </a:r>
            <a:r>
              <a:rPr lang="en-US" sz="4000" dirty="0" err="1">
                <a:ea typeface="+mj-lt"/>
                <a:cs typeface="+mj-lt"/>
              </a:rPr>
              <a:t>na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drugem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mestu</a:t>
            </a:r>
            <a:r>
              <a:rPr lang="en-US" sz="4000" dirty="0">
                <a:ea typeface="+mj-lt"/>
                <a:cs typeface="+mj-lt"/>
              </a:rPr>
              <a:t>?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2088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BC127-3591-2824-AA60-F554D5DBD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0470ED28-A1E0-9433-7587-8326D5E32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lm reel and slate">
            <a:extLst>
              <a:ext uri="{FF2B5EF4-FFF2-40B4-BE49-F238E27FC236}">
                <a16:creationId xmlns:a16="http://schemas.microsoft.com/office/drawing/2014/main" id="{F93130D2-0A96-9B51-55AE-5822E5CEC0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2584142" y="10"/>
            <a:ext cx="9669642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6111279-7323-FE64-A89A-779C721C0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16428-5A74-5BF6-AE44-500A953C6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33" y="3297175"/>
            <a:ext cx="6516817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ea typeface="+mj-lt"/>
                <a:cs typeface="+mj-lt"/>
              </a:rPr>
              <a:t>1.  DEPP (Johnny in Lily-Rose)</a:t>
            </a:r>
            <a:br>
              <a:rPr lang="en-US" sz="4000" dirty="0">
                <a:ea typeface="+mj-lt"/>
                <a:cs typeface="+mj-lt"/>
              </a:rPr>
            </a:br>
            <a:r>
              <a:rPr lang="en-US" sz="4000" dirty="0">
                <a:ea typeface="+mj-lt"/>
                <a:cs typeface="+mj-lt"/>
              </a:rPr>
              <a:t>2. 1. SVETOVNA  VOJNA</a:t>
            </a:r>
            <a:br>
              <a:rPr lang="en-US" sz="4000" dirty="0">
                <a:ea typeface="+mj-lt"/>
                <a:cs typeface="+mj-lt"/>
              </a:rPr>
            </a:br>
            <a:r>
              <a:rPr lang="en-US" sz="4000" dirty="0">
                <a:ea typeface="+mj-lt"/>
                <a:cs typeface="+mj-lt"/>
              </a:rPr>
              <a:t>3. FEDEX</a:t>
            </a:r>
            <a:br>
              <a:rPr lang="en-US" sz="4000" dirty="0">
                <a:ea typeface="+mj-lt"/>
                <a:cs typeface="+mj-lt"/>
              </a:rPr>
            </a:br>
            <a:r>
              <a:rPr lang="en-US" sz="4000" dirty="0">
                <a:ea typeface="+mj-lt"/>
                <a:cs typeface="+mj-lt"/>
              </a:rPr>
              <a:t>4. Nicolas CAGE</a:t>
            </a:r>
            <a:br>
              <a:rPr lang="en-US" sz="4000" dirty="0">
                <a:ea typeface="+mj-lt"/>
                <a:cs typeface="+mj-lt"/>
              </a:rPr>
            </a:br>
            <a:r>
              <a:rPr lang="en-US" sz="4000" dirty="0">
                <a:ea typeface="+mj-lt"/>
                <a:cs typeface="+mj-lt"/>
              </a:rPr>
              <a:t>5. </a:t>
            </a:r>
            <a:r>
              <a:rPr lang="en-US" sz="4000" dirty="0" err="1">
                <a:ea typeface="+mj-lt"/>
                <a:cs typeface="+mj-lt"/>
              </a:rPr>
              <a:t>Korejski</a:t>
            </a:r>
            <a:r>
              <a:rPr lang="en-US" sz="4000" dirty="0">
                <a:ea typeface="+mj-lt"/>
                <a:cs typeface="+mj-lt"/>
              </a:rPr>
              <a:t> WON</a:t>
            </a:r>
            <a:br>
              <a:rPr lang="en-US" sz="4000" dirty="0">
                <a:ea typeface="+mj-lt"/>
                <a:cs typeface="+mj-lt"/>
              </a:rPr>
            </a:br>
            <a:r>
              <a:rPr lang="en-US" sz="4000" dirty="0">
                <a:ea typeface="+mj-lt"/>
                <a:cs typeface="+mj-lt"/>
              </a:rPr>
              <a:t>6. NOLLYWOOD (NIGERIJA)</a:t>
            </a:r>
            <a:br>
              <a:rPr lang="en-US" sz="4000" dirty="0">
                <a:ea typeface="+mj-lt"/>
                <a:cs typeface="+mj-lt"/>
              </a:rPr>
            </a:br>
            <a:br>
              <a:rPr lang="en-US" sz="4000" dirty="0">
                <a:ea typeface="+mj-lt"/>
                <a:cs typeface="+mj-lt"/>
              </a:rPr>
            </a:br>
            <a:br>
              <a:rPr lang="en-US" sz="4000" dirty="0">
                <a:ea typeface="+mj-lt"/>
                <a:cs typeface="+mj-lt"/>
              </a:rPr>
            </a:br>
            <a:endParaRPr lang="en-US" sz="4000">
              <a:ea typeface="+mj-lt"/>
              <a:cs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5EEC16-1EF6-D456-3C1A-A110F9076327}"/>
              </a:ext>
            </a:extLst>
          </p:cNvPr>
          <p:cNvSpPr txBox="1"/>
          <p:nvPr/>
        </p:nvSpPr>
        <p:spPr>
          <a:xfrm>
            <a:off x="489018" y="694921"/>
            <a:ext cx="4182393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500" err="1"/>
              <a:t>Odgovori</a:t>
            </a:r>
            <a:r>
              <a:rPr lang="en-GB" sz="450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67927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olorful galaxy in space&#10;&#10;AI-generated content may be incorrect.">
            <a:extLst>
              <a:ext uri="{FF2B5EF4-FFF2-40B4-BE49-F238E27FC236}">
                <a16:creationId xmlns:a16="http://schemas.microsoft.com/office/drawing/2014/main" id="{40B91FCD-DBEA-3E78-0195-408D43DC3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960" b="123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8DB3A-244D-D086-5C2F-505AC3305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ASTRONOMIJA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47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the solar system&#10;&#10;AI-generated content may be incorrect.">
            <a:extLst>
              <a:ext uri="{FF2B5EF4-FFF2-40B4-BE49-F238E27FC236}">
                <a16:creationId xmlns:a16="http://schemas.microsoft.com/office/drawing/2014/main" id="{A1E4D8E9-FF94-FD3F-43C5-D28C5A67D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815" r="15038" b="-1"/>
          <a:stretch/>
        </p:blipFill>
        <p:spPr>
          <a:xfrm>
            <a:off x="3296453" y="10"/>
            <a:ext cx="8895547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793C8-7DD4-44AD-8ACF-25AF8216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04" y="501542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1.</a:t>
            </a:r>
            <a:r>
              <a:rPr lang="en-US" sz="4000" dirty="0"/>
              <a:t> </a:t>
            </a:r>
            <a:r>
              <a:rPr lang="en-US" sz="4000" b="1" dirty="0"/>
              <a:t>Kateri planet</a:t>
            </a:r>
            <a:r>
              <a:rPr lang="en-US" sz="4000" dirty="0"/>
              <a:t> je </a:t>
            </a:r>
            <a:r>
              <a:rPr lang="en-US" sz="4000" b="1" dirty="0"/>
              <a:t>v </a:t>
            </a:r>
            <a:r>
              <a:rPr lang="en-US" sz="4000" b="1" err="1"/>
              <a:t>povprečju</a:t>
            </a:r>
            <a:r>
              <a:rPr lang="en-US" sz="4000" dirty="0"/>
              <a:t> </a:t>
            </a:r>
            <a:r>
              <a:rPr lang="en-US" sz="4000" err="1"/>
              <a:t>najbližje</a:t>
            </a:r>
            <a:r>
              <a:rPr lang="en-US" sz="4000" dirty="0"/>
              <a:t> </a:t>
            </a:r>
            <a:r>
              <a:rPr lang="en-US" sz="4000" err="1"/>
              <a:t>Zemlji</a:t>
            </a:r>
            <a:r>
              <a:rPr lang="en-US" sz="4000" dirty="0"/>
              <a:t>? </a:t>
            </a:r>
          </a:p>
          <a:p>
            <a:br>
              <a:rPr lang="en-US" sz="4000" dirty="0"/>
            </a:b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615419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olorful galaxy in space&#10;&#10;AI-generated content may be incorrect.">
            <a:extLst>
              <a:ext uri="{FF2B5EF4-FFF2-40B4-BE49-F238E27FC236}">
                <a16:creationId xmlns:a16="http://schemas.microsoft.com/office/drawing/2014/main" id="{B667FFDE-CA2C-2673-6644-B32F02983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18" r="3203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DD204-0521-6E9E-AF85-D2A9BEA15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71" y="392685"/>
            <a:ext cx="4747480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2.</a:t>
            </a:r>
            <a:r>
              <a:rPr lang="en-US" sz="4000"/>
              <a:t> S </a:t>
            </a:r>
            <a:r>
              <a:rPr lang="en-US" sz="4000" b="1" err="1"/>
              <a:t>katero</a:t>
            </a:r>
            <a:r>
              <a:rPr lang="en-US" sz="4000" b="1"/>
              <a:t> </a:t>
            </a:r>
            <a:r>
              <a:rPr lang="en-US" sz="4000" b="1" err="1"/>
              <a:t>galaksijo</a:t>
            </a:r>
            <a:r>
              <a:rPr lang="en-US" sz="4000"/>
              <a:t>, ki je </a:t>
            </a:r>
            <a:r>
              <a:rPr lang="en-US" sz="4000" err="1"/>
              <a:t>naši</a:t>
            </a:r>
            <a:r>
              <a:rPr lang="en-US" sz="4000"/>
              <a:t> </a:t>
            </a:r>
            <a:r>
              <a:rPr lang="en-US" sz="4000" err="1"/>
              <a:t>najbližja</a:t>
            </a:r>
            <a:r>
              <a:rPr lang="en-US" sz="4000"/>
              <a:t>, </a:t>
            </a:r>
            <a:r>
              <a:rPr lang="en-US" sz="4000" err="1"/>
              <a:t>bomo</a:t>
            </a:r>
            <a:r>
              <a:rPr lang="en-US" sz="4000"/>
              <a:t> </a:t>
            </a:r>
            <a:r>
              <a:rPr lang="en-US" sz="4000" err="1"/>
              <a:t>trčili</a:t>
            </a:r>
            <a:r>
              <a:rPr lang="en-US" sz="4000"/>
              <a:t> </a:t>
            </a:r>
            <a:r>
              <a:rPr lang="en-US" sz="4000" err="1"/>
              <a:t>čez</a:t>
            </a:r>
            <a:r>
              <a:rPr lang="en-US" sz="4000"/>
              <a:t> </a:t>
            </a:r>
            <a:r>
              <a:rPr lang="en-US" sz="4000" err="1"/>
              <a:t>približno</a:t>
            </a:r>
            <a:r>
              <a:rPr lang="en-US" sz="4000"/>
              <a:t> 5 </a:t>
            </a:r>
            <a:r>
              <a:rPr lang="en-US" sz="4000" err="1"/>
              <a:t>bilijonov</a:t>
            </a:r>
            <a:r>
              <a:rPr lang="en-US" sz="4000"/>
              <a:t> let? </a:t>
            </a:r>
          </a:p>
        </p:txBody>
      </p:sp>
    </p:spTree>
    <p:extLst>
      <p:ext uri="{BB962C8B-B14F-4D97-AF65-F5344CB8AC3E}">
        <p14:creationId xmlns:p14="http://schemas.microsoft.com/office/powerpoint/2010/main" val="198285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the world&#10;&#10;AI-generated content may be incorrect.">
            <a:extLst>
              <a:ext uri="{FF2B5EF4-FFF2-40B4-BE49-F238E27FC236}">
                <a16:creationId xmlns:a16="http://schemas.microsoft.com/office/drawing/2014/main" id="{9D662E40-3D53-14CE-C417-8B3FF2BD4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241" b="9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D1A81-E0B8-C93C-43D4-5B7C00B6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13855"/>
            <a:ext cx="11210925" cy="76902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000" b="1">
                <a:solidFill>
                  <a:schemeClr val="tx1">
                    <a:lumMod val="85000"/>
                    <a:lumOff val="15000"/>
                  </a:schemeClr>
                </a:solidFill>
              </a:rPr>
              <a:t>GEOGRAFIJA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468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1EF6F-D100-F8BD-1611-7D23C6485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C40F7A2-8E66-0036-F571-137D6641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olorful galaxy in space&#10;&#10;AI-generated content may be incorrect.">
            <a:extLst>
              <a:ext uri="{FF2B5EF4-FFF2-40B4-BE49-F238E27FC236}">
                <a16:creationId xmlns:a16="http://schemas.microsoft.com/office/drawing/2014/main" id="{8FC87C6D-FD1D-5E84-35DA-D3E67C52F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18" r="3203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B9C12B-3752-FB32-7B72-79B0B2129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56F1E-987D-63E1-D317-C1EA3889F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71" y="731352"/>
            <a:ext cx="4747480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ea typeface="+mj-lt"/>
                <a:cs typeface="+mj-lt"/>
              </a:rPr>
              <a:t>3.</a:t>
            </a:r>
            <a:r>
              <a:rPr lang="en-US" sz="4000" b="1" dirty="0">
                <a:ea typeface="+mj-lt"/>
                <a:cs typeface="+mj-lt"/>
              </a:rPr>
              <a:t> Kateri </a:t>
            </a:r>
            <a:r>
              <a:rPr lang="en-US" sz="4000" b="1" dirty="0" err="1">
                <a:ea typeface="+mj-lt"/>
                <a:cs typeface="+mj-lt"/>
              </a:rPr>
              <a:t>astronom</a:t>
            </a:r>
            <a:r>
              <a:rPr lang="en-US" sz="4000" dirty="0">
                <a:ea typeface="+mj-lt"/>
                <a:cs typeface="+mj-lt"/>
              </a:rPr>
              <a:t>, </a:t>
            </a:r>
            <a:r>
              <a:rPr lang="en-US" sz="4000" dirty="0" err="1">
                <a:ea typeface="+mj-lt"/>
                <a:cs typeface="+mj-lt"/>
              </a:rPr>
              <a:t>znan</a:t>
            </a:r>
            <a:r>
              <a:rPr lang="en-US" sz="4000" dirty="0">
                <a:ea typeface="+mj-lt"/>
                <a:cs typeface="+mj-lt"/>
              </a:rPr>
              <a:t> po </a:t>
            </a:r>
            <a:r>
              <a:rPr lang="en-US" sz="4000" dirty="0" err="1">
                <a:ea typeface="+mj-lt"/>
                <a:cs typeface="+mj-lt"/>
              </a:rPr>
              <a:t>svojem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pomirjujočem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glasu</a:t>
            </a:r>
            <a:r>
              <a:rPr lang="en-US" sz="4000" dirty="0">
                <a:ea typeface="+mj-lt"/>
                <a:cs typeface="+mj-lt"/>
              </a:rPr>
              <a:t>, je v </a:t>
            </a:r>
            <a:r>
              <a:rPr lang="en-US" sz="4000" dirty="0" err="1">
                <a:ea typeface="+mj-lt"/>
                <a:cs typeface="+mj-lt"/>
              </a:rPr>
              <a:t>letih</a:t>
            </a:r>
            <a:r>
              <a:rPr lang="en-US" sz="4000" dirty="0">
                <a:ea typeface="+mj-lt"/>
                <a:cs typeface="+mj-lt"/>
              </a:rPr>
              <a:t> 1980-81 </a:t>
            </a:r>
            <a:r>
              <a:rPr lang="en-US" sz="4000" dirty="0" err="1">
                <a:ea typeface="+mj-lt"/>
                <a:cs typeface="+mj-lt"/>
              </a:rPr>
              <a:t>predstavljal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svojo</a:t>
            </a:r>
            <a:r>
              <a:rPr lang="en-US" sz="4000" dirty="0">
                <a:ea typeface="+mj-lt"/>
                <a:cs typeface="+mj-lt"/>
              </a:rPr>
              <a:t> 13-delno </a:t>
            </a:r>
            <a:r>
              <a:rPr lang="en-US" sz="4000" dirty="0" err="1">
                <a:ea typeface="+mj-lt"/>
                <a:cs typeface="+mj-lt"/>
              </a:rPr>
              <a:t>serijo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Kozmos</a:t>
            </a:r>
            <a:r>
              <a:rPr lang="en-US" sz="4000" dirty="0">
                <a:ea typeface="+mj-lt"/>
                <a:cs typeface="+mj-lt"/>
              </a:rPr>
              <a:t>?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8471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telescope with people standing around&#10;&#10;AI-generated content may be incorrect.">
            <a:extLst>
              <a:ext uri="{FF2B5EF4-FFF2-40B4-BE49-F238E27FC236}">
                <a16:creationId xmlns:a16="http://schemas.microsoft.com/office/drawing/2014/main" id="{E7B2D31D-A0FA-1391-1F2E-D4B18D3B5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883" r="-1" b="929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35CD3-C2CA-6869-D436-2D6E8D34A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54" y="523608"/>
            <a:ext cx="4523898" cy="290231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4.</a:t>
            </a:r>
            <a:r>
              <a:rPr lang="en-US" sz="4000" dirty="0"/>
              <a:t> </a:t>
            </a:r>
            <a:r>
              <a:rPr lang="en-US" sz="4000" b="1" dirty="0"/>
              <a:t>Kateri planet</a:t>
            </a:r>
            <a:r>
              <a:rPr lang="en-US" sz="4000" dirty="0"/>
              <a:t> je </a:t>
            </a:r>
            <a:r>
              <a:rPr lang="en-US" sz="4000" dirty="0" err="1"/>
              <a:t>leta</a:t>
            </a:r>
            <a:r>
              <a:rPr lang="en-US" sz="4000" dirty="0"/>
              <a:t> 1781, </a:t>
            </a:r>
            <a:r>
              <a:rPr lang="en-US" sz="4000" dirty="0" err="1"/>
              <a:t>kot</a:t>
            </a:r>
            <a:r>
              <a:rPr lang="en-US" sz="4000" dirty="0"/>
              <a:t> </a:t>
            </a:r>
            <a:r>
              <a:rPr lang="en-US" sz="4000" b="1" dirty="0" err="1"/>
              <a:t>prvega</a:t>
            </a:r>
            <a:r>
              <a:rPr lang="en-US" sz="4000" b="1" dirty="0"/>
              <a:t> s </a:t>
            </a:r>
            <a:r>
              <a:rPr lang="en-US" sz="4000" b="1" dirty="0" err="1"/>
              <a:t>teleskopom</a:t>
            </a:r>
            <a:r>
              <a:rPr lang="en-US" sz="4000" b="1" dirty="0"/>
              <a:t>,</a:t>
            </a:r>
            <a:r>
              <a:rPr lang="en-US" sz="4000" dirty="0"/>
              <a:t> </a:t>
            </a:r>
            <a:r>
              <a:rPr lang="en-US" sz="4000" dirty="0" err="1"/>
              <a:t>odkril</a:t>
            </a:r>
            <a:r>
              <a:rPr lang="en-US" sz="4000" dirty="0"/>
              <a:t> William Herschel?</a:t>
            </a:r>
          </a:p>
        </p:txBody>
      </p:sp>
    </p:spTree>
    <p:extLst>
      <p:ext uri="{BB962C8B-B14F-4D97-AF65-F5344CB8AC3E}">
        <p14:creationId xmlns:p14="http://schemas.microsoft.com/office/powerpoint/2010/main" val="1455402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C25E20-F4D0-BA25-F16E-ACDEEBFB1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E0E632D-B5F0-E853-AEB9-C43A94AEE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olorful galaxy in space&#10;&#10;AI-generated content may be incorrect.">
            <a:extLst>
              <a:ext uri="{FF2B5EF4-FFF2-40B4-BE49-F238E27FC236}">
                <a16:creationId xmlns:a16="http://schemas.microsoft.com/office/drawing/2014/main" id="{DD1A38C0-A0E7-83BF-B5E4-9E8F8747A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18" r="3203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C8DCBB-E59E-AF8C-6646-A7E7E725C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EADF5-2CFD-2876-C58D-1E46AD8D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42" y="731352"/>
            <a:ext cx="4505025" cy="2168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ea typeface="+mj-lt"/>
                <a:cs typeface="+mj-lt"/>
              </a:rPr>
              <a:t>5.</a:t>
            </a:r>
            <a:r>
              <a:rPr lang="en-US" sz="4000">
                <a:ea typeface="+mj-lt"/>
                <a:cs typeface="+mj-lt"/>
              </a:rPr>
              <a:t> Koga </a:t>
            </a:r>
            <a:r>
              <a:rPr lang="en-US" sz="4000" err="1">
                <a:ea typeface="+mj-lt"/>
                <a:cs typeface="+mj-lt"/>
              </a:rPr>
              <a:t>ali</a:t>
            </a:r>
            <a:r>
              <a:rPr lang="en-US" sz="4000">
                <a:ea typeface="+mj-lt"/>
                <a:cs typeface="+mj-lt"/>
              </a:rPr>
              <a:t> </a:t>
            </a:r>
            <a:r>
              <a:rPr lang="en-US" sz="4000" b="1" err="1">
                <a:ea typeface="+mj-lt"/>
                <a:cs typeface="+mj-lt"/>
              </a:rPr>
              <a:t>kaj</a:t>
            </a:r>
            <a:r>
              <a:rPr lang="en-US" sz="4000" b="1">
                <a:ea typeface="+mj-lt"/>
                <a:cs typeface="+mj-lt"/>
              </a:rPr>
              <a:t> </a:t>
            </a:r>
            <a:r>
              <a:rPr lang="en-US" sz="4000" b="1" err="1">
                <a:ea typeface="+mj-lt"/>
                <a:cs typeface="+mj-lt"/>
              </a:rPr>
              <a:t>raziskuje</a:t>
            </a:r>
            <a:r>
              <a:rPr lang="en-US" sz="4000">
                <a:ea typeface="+mj-lt"/>
                <a:cs typeface="+mj-lt"/>
              </a:rPr>
              <a:t> </a:t>
            </a:r>
            <a:r>
              <a:rPr lang="en-US" sz="4000" err="1">
                <a:ea typeface="+mj-lt"/>
                <a:cs typeface="+mj-lt"/>
              </a:rPr>
              <a:t>selenografija</a:t>
            </a:r>
            <a:r>
              <a:rPr lang="en-US" sz="4000">
                <a:ea typeface="+mj-lt"/>
                <a:cs typeface="+mj-lt"/>
              </a:rPr>
              <a:t>?</a:t>
            </a:r>
            <a:endParaRPr lang="en-US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966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ADCAAB-0C00-4F7C-3BD9-0F487B406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lanet with a crater in the center&#10;&#10;AI-generated content may be incorrect.">
            <a:extLst>
              <a:ext uri="{FF2B5EF4-FFF2-40B4-BE49-F238E27FC236}">
                <a16:creationId xmlns:a16="http://schemas.microsoft.com/office/drawing/2014/main" id="{3C95DE1E-34A5-DF1E-D61A-8756EB724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326" r="2" b="22618"/>
          <a:stretch/>
        </p:blipFill>
        <p:spPr>
          <a:xfrm>
            <a:off x="3320644" y="1480"/>
            <a:ext cx="9669642" cy="68565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1BF7D-5AC4-FDDB-DC84-D1AE7064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18" y="2146495"/>
            <a:ext cx="3973385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/>
              <a:t>6.</a:t>
            </a:r>
            <a:r>
              <a:rPr lang="en-US" sz="4000"/>
              <a:t> Kako se </a:t>
            </a:r>
            <a:r>
              <a:rPr lang="en-US" sz="4000" err="1"/>
              <a:t>imenuje</a:t>
            </a:r>
            <a:r>
              <a:rPr lang="en-US" sz="4000"/>
              <a:t> </a:t>
            </a:r>
            <a:r>
              <a:rPr lang="en-US" sz="4000" b="1" err="1"/>
              <a:t>najvišja</a:t>
            </a:r>
            <a:r>
              <a:rPr lang="en-US" sz="4000" b="1"/>
              <a:t> gora </a:t>
            </a:r>
            <a:r>
              <a:rPr lang="en-US" sz="4000" b="1" err="1"/>
              <a:t>na</a:t>
            </a:r>
            <a:r>
              <a:rPr lang="en-US" sz="4000" b="1"/>
              <a:t> Marsu</a:t>
            </a:r>
            <a:r>
              <a:rPr lang="en-US" sz="4000"/>
              <a:t>, ki je </a:t>
            </a:r>
            <a:r>
              <a:rPr lang="en-US" sz="4000" err="1"/>
              <a:t>skoraj</a:t>
            </a:r>
            <a:r>
              <a:rPr lang="en-US" sz="4000"/>
              <a:t> 2.5x </a:t>
            </a:r>
            <a:r>
              <a:rPr lang="en-US" sz="4000" err="1"/>
              <a:t>višja</a:t>
            </a:r>
            <a:r>
              <a:rPr lang="en-US" sz="4000"/>
              <a:t> </a:t>
            </a:r>
            <a:r>
              <a:rPr lang="en-US" sz="4000" err="1"/>
              <a:t>od</a:t>
            </a:r>
            <a:r>
              <a:rPr lang="en-US" sz="4000"/>
              <a:t> Mt. Everesta in </a:t>
            </a:r>
            <a:r>
              <a:rPr lang="en-US" sz="4000" err="1"/>
              <a:t>združuje</a:t>
            </a:r>
            <a:r>
              <a:rPr lang="en-US" sz="4000"/>
              <a:t> </a:t>
            </a:r>
            <a:r>
              <a:rPr lang="en-US" sz="4000" err="1"/>
              <a:t>rimsko</a:t>
            </a:r>
            <a:r>
              <a:rPr lang="en-US" sz="4000"/>
              <a:t> </a:t>
            </a:r>
            <a:r>
              <a:rPr lang="en-US" sz="4000" err="1"/>
              <a:t>besedo</a:t>
            </a:r>
            <a:r>
              <a:rPr lang="en-US" sz="4000"/>
              <a:t> za </a:t>
            </a:r>
            <a:r>
              <a:rPr lang="en-US" sz="4000" err="1"/>
              <a:t>goro</a:t>
            </a:r>
            <a:r>
              <a:rPr lang="en-US" sz="4000"/>
              <a:t> </a:t>
            </a:r>
            <a:r>
              <a:rPr lang="en-US" sz="4000" err="1"/>
              <a:t>ter</a:t>
            </a:r>
            <a:r>
              <a:rPr lang="en-US" sz="4000"/>
              <a:t> </a:t>
            </a:r>
            <a:r>
              <a:rPr lang="en-US" sz="4000" err="1"/>
              <a:t>eno</a:t>
            </a:r>
            <a:r>
              <a:rPr lang="en-US" sz="4000"/>
              <a:t> </a:t>
            </a:r>
            <a:r>
              <a:rPr lang="en-US" sz="4000" err="1"/>
              <a:t>najbolj</a:t>
            </a:r>
            <a:r>
              <a:rPr lang="en-US" sz="4000"/>
              <a:t> </a:t>
            </a:r>
            <a:r>
              <a:rPr lang="en-US" sz="4000" err="1"/>
              <a:t>znanih</a:t>
            </a:r>
            <a:r>
              <a:rPr lang="en-US" sz="4000"/>
              <a:t> gora </a:t>
            </a:r>
            <a:r>
              <a:rPr lang="en-US" sz="4000" err="1"/>
              <a:t>na</a:t>
            </a:r>
            <a:r>
              <a:rPr lang="en-US" sz="4000"/>
              <a:t> </a:t>
            </a:r>
            <a:r>
              <a:rPr lang="en-US" sz="4000" err="1"/>
              <a:t>svetu</a:t>
            </a:r>
            <a:r>
              <a:rPr lang="en-US" sz="40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5035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C6C04-7655-DECC-219F-66437DAE9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9728FA-2F12-17C8-6A67-779E53BDA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olorful galaxy in space&#10;&#10;AI-generated content may be incorrect.">
            <a:extLst>
              <a:ext uri="{FF2B5EF4-FFF2-40B4-BE49-F238E27FC236}">
                <a16:creationId xmlns:a16="http://schemas.microsoft.com/office/drawing/2014/main" id="{DE2CF40D-775E-C880-BBB5-5B0F65D19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18" r="3203" b="-1"/>
          <a:stretch/>
        </p:blipFill>
        <p:spPr>
          <a:xfrm>
            <a:off x="2873120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7B9C78-23DE-921A-FC17-A06F9BBED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70C93-1305-EED9-14B4-28095639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28" y="-2413410"/>
            <a:ext cx="4747480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err="1">
                <a:ea typeface="+mj-lt"/>
                <a:cs typeface="+mj-lt"/>
              </a:rPr>
              <a:t>Odgovori</a:t>
            </a:r>
            <a:r>
              <a:rPr lang="en-US" sz="4000">
                <a:ea typeface="+mj-lt"/>
                <a:cs typeface="+mj-lt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C95B8-B743-225E-4583-CE93177D70F3}"/>
              </a:ext>
            </a:extLst>
          </p:cNvPr>
          <p:cNvSpPr txBox="1"/>
          <p:nvPr/>
        </p:nvSpPr>
        <p:spPr>
          <a:xfrm>
            <a:off x="335410" y="1577423"/>
            <a:ext cx="434970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AutoNum type="arabicPeriod"/>
            </a:pPr>
            <a:r>
              <a:rPr lang="en-GB" sz="4000" dirty="0"/>
              <a:t>MERKUR</a:t>
            </a:r>
          </a:p>
          <a:p>
            <a:pPr marL="342900" indent="-342900">
              <a:buAutoNum type="arabicPeriod"/>
            </a:pPr>
            <a:r>
              <a:rPr lang="en-GB" sz="4000" dirty="0"/>
              <a:t>ANDROMEDA</a:t>
            </a:r>
          </a:p>
          <a:p>
            <a:pPr marL="342900" indent="-342900">
              <a:buAutoNum type="arabicPeriod"/>
            </a:pPr>
            <a:r>
              <a:rPr lang="en-GB" sz="4000" dirty="0"/>
              <a:t>Carl SAGAN</a:t>
            </a:r>
          </a:p>
          <a:p>
            <a:pPr marL="342900" indent="-342900">
              <a:buAutoNum type="arabicPeriod"/>
            </a:pPr>
            <a:r>
              <a:rPr lang="en-GB" sz="4000" dirty="0"/>
              <a:t>URAN</a:t>
            </a:r>
          </a:p>
          <a:p>
            <a:pPr marL="342900" indent="-342900">
              <a:buAutoNum type="arabicPeriod"/>
            </a:pPr>
            <a:r>
              <a:rPr lang="en-GB" sz="4000" dirty="0"/>
              <a:t>POVRŠJE LUNE</a:t>
            </a:r>
          </a:p>
          <a:p>
            <a:pPr marL="342900" indent="-342900">
              <a:buAutoNum type="arabicPeriod"/>
            </a:pPr>
            <a:r>
              <a:rPr lang="en-GB" sz="4000" dirty="0"/>
              <a:t>OLYMPUS MONS</a:t>
            </a:r>
          </a:p>
        </p:txBody>
      </p:sp>
    </p:spTree>
    <p:extLst>
      <p:ext uri="{BB962C8B-B14F-4D97-AF65-F5344CB8AC3E}">
        <p14:creationId xmlns:p14="http://schemas.microsoft.com/office/powerpoint/2010/main" val="1181123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2AE73-E54D-E438-6F6B-9C2B38FF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427FF2-F64F-FCFD-0AD0-C0AA1C653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8845F-5353-5235-DC9C-AEC55548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LITERATURA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77F4E8-A9FC-B4A8-A59F-73746B9FE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D63E65-F7E2-41B3-19EA-4F715BD88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032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erson holding a torch&#10;&#10;AI-generated content may be incorrect.">
            <a:extLst>
              <a:ext uri="{FF2B5EF4-FFF2-40B4-BE49-F238E27FC236}">
                <a16:creationId xmlns:a16="http://schemas.microsoft.com/office/drawing/2014/main" id="{19249974-4D5B-3DF1-E52F-3CC86F9C8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6" r="-1" b="-1"/>
          <a:stretch/>
        </p:blipFill>
        <p:spPr>
          <a:xfrm>
            <a:off x="3523488" y="-145133"/>
            <a:ext cx="9333749" cy="729341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B635-3BAA-7245-1532-1E3A765D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77" y="537256"/>
            <a:ext cx="4486002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1.</a:t>
            </a:r>
            <a:r>
              <a:rPr lang="en-US" sz="3700" dirty="0"/>
              <a:t> Kako je </a:t>
            </a:r>
            <a:r>
              <a:rPr lang="en-US" sz="3700" b="1" err="1"/>
              <a:t>ime</a:t>
            </a:r>
            <a:r>
              <a:rPr lang="en-US" sz="3700" b="1" dirty="0"/>
              <a:t> </a:t>
            </a:r>
            <a:r>
              <a:rPr lang="en-US" sz="3700" b="1" err="1"/>
              <a:t>liku</a:t>
            </a:r>
            <a:r>
              <a:rPr lang="en-US" sz="3700" dirty="0"/>
              <a:t> Brama </a:t>
            </a:r>
            <a:r>
              <a:rPr lang="en-US" sz="3700" err="1"/>
              <a:t>Stokerja</a:t>
            </a:r>
            <a:r>
              <a:rPr lang="en-US" sz="3700" dirty="0"/>
              <a:t> </a:t>
            </a:r>
            <a:r>
              <a:rPr lang="en-US" sz="3700" err="1"/>
              <a:t>iz</a:t>
            </a:r>
            <a:r>
              <a:rPr lang="en-US" sz="3700" dirty="0"/>
              <a:t> </a:t>
            </a:r>
            <a:r>
              <a:rPr lang="en-US" sz="3700" err="1"/>
              <a:t>romana</a:t>
            </a:r>
            <a:r>
              <a:rPr lang="en-US" sz="3700" dirty="0"/>
              <a:t> </a:t>
            </a:r>
            <a:r>
              <a:rPr lang="en-US" sz="3700" err="1"/>
              <a:t>Drakula</a:t>
            </a:r>
            <a:r>
              <a:rPr lang="en-US" sz="3700" dirty="0"/>
              <a:t>, ki ga je </a:t>
            </a:r>
            <a:r>
              <a:rPr lang="en-US" sz="3700" b="1" err="1"/>
              <a:t>poimenoval</a:t>
            </a:r>
            <a:r>
              <a:rPr lang="en-US" sz="3700" b="1" dirty="0"/>
              <a:t> po </a:t>
            </a:r>
            <a:r>
              <a:rPr lang="en-US" sz="3700" b="1" err="1"/>
              <a:t>sebi</a:t>
            </a:r>
            <a:r>
              <a:rPr lang="en-US" sz="37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7102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n open book with smoke coming out of it&#10;&#10;AI-generated content may be incorrect.">
            <a:extLst>
              <a:ext uri="{FF2B5EF4-FFF2-40B4-BE49-F238E27FC236}">
                <a16:creationId xmlns:a16="http://schemas.microsoft.com/office/drawing/2014/main" id="{B8E44FAD-2C60-72EC-5D5F-54EC415639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7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3B98-824E-9057-BD6C-D58F71B8D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390" y="1997982"/>
            <a:ext cx="4342284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 dirty="0">
                <a:latin typeface="Arial"/>
                <a:cs typeface="Arial"/>
              </a:rPr>
              <a:t>2. </a:t>
            </a:r>
            <a:r>
              <a:rPr lang="en-GB" sz="4000" b="1" dirty="0">
                <a:latin typeface="Arial"/>
                <a:cs typeface="Arial"/>
              </a:rPr>
              <a:t>Kateri </a:t>
            </a:r>
            <a:r>
              <a:rPr lang="en-GB" sz="4000" b="1" dirty="0" err="1">
                <a:latin typeface="Arial"/>
                <a:cs typeface="Arial"/>
              </a:rPr>
              <a:t>literarni</a:t>
            </a:r>
            <a:r>
              <a:rPr lang="en-GB" sz="4000" b="1" dirty="0">
                <a:latin typeface="Arial"/>
                <a:cs typeface="Arial"/>
              </a:rPr>
              <a:t> </a:t>
            </a:r>
            <a:r>
              <a:rPr lang="en-GB" sz="4000" b="1" dirty="0" err="1">
                <a:latin typeface="Arial"/>
                <a:cs typeface="Arial"/>
              </a:rPr>
              <a:t>stil</a:t>
            </a:r>
            <a:r>
              <a:rPr lang="en-GB" sz="4000" dirty="0">
                <a:latin typeface="Arial"/>
                <a:cs typeface="Arial"/>
              </a:rPr>
              <a:t> se je </a:t>
            </a:r>
            <a:r>
              <a:rPr lang="en-GB" sz="4000" dirty="0" err="1">
                <a:latin typeface="Arial"/>
                <a:cs typeface="Arial"/>
              </a:rPr>
              <a:t>razvil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predvsem</a:t>
            </a:r>
            <a:r>
              <a:rPr lang="en-GB" sz="4000" dirty="0">
                <a:latin typeface="Arial"/>
                <a:cs typeface="Arial"/>
              </a:rPr>
              <a:t> v </a:t>
            </a:r>
            <a:r>
              <a:rPr lang="en-GB" sz="4000" dirty="0" err="1">
                <a:latin typeface="Arial"/>
                <a:cs typeface="Arial"/>
              </a:rPr>
              <a:t>južni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Ameriki</a:t>
            </a:r>
            <a:r>
              <a:rPr lang="en-GB" sz="4000" dirty="0">
                <a:latin typeface="Arial"/>
                <a:cs typeface="Arial"/>
              </a:rPr>
              <a:t>, </a:t>
            </a:r>
            <a:r>
              <a:rPr lang="en-GB" sz="4000" dirty="0" err="1">
                <a:latin typeface="Arial"/>
                <a:cs typeface="Arial"/>
              </a:rPr>
              <a:t>viden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predstavnik</a:t>
            </a:r>
            <a:r>
              <a:rPr lang="en-GB" sz="4000" dirty="0">
                <a:latin typeface="Arial"/>
                <a:cs typeface="Arial"/>
              </a:rPr>
              <a:t> pa je </a:t>
            </a:r>
            <a:r>
              <a:rPr lang="en-GB" sz="4000" dirty="0" err="1">
                <a:latin typeface="Arial"/>
                <a:cs typeface="Arial"/>
              </a:rPr>
              <a:t>tudi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Japonec</a:t>
            </a:r>
            <a:r>
              <a:rPr lang="en-GB" sz="4000" dirty="0">
                <a:latin typeface="Arial"/>
                <a:cs typeface="Arial"/>
              </a:rPr>
              <a:t> Haruki Murakami?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18498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n open book with smoke coming out of it&#10;&#10;AI-generated content may be incorrect.">
            <a:extLst>
              <a:ext uri="{FF2B5EF4-FFF2-40B4-BE49-F238E27FC236}">
                <a16:creationId xmlns:a16="http://schemas.microsoft.com/office/drawing/2014/main" id="{01C3FBC5-E665-3081-F8B4-92325BAD46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7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ACB9C-5FD2-FA10-9A14-CB5CB330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38" y="2215696"/>
            <a:ext cx="4185046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 dirty="0">
                <a:ea typeface="+mj-lt"/>
                <a:cs typeface="+mj-lt"/>
              </a:rPr>
              <a:t>3.</a:t>
            </a:r>
            <a:r>
              <a:rPr lang="en-GB" sz="4000" dirty="0">
                <a:ea typeface="+mj-lt"/>
                <a:cs typeface="+mj-lt"/>
              </a:rPr>
              <a:t> V </a:t>
            </a:r>
            <a:r>
              <a:rPr lang="en-GB" sz="4000" dirty="0" err="1">
                <a:ea typeface="+mj-lt"/>
                <a:cs typeface="+mj-lt"/>
              </a:rPr>
              <a:t>Škrlatnem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znamenju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Nathaniela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Hawthorna</a:t>
            </a:r>
            <a:r>
              <a:rPr lang="en-GB" sz="4000" dirty="0">
                <a:ea typeface="+mj-lt"/>
                <a:cs typeface="+mj-lt"/>
              </a:rPr>
              <a:t> mora Hester Prynne </a:t>
            </a:r>
            <a:r>
              <a:rPr lang="en-GB" sz="4000" dirty="0" err="1">
                <a:ea typeface="+mj-lt"/>
                <a:cs typeface="+mj-lt"/>
              </a:rPr>
              <a:t>nositi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katero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črko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na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prsih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kot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simbol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svojega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prešuštva</a:t>
            </a:r>
            <a:r>
              <a:rPr lang="en-GB" sz="4000" dirty="0">
                <a:ea typeface="+mj-lt"/>
                <a:cs typeface="+mj-lt"/>
              </a:rPr>
              <a:t>?</a:t>
            </a:r>
            <a:endParaRPr lang="en-US" sz="4000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2570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with a mustache and a mustache&#10;&#10;AI-generated content may be incorrect.">
            <a:extLst>
              <a:ext uri="{FF2B5EF4-FFF2-40B4-BE49-F238E27FC236}">
                <a16:creationId xmlns:a16="http://schemas.microsoft.com/office/drawing/2014/main" id="{D17429BE-CAAD-4EAD-39D8-F9CF46B016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6" r="450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1EF34-0E62-4433-1FF9-DB39E9C5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70" y="739121"/>
            <a:ext cx="4774689" cy="2863617"/>
          </a:xfrm>
        </p:spPr>
        <p:txBody>
          <a:bodyPr>
            <a:normAutofit fontScale="90000"/>
          </a:bodyPr>
          <a:lstStyle/>
          <a:p>
            <a:r>
              <a:rPr lang="en-GB" sz="5000" dirty="0">
                <a:ea typeface="+mj-lt"/>
                <a:cs typeface="+mj-lt"/>
              </a:rPr>
              <a:t>4. </a:t>
            </a:r>
            <a:r>
              <a:rPr lang="en-GB" sz="4000" dirty="0" err="1">
                <a:ea typeface="+mj-lt"/>
                <a:cs typeface="+mj-lt"/>
              </a:rPr>
              <a:t>Kakšno</a:t>
            </a:r>
            <a:r>
              <a:rPr lang="en-GB" sz="4000" dirty="0">
                <a:ea typeface="+mj-lt"/>
                <a:cs typeface="+mj-lt"/>
              </a:rPr>
              <a:t> je </a:t>
            </a:r>
            <a:r>
              <a:rPr lang="en-GB" sz="4000" b="1" dirty="0" err="1">
                <a:ea typeface="+mj-lt"/>
                <a:cs typeface="+mj-lt"/>
              </a:rPr>
              <a:t>pravo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ime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avtorja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knjig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Živalska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farma</a:t>
            </a:r>
            <a:r>
              <a:rPr lang="en-GB" sz="4000" dirty="0">
                <a:ea typeface="+mj-lt"/>
                <a:cs typeface="+mj-lt"/>
              </a:rPr>
              <a:t> (Animal Farm) in 1984, ki </a:t>
            </a:r>
            <a:r>
              <a:rPr lang="en-GB" sz="4000" dirty="0" err="1">
                <a:ea typeface="+mj-lt"/>
                <a:cs typeface="+mj-lt"/>
              </a:rPr>
              <a:t>si</a:t>
            </a:r>
            <a:r>
              <a:rPr lang="en-GB" sz="4000" dirty="0">
                <a:ea typeface="+mj-lt"/>
                <a:cs typeface="+mj-lt"/>
              </a:rPr>
              <a:t> ga deli z </a:t>
            </a:r>
            <a:r>
              <a:rPr lang="en-GB" sz="4000" dirty="0" err="1">
                <a:ea typeface="+mj-lt"/>
                <a:cs typeface="+mj-lt"/>
              </a:rPr>
              <a:t>enim</a:t>
            </a:r>
            <a:r>
              <a:rPr lang="en-GB" sz="4000" dirty="0">
                <a:ea typeface="+mj-lt"/>
                <a:cs typeface="+mj-lt"/>
              </a:rPr>
              <a:t> od </a:t>
            </a:r>
            <a:r>
              <a:rPr lang="en-GB" sz="4000" dirty="0" err="1">
                <a:ea typeface="+mj-lt"/>
                <a:cs typeface="+mj-lt"/>
              </a:rPr>
              <a:t>britanskih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premierjev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iz</a:t>
            </a:r>
            <a:r>
              <a:rPr lang="en-GB" sz="4000" dirty="0">
                <a:ea typeface="+mj-lt"/>
                <a:cs typeface="+mj-lt"/>
              </a:rPr>
              <a:t> 21. </a:t>
            </a:r>
            <a:r>
              <a:rPr lang="en-GB" sz="4000" dirty="0" err="1">
                <a:ea typeface="+mj-lt"/>
                <a:cs typeface="+mj-lt"/>
              </a:rPr>
              <a:t>stoletja</a:t>
            </a:r>
            <a:r>
              <a:rPr lang="en-GB" sz="4000" dirty="0">
                <a:ea typeface="+mj-lt"/>
                <a:cs typeface="+mj-lt"/>
              </a:rPr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820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6D69BA-F42E-4552-AB00-96684195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the world&#10;&#10;AI-generated content may be incorrect.">
            <a:extLst>
              <a:ext uri="{FF2B5EF4-FFF2-40B4-BE49-F238E27FC236}">
                <a16:creationId xmlns:a16="http://schemas.microsoft.com/office/drawing/2014/main" id="{E9564176-EFFB-5BFA-F18A-BB68F223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C6A6B-C411-C1BA-8D59-3FDB0C98E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76" y="-419964"/>
            <a:ext cx="4803421" cy="341988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b="1" dirty="0"/>
              <a:t>1.</a:t>
            </a:r>
            <a:r>
              <a:rPr lang="en-US" sz="4000" dirty="0"/>
              <a:t> </a:t>
            </a:r>
            <a:r>
              <a:rPr lang="en-US" sz="4000" dirty="0" err="1"/>
              <a:t>Če</a:t>
            </a:r>
            <a:r>
              <a:rPr lang="en-US" sz="4000" dirty="0"/>
              <a:t> se </a:t>
            </a:r>
            <a:r>
              <a:rPr lang="en-US" sz="4000" dirty="0" err="1"/>
              <a:t>vozimo</a:t>
            </a:r>
            <a:r>
              <a:rPr lang="en-US" sz="4000" dirty="0"/>
              <a:t> </a:t>
            </a:r>
            <a:r>
              <a:rPr lang="en-US" sz="4000" dirty="0" err="1"/>
              <a:t>iz</a:t>
            </a:r>
            <a:r>
              <a:rPr lang="en-US" sz="4000" dirty="0"/>
              <a:t> Adane </a:t>
            </a:r>
            <a:r>
              <a:rPr lang="en-US" sz="4000" dirty="0" err="1"/>
              <a:t>zahodno</a:t>
            </a:r>
            <a:r>
              <a:rPr lang="en-US" sz="4000" dirty="0"/>
              <a:t> v Izmir, </a:t>
            </a:r>
            <a:r>
              <a:rPr lang="en-US" sz="4000" dirty="0" err="1"/>
              <a:t>potujemo</a:t>
            </a:r>
            <a:r>
              <a:rPr lang="en-US" sz="4000" dirty="0"/>
              <a:t> skozi </a:t>
            </a:r>
            <a:r>
              <a:rPr lang="en-US" sz="4000" b="1" dirty="0" err="1"/>
              <a:t>katero</a:t>
            </a:r>
            <a:r>
              <a:rPr lang="en-US" sz="4000" b="1" dirty="0"/>
              <a:t> </a:t>
            </a:r>
            <a:r>
              <a:rPr lang="en-US" sz="4000" b="1" dirty="0" err="1"/>
              <a:t>državo</a:t>
            </a:r>
            <a:r>
              <a:rPr lang="en-US" sz="4000" dirty="0"/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371672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with a beard sitting&#10;&#10;AI-generated content may be incorrect.">
            <a:extLst>
              <a:ext uri="{FF2B5EF4-FFF2-40B4-BE49-F238E27FC236}">
                <a16:creationId xmlns:a16="http://schemas.microsoft.com/office/drawing/2014/main" id="{281E175F-37A6-1825-C9FA-5355A38C1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94" r="1" b="3706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B70CE-B80F-479E-C5AF-17214155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99" y="555680"/>
            <a:ext cx="4850284" cy="23111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>
                <a:ea typeface="+mj-lt"/>
                <a:cs typeface="+mj-lt"/>
              </a:rPr>
              <a:t>5.</a:t>
            </a:r>
            <a:r>
              <a:rPr lang="en-GB" sz="4000" b="1">
                <a:ea typeface="+mj-lt"/>
                <a:cs typeface="+mj-lt"/>
              </a:rPr>
              <a:t> Kateri roman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Dostojevskega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si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naslov</a:t>
            </a:r>
            <a:r>
              <a:rPr lang="en-GB" sz="4000">
                <a:ea typeface="+mj-lt"/>
                <a:cs typeface="+mj-lt"/>
              </a:rPr>
              <a:t> deli s </a:t>
            </a:r>
            <a:r>
              <a:rPr lang="en-GB" sz="4000" err="1">
                <a:ea typeface="+mj-lt"/>
                <a:cs typeface="+mj-lt"/>
              </a:rPr>
              <a:t>pogosto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žaljivko</a:t>
            </a:r>
            <a:r>
              <a:rPr lang="en-GB" sz="4000">
                <a:ea typeface="+mj-lt"/>
                <a:cs typeface="+mj-lt"/>
              </a:rPr>
              <a:t>?</a:t>
            </a:r>
            <a:endParaRPr lang="en-US" sz="40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4193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holding an object&#10;&#10;AI-generated content may be incorrect.">
            <a:extLst>
              <a:ext uri="{FF2B5EF4-FFF2-40B4-BE49-F238E27FC236}">
                <a16:creationId xmlns:a16="http://schemas.microsoft.com/office/drawing/2014/main" id="{24D1A3B7-0DFF-E8A6-F5CA-F801D9F1B9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36" r="-1" b="93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F86E9-3829-95DA-B30B-FD157AEE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48" y="2336649"/>
            <a:ext cx="4765617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>
                <a:ea typeface="+mj-lt"/>
                <a:cs typeface="+mj-lt"/>
              </a:rPr>
              <a:t>6.</a:t>
            </a:r>
            <a:r>
              <a:rPr lang="en-GB" sz="4000" b="1">
                <a:ea typeface="+mj-lt"/>
                <a:cs typeface="+mj-lt"/>
              </a:rPr>
              <a:t> Katera </a:t>
            </a:r>
            <a:r>
              <a:rPr lang="en-GB" sz="4000" b="1" err="1">
                <a:ea typeface="+mj-lt"/>
                <a:cs typeface="+mj-lt"/>
              </a:rPr>
              <a:t>knjiga</a:t>
            </a:r>
            <a:r>
              <a:rPr lang="en-GB" sz="4000">
                <a:ea typeface="+mj-lt"/>
                <a:cs typeface="+mj-lt"/>
              </a:rPr>
              <a:t> Kena </a:t>
            </a:r>
            <a:r>
              <a:rPr lang="en-GB" sz="4000" err="1">
                <a:ea typeface="+mj-lt"/>
                <a:cs typeface="+mj-lt"/>
              </a:rPr>
              <a:t>Keseya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iz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leta</a:t>
            </a:r>
            <a:r>
              <a:rPr lang="en-GB" sz="4000">
                <a:ea typeface="+mj-lt"/>
                <a:cs typeface="+mj-lt"/>
              </a:rPr>
              <a:t> 1962 je </a:t>
            </a:r>
            <a:r>
              <a:rPr lang="en-GB" sz="4000" err="1">
                <a:ea typeface="+mj-lt"/>
                <a:cs typeface="+mj-lt"/>
              </a:rPr>
              <a:t>leta</a:t>
            </a:r>
            <a:r>
              <a:rPr lang="en-GB" sz="4000">
                <a:ea typeface="+mj-lt"/>
                <a:cs typeface="+mj-lt"/>
              </a:rPr>
              <a:t> 1975 </a:t>
            </a:r>
            <a:r>
              <a:rPr lang="en-GB" sz="4000" err="1">
                <a:ea typeface="+mj-lt"/>
                <a:cs typeface="+mj-lt"/>
              </a:rPr>
              <a:t>dobila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zelo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cenjeno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filmsko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uprizoritev</a:t>
            </a:r>
            <a:r>
              <a:rPr lang="en-GB" sz="4000">
                <a:ea typeface="+mj-lt"/>
                <a:cs typeface="+mj-lt"/>
              </a:rPr>
              <a:t> za </a:t>
            </a:r>
            <a:r>
              <a:rPr lang="en-GB" sz="4000" err="1">
                <a:ea typeface="+mj-lt"/>
                <a:cs typeface="+mj-lt"/>
              </a:rPr>
              <a:t>katero</a:t>
            </a:r>
            <a:r>
              <a:rPr lang="en-GB" sz="4000">
                <a:ea typeface="+mj-lt"/>
                <a:cs typeface="+mj-lt"/>
              </a:rPr>
              <a:t> je </a:t>
            </a:r>
            <a:r>
              <a:rPr lang="en-GB" sz="4000" err="1">
                <a:ea typeface="+mj-lt"/>
                <a:cs typeface="+mj-lt"/>
              </a:rPr>
              <a:t>enega</a:t>
            </a:r>
            <a:r>
              <a:rPr lang="en-GB" sz="4000">
                <a:ea typeface="+mj-lt"/>
                <a:cs typeface="+mj-lt"/>
              </a:rPr>
              <a:t> od </a:t>
            </a:r>
            <a:r>
              <a:rPr lang="en-GB" sz="4000" err="1">
                <a:ea typeface="+mj-lt"/>
                <a:cs typeface="+mj-lt"/>
              </a:rPr>
              <a:t>petih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Oskarjev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dobila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tudi</a:t>
            </a:r>
            <a:r>
              <a:rPr lang="en-GB" sz="4000">
                <a:ea typeface="+mj-lt"/>
                <a:cs typeface="+mj-lt"/>
              </a:rPr>
              <a:t> Louise Fletcher?</a:t>
            </a:r>
            <a:endParaRPr lang="en-US" sz="40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5711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60A7E4-6FE9-8015-D540-67ABF467A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2363B2F-BE6D-57AD-431D-722B2ADD2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n open book with smoke coming out of it&#10;&#10;AI-generated content may be incorrect.">
            <a:extLst>
              <a:ext uri="{FF2B5EF4-FFF2-40B4-BE49-F238E27FC236}">
                <a16:creationId xmlns:a16="http://schemas.microsoft.com/office/drawing/2014/main" id="{42DFAF36-9D15-1DF8-CE4A-E53C826A02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77"/>
          <a:stretch/>
        </p:blipFill>
        <p:spPr>
          <a:xfrm>
            <a:off x="2558642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EA8FFA-531A-5474-9D3E-D23D8CC8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8CD77-99A3-8DC4-D10C-E26C2982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38" y="2215696"/>
            <a:ext cx="6204950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000" dirty="0" err="1">
                <a:ea typeface="+mj-lt"/>
                <a:cs typeface="+mj-lt"/>
              </a:rPr>
              <a:t>Odgovori</a:t>
            </a:r>
            <a:r>
              <a:rPr lang="en-GB" sz="4000" dirty="0">
                <a:ea typeface="+mj-lt"/>
                <a:cs typeface="+mj-lt"/>
              </a:rPr>
              <a:t>:</a:t>
            </a:r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1.   ABRAHAM van Helsing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2.   MAGIČNI REALIZEM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3.   A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4.   Eric Arthur BLAIR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5.   IDIOT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6.   LET NAD KUKAVIČJIM GNEZDOM (ONE FLEW OVER THE CUCKOO'S NEST)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84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5C783-AF19-1F6C-CCFE-793F5059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en-GB" sz="6000" dirty="0"/>
              <a:t>PAVZA</a:t>
            </a:r>
          </a:p>
        </p:txBody>
      </p:sp>
      <p:pic>
        <p:nvPicPr>
          <p:cNvPr id="4" name="Content Placeholder 3" descr="A dinosaur with a long neck and long tail&#10;&#10;AI-generated content may be incorrect.">
            <a:extLst>
              <a:ext uri="{FF2B5EF4-FFF2-40B4-BE49-F238E27FC236}">
                <a16:creationId xmlns:a16="http://schemas.microsoft.com/office/drawing/2014/main" id="{ED2EEFBF-5B2B-97BF-5854-309EBF96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26" r="2233"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A6919-B363-2EEF-408A-2F0183E03E10}"/>
              </a:ext>
            </a:extLst>
          </p:cNvPr>
          <p:cNvSpPr txBox="1"/>
          <p:nvPr/>
        </p:nvSpPr>
        <p:spPr>
          <a:xfrm>
            <a:off x="382731" y="1939141"/>
            <a:ext cx="513731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err="1"/>
              <a:t>Nadaljujemo</a:t>
            </a:r>
            <a:r>
              <a:rPr lang="en-GB" sz="3000" dirty="0"/>
              <a:t> </a:t>
            </a:r>
            <a:r>
              <a:rPr lang="en-GB" sz="3000" err="1"/>
              <a:t>čez</a:t>
            </a:r>
            <a:r>
              <a:rPr lang="en-GB" sz="3000" dirty="0"/>
              <a:t> ~12 </a:t>
            </a:r>
            <a:r>
              <a:rPr lang="en-GB" sz="3000" err="1"/>
              <a:t>minut</a:t>
            </a:r>
            <a:endParaRPr lang="en-GB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0B97EE-1391-F880-4E65-32096E9F3647}"/>
              </a:ext>
            </a:extLst>
          </p:cNvPr>
          <p:cNvSpPr txBox="1"/>
          <p:nvPr/>
        </p:nvSpPr>
        <p:spPr>
          <a:xfrm>
            <a:off x="381494" y="2734788"/>
            <a:ext cx="457843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err="1"/>
              <a:t>Medtem</a:t>
            </a:r>
            <a:r>
              <a:rPr lang="en-GB" sz="3000" dirty="0"/>
              <a:t> </a:t>
            </a:r>
            <a:r>
              <a:rPr lang="en-GB" sz="3000" err="1"/>
              <a:t>lahko</a:t>
            </a:r>
            <a:r>
              <a:rPr lang="en-GB" sz="3000" dirty="0"/>
              <a:t> </a:t>
            </a:r>
            <a:r>
              <a:rPr lang="en-GB" sz="3000" err="1"/>
              <a:t>občudujete</a:t>
            </a:r>
            <a:r>
              <a:rPr lang="en-GB" sz="3000" dirty="0"/>
              <a:t> </a:t>
            </a:r>
            <a:r>
              <a:rPr lang="en-GB" sz="3000" err="1"/>
              <a:t>tega</a:t>
            </a:r>
            <a:r>
              <a:rPr lang="en-GB" sz="3000" dirty="0"/>
              <a:t> </a:t>
            </a:r>
            <a:r>
              <a:rPr lang="en-GB" sz="3000" err="1"/>
              <a:t>argentinozavra</a:t>
            </a:r>
            <a:endParaRPr lang="en-GB" sz="3000"/>
          </a:p>
        </p:txBody>
      </p:sp>
    </p:spTree>
    <p:extLst>
      <p:ext uri="{BB962C8B-B14F-4D97-AF65-F5344CB8AC3E}">
        <p14:creationId xmlns:p14="http://schemas.microsoft.com/office/powerpoint/2010/main" val="1893369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ancient rome&#10;&#10;AI-generated content may be incorrect.">
            <a:extLst>
              <a:ext uri="{FF2B5EF4-FFF2-40B4-BE49-F238E27FC236}">
                <a16:creationId xmlns:a16="http://schemas.microsoft.com/office/drawing/2014/main" id="{E7FA1A05-0186-8DA3-E043-3A3549845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" t="14963" r="-99" b="-235"/>
          <a:stretch/>
        </p:blipFill>
        <p:spPr>
          <a:xfrm>
            <a:off x="984" y="7204"/>
            <a:ext cx="12191041" cy="68611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4D7A5-964D-6D0E-9A08-C019EE97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ZGODOVINA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70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looking at a mummy&#10;&#10;AI-generated content may be incorrect.">
            <a:extLst>
              <a:ext uri="{FF2B5EF4-FFF2-40B4-BE49-F238E27FC236}">
                <a16:creationId xmlns:a16="http://schemas.microsoft.com/office/drawing/2014/main" id="{551F37EC-3FBE-9F86-06C2-E11DE9B8E8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2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F8287-2D8D-5B94-8EEC-2B1AA8A2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5411"/>
            <a:ext cx="3822189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>
                <a:ea typeface="+mj-lt"/>
                <a:cs typeface="+mj-lt"/>
              </a:rPr>
              <a:t>1.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Grobnico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katerega</a:t>
            </a:r>
            <a:r>
              <a:rPr lang="en-GB" sz="4000">
                <a:ea typeface="+mj-lt"/>
                <a:cs typeface="+mj-lt"/>
              </a:rPr>
              <a:t>, </a:t>
            </a:r>
            <a:r>
              <a:rPr lang="en-GB" sz="4000" err="1">
                <a:ea typeface="+mj-lt"/>
                <a:cs typeface="+mj-lt"/>
              </a:rPr>
              <a:t>sicer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dokaj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nepomembnega</a:t>
            </a:r>
            <a:r>
              <a:rPr lang="en-GB" sz="4000">
                <a:ea typeface="+mj-lt"/>
                <a:cs typeface="+mj-lt"/>
              </a:rPr>
              <a:t>, </a:t>
            </a:r>
            <a:r>
              <a:rPr lang="en-GB" sz="4000" b="1" err="1">
                <a:ea typeface="+mj-lt"/>
                <a:cs typeface="+mj-lt"/>
              </a:rPr>
              <a:t>faraona</a:t>
            </a:r>
            <a:r>
              <a:rPr lang="en-GB" sz="4000">
                <a:ea typeface="+mj-lt"/>
                <a:cs typeface="+mj-lt"/>
              </a:rPr>
              <a:t> je </a:t>
            </a:r>
            <a:r>
              <a:rPr lang="en-GB" sz="4000" err="1">
                <a:ea typeface="+mj-lt"/>
                <a:cs typeface="+mj-lt"/>
              </a:rPr>
              <a:t>leta</a:t>
            </a:r>
            <a:r>
              <a:rPr lang="en-GB" sz="4000">
                <a:ea typeface="+mj-lt"/>
                <a:cs typeface="+mj-lt"/>
              </a:rPr>
              <a:t> 1922 </a:t>
            </a:r>
            <a:r>
              <a:rPr lang="en-GB" sz="4000" err="1">
                <a:ea typeface="+mj-lt"/>
                <a:cs typeface="+mj-lt"/>
              </a:rPr>
              <a:t>odkril</a:t>
            </a:r>
            <a:r>
              <a:rPr lang="en-GB" sz="4000">
                <a:ea typeface="+mj-lt"/>
                <a:cs typeface="+mj-lt"/>
              </a:rPr>
              <a:t> Howard Carter? </a:t>
            </a:r>
            <a:endParaRPr lang="en-US" sz="40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6211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ancient rome&#10;&#10;AI-generated content may be incorrect.">
            <a:extLst>
              <a:ext uri="{FF2B5EF4-FFF2-40B4-BE49-F238E27FC236}">
                <a16:creationId xmlns:a16="http://schemas.microsoft.com/office/drawing/2014/main" id="{9C9364BD-DC9B-B00E-6A4A-553CA04A5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85" t="16340" r="4320"/>
          <a:stretch/>
        </p:blipFill>
        <p:spPr>
          <a:xfrm>
            <a:off x="2488738" y="11216"/>
            <a:ext cx="9704229" cy="68467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C0EEF-E7EA-40FD-8425-DD5AEF8F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53" y="2001184"/>
            <a:ext cx="3822189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>
                <a:ea typeface="+mj-lt"/>
                <a:cs typeface="+mj-lt"/>
              </a:rPr>
              <a:t>2.</a:t>
            </a:r>
            <a:r>
              <a:rPr lang="en-GB" sz="4000">
                <a:ea typeface="+mj-lt"/>
                <a:cs typeface="+mj-lt"/>
              </a:rPr>
              <a:t> Na </a:t>
            </a:r>
            <a:r>
              <a:rPr lang="en-GB" sz="4000" b="1" err="1">
                <a:ea typeface="+mj-lt"/>
                <a:cs typeface="+mj-lt"/>
              </a:rPr>
              <a:t>kateri</a:t>
            </a:r>
            <a:r>
              <a:rPr lang="en-GB" sz="4000" b="1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dogodek</a:t>
            </a:r>
            <a:r>
              <a:rPr lang="en-GB" sz="4000">
                <a:ea typeface="+mj-lt"/>
                <a:cs typeface="+mj-lt"/>
              </a:rPr>
              <a:t> so 8. maja, 1980, v Beograd, med </a:t>
            </a:r>
            <a:r>
              <a:rPr lang="en-GB" sz="4000" err="1">
                <a:ea typeface="+mj-lt"/>
                <a:cs typeface="+mj-lt"/>
              </a:rPr>
              <a:t>drugim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prišli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tudi</a:t>
            </a:r>
            <a:r>
              <a:rPr lang="en-GB" sz="4000">
                <a:ea typeface="+mj-lt"/>
                <a:cs typeface="+mj-lt"/>
              </a:rPr>
              <a:t> Thatcher, Gaddafi, Hussein in Kim Il-Sung?</a:t>
            </a:r>
            <a:endParaRPr lang="en-US" sz="40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74478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ack and white painting of a person and a horse&#10;&#10;AI-generated content may be incorrect.">
            <a:extLst>
              <a:ext uri="{FF2B5EF4-FFF2-40B4-BE49-F238E27FC236}">
                <a16:creationId xmlns:a16="http://schemas.microsoft.com/office/drawing/2014/main" id="{BA0BC288-906F-B0E7-1BDA-AF0055B9C1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02" r="2334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57D12-D06F-72B1-1D2A-3E7ADC02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82" y="2236507"/>
            <a:ext cx="4292836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>
                <a:ea typeface="+mj-lt"/>
                <a:cs typeface="+mj-lt"/>
              </a:rPr>
              <a:t>3.</a:t>
            </a:r>
            <a:r>
              <a:rPr lang="en-GB" sz="4000">
                <a:ea typeface="+mj-lt"/>
                <a:cs typeface="+mj-lt"/>
              </a:rPr>
              <a:t> Ernest Hemingway je o </a:t>
            </a:r>
            <a:r>
              <a:rPr lang="en-GB" sz="4000" err="1">
                <a:ea typeface="+mj-lt"/>
                <a:cs typeface="+mj-lt"/>
              </a:rPr>
              <a:t>njej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napisal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knjigo</a:t>
            </a:r>
            <a:r>
              <a:rPr lang="en-GB" sz="4000">
                <a:ea typeface="+mj-lt"/>
                <a:cs typeface="+mj-lt"/>
              </a:rPr>
              <a:t> For Whom the Bell Tolls (</a:t>
            </a:r>
            <a:r>
              <a:rPr lang="en-GB" sz="4000" err="1">
                <a:ea typeface="+mj-lt"/>
                <a:cs typeface="+mj-lt"/>
              </a:rPr>
              <a:t>Komu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zvoni</a:t>
            </a:r>
            <a:r>
              <a:rPr lang="en-GB" sz="4000">
                <a:ea typeface="+mj-lt"/>
                <a:cs typeface="+mj-lt"/>
              </a:rPr>
              <a:t>?), Metallica </a:t>
            </a:r>
            <a:r>
              <a:rPr lang="en-GB" sz="4000" err="1">
                <a:ea typeface="+mj-lt"/>
                <a:cs typeface="+mj-lt"/>
              </a:rPr>
              <a:t>istoimensko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pesem</a:t>
            </a:r>
            <a:r>
              <a:rPr lang="en-GB" sz="4000">
                <a:ea typeface="+mj-lt"/>
                <a:cs typeface="+mj-lt"/>
              </a:rPr>
              <a:t>, Picasso pa </a:t>
            </a:r>
            <a:r>
              <a:rPr lang="en-GB" sz="4000" err="1">
                <a:ea typeface="+mj-lt"/>
                <a:cs typeface="+mj-lt"/>
              </a:rPr>
              <a:t>naslikal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sliko</a:t>
            </a:r>
            <a:r>
              <a:rPr lang="en-GB" sz="4000">
                <a:ea typeface="+mj-lt"/>
                <a:cs typeface="+mj-lt"/>
              </a:rPr>
              <a:t> - o </a:t>
            </a:r>
            <a:r>
              <a:rPr lang="en-GB" sz="4000" b="1" err="1">
                <a:ea typeface="+mj-lt"/>
                <a:cs typeface="+mj-lt"/>
              </a:rPr>
              <a:t>kateri</a:t>
            </a:r>
            <a:r>
              <a:rPr lang="en-GB" sz="4000" b="1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vojni</a:t>
            </a:r>
            <a:r>
              <a:rPr lang="en-GB" sz="4000">
                <a:ea typeface="+mj-lt"/>
                <a:cs typeface="+mj-lt"/>
              </a:rPr>
              <a:t> je </a:t>
            </a:r>
            <a:r>
              <a:rPr lang="en-GB" sz="4000" err="1">
                <a:ea typeface="+mj-lt"/>
                <a:cs typeface="+mj-lt"/>
              </a:rPr>
              <a:t>govora</a:t>
            </a:r>
            <a:r>
              <a:rPr lang="en-GB" sz="4000">
                <a:ea typeface="+mj-lt"/>
                <a:cs typeface="+mj-lt"/>
              </a:rPr>
              <a:t>?</a:t>
            </a:r>
            <a:endParaRPr lang="en-US" sz="40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3554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EC9807-CA23-09CD-D174-3FED93886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630978C-2896-8F56-0894-88E949022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ancient rome&#10;&#10;AI-generated content may be incorrect.">
            <a:extLst>
              <a:ext uri="{FF2B5EF4-FFF2-40B4-BE49-F238E27FC236}">
                <a16:creationId xmlns:a16="http://schemas.microsoft.com/office/drawing/2014/main" id="{6407415E-28CC-9501-78D6-0D06E963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85" t="16340" r="4320"/>
          <a:stretch/>
        </p:blipFill>
        <p:spPr>
          <a:xfrm>
            <a:off x="2488738" y="11216"/>
            <a:ext cx="9704229" cy="68467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3F20DC-6FD9-E482-2DF8-884458FA1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CE605-AA94-5B5B-9EC0-5579C23E8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53" y="2001184"/>
            <a:ext cx="3822189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 dirty="0">
                <a:ea typeface="+mj-lt"/>
                <a:cs typeface="+mj-lt"/>
              </a:rPr>
              <a:t>4.</a:t>
            </a:r>
            <a:r>
              <a:rPr lang="en-GB" sz="4000" b="1" dirty="0">
                <a:ea typeface="+mj-lt"/>
                <a:cs typeface="+mj-lt"/>
              </a:rPr>
              <a:t> </a:t>
            </a:r>
            <a:r>
              <a:rPr lang="en-GB" sz="4000" dirty="0">
                <a:ea typeface="+mj-lt"/>
                <a:cs typeface="+mj-lt"/>
              </a:rPr>
              <a:t> Ur-</a:t>
            </a:r>
            <a:r>
              <a:rPr lang="en-GB" sz="4000" dirty="0" err="1">
                <a:ea typeface="+mj-lt"/>
                <a:cs typeface="+mj-lt"/>
              </a:rPr>
              <a:t>Namujev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zakonik</a:t>
            </a:r>
            <a:r>
              <a:rPr lang="en-GB" sz="4000" dirty="0">
                <a:ea typeface="+mj-lt"/>
                <a:cs typeface="+mj-lt"/>
              </a:rPr>
              <a:t> je </a:t>
            </a:r>
            <a:r>
              <a:rPr lang="en-GB" sz="4000" dirty="0" err="1">
                <a:ea typeface="+mj-lt"/>
                <a:cs typeface="+mj-lt"/>
              </a:rPr>
              <a:t>najstarejša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ohranjena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zbirka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zakonov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na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svetu</a:t>
            </a:r>
            <a:r>
              <a:rPr lang="en-GB" sz="4000" dirty="0">
                <a:ea typeface="+mj-lt"/>
                <a:cs typeface="+mj-lt"/>
              </a:rPr>
              <a:t>, ki pa je </a:t>
            </a:r>
            <a:r>
              <a:rPr lang="en-GB" sz="4000" dirty="0" err="1">
                <a:ea typeface="+mj-lt"/>
                <a:cs typeface="+mj-lt"/>
              </a:rPr>
              <a:t>bila</a:t>
            </a:r>
            <a:r>
              <a:rPr lang="en-GB" sz="4000" dirty="0">
                <a:ea typeface="+mj-lt"/>
                <a:cs typeface="+mj-lt"/>
              </a:rPr>
              <a:t> v </a:t>
            </a:r>
            <a:r>
              <a:rPr lang="en-GB" sz="4000" dirty="0" err="1">
                <a:ea typeface="+mj-lt"/>
                <a:cs typeface="+mj-lt"/>
              </a:rPr>
              <a:t>veljavi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b="1" dirty="0">
                <a:ea typeface="+mj-lt"/>
                <a:cs typeface="+mj-lt"/>
              </a:rPr>
              <a:t>v </a:t>
            </a:r>
            <a:r>
              <a:rPr lang="en-GB" sz="4000" b="1" dirty="0" err="1">
                <a:ea typeface="+mj-lt"/>
                <a:cs typeface="+mj-lt"/>
              </a:rPr>
              <a:t>kateri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starodavni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civilizaciji</a:t>
            </a:r>
            <a:r>
              <a:rPr lang="en-GB" sz="4000" dirty="0">
                <a:ea typeface="+mj-lt"/>
                <a:cs typeface="+mj-lt"/>
              </a:rPr>
              <a:t>?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1733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in armor&#10;&#10;AI-generated content may be incorrect.">
            <a:extLst>
              <a:ext uri="{FF2B5EF4-FFF2-40B4-BE49-F238E27FC236}">
                <a16:creationId xmlns:a16="http://schemas.microsoft.com/office/drawing/2014/main" id="{BD2D6E79-8B5B-922E-1611-E9B627C84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25" r="8484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E40A-5976-245A-E856-AE42216F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82" y="1183154"/>
            <a:ext cx="4023894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>
                <a:ea typeface="+mj-lt"/>
                <a:cs typeface="+mj-lt"/>
              </a:rPr>
              <a:t>5.</a:t>
            </a:r>
            <a:r>
              <a:rPr lang="en-GB" sz="4000" b="1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Kakšen</a:t>
            </a:r>
            <a:r>
              <a:rPr lang="en-GB" sz="4000" b="1">
                <a:ea typeface="+mj-lt"/>
                <a:cs typeface="+mj-lt"/>
              </a:rPr>
              <a:t> je </a:t>
            </a:r>
            <a:r>
              <a:rPr lang="en-GB" sz="4000" b="1" err="1">
                <a:ea typeface="+mj-lt"/>
                <a:cs typeface="+mj-lt"/>
              </a:rPr>
              <a:t>bil</a:t>
            </a:r>
            <a:r>
              <a:rPr lang="en-GB" sz="4000" b="1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razplet</a:t>
            </a:r>
            <a:r>
              <a:rPr lang="en-GB" sz="4000" b="1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bitke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pri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Termopilah</a:t>
            </a:r>
            <a:r>
              <a:rPr lang="en-GB" sz="4000">
                <a:ea typeface="+mj-lt"/>
                <a:cs typeface="+mj-lt"/>
              </a:rPr>
              <a:t>, ki je med </a:t>
            </a:r>
            <a:r>
              <a:rPr lang="en-GB" sz="4000" err="1">
                <a:ea typeface="+mj-lt"/>
                <a:cs typeface="+mj-lt"/>
              </a:rPr>
              <a:t>drugim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tudi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tema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filma</a:t>
            </a:r>
            <a:r>
              <a:rPr lang="en-GB" sz="4000">
                <a:ea typeface="+mj-lt"/>
                <a:cs typeface="+mj-lt"/>
              </a:rPr>
              <a:t> 300?</a:t>
            </a:r>
            <a:endParaRPr lang="en-US" sz="40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1180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2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29847-DB4E-7453-0812-7275B9E75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58" y="2671943"/>
            <a:ext cx="4424147" cy="284664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500" b="1" dirty="0"/>
              <a:t>2.</a:t>
            </a:r>
            <a:r>
              <a:rPr lang="en-US" sz="4000" dirty="0"/>
              <a:t> </a:t>
            </a:r>
            <a:r>
              <a:rPr lang="en-US" sz="4000" dirty="0" err="1"/>
              <a:t>Francoske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regije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razdelijo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na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96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departmajev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, Švica v 23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kantonov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, v 47 </a:t>
            </a:r>
            <a:r>
              <a:rPr lang="en-US" sz="4000" b="1" dirty="0" err="1"/>
              <a:t>katerih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administrativnih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enot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pa je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razdeljena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Japonska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?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7" name="Content Placeholder 6" descr="A map of japan with colorful squares and numbers&#10;&#10;AI-generated content may be incorrect.">
            <a:extLst>
              <a:ext uri="{FF2B5EF4-FFF2-40B4-BE49-F238E27FC236}">
                <a16:creationId xmlns:a16="http://schemas.microsoft.com/office/drawing/2014/main" id="{ABF89F0D-7157-4DA2-E8CF-EC51741AC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4801" y="578738"/>
            <a:ext cx="5670549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40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inting of a group of men fighting&#10;&#10;AI-generated content may be incorrect.">
            <a:extLst>
              <a:ext uri="{FF2B5EF4-FFF2-40B4-BE49-F238E27FC236}">
                <a16:creationId xmlns:a16="http://schemas.microsoft.com/office/drawing/2014/main" id="{207BE8AE-9F37-7AA0-8528-48E300F3F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8" r="1892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6A08A-A599-0DAD-2B89-14ECE39A6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83" y="-562840"/>
            <a:ext cx="4939491" cy="359677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6.</a:t>
            </a:r>
            <a:r>
              <a:rPr lang="en-US" sz="4000" b="1"/>
              <a:t> Kateri </a:t>
            </a:r>
            <a:r>
              <a:rPr lang="en-US" sz="4000" b="1" err="1"/>
              <a:t>dogodek</a:t>
            </a:r>
            <a:r>
              <a:rPr lang="en-US" sz="4000"/>
              <a:t> </a:t>
            </a:r>
            <a:r>
              <a:rPr lang="en-US" sz="4000" err="1"/>
              <a:t>iz</a:t>
            </a:r>
            <a:r>
              <a:rPr lang="en-US" sz="4000"/>
              <a:t> </a:t>
            </a:r>
            <a:r>
              <a:rPr lang="en-US" sz="4000" err="1"/>
              <a:t>leta</a:t>
            </a:r>
            <a:r>
              <a:rPr lang="en-US" sz="4000"/>
              <a:t> 1618 se </a:t>
            </a:r>
            <a:r>
              <a:rPr lang="en-US" sz="4000" err="1"/>
              <a:t>smatra</a:t>
            </a:r>
            <a:r>
              <a:rPr lang="en-US" sz="4000"/>
              <a:t> </a:t>
            </a:r>
            <a:r>
              <a:rPr lang="en-US" sz="4000" err="1"/>
              <a:t>kot</a:t>
            </a:r>
            <a:r>
              <a:rPr lang="en-US" sz="4000"/>
              <a:t> </a:t>
            </a:r>
            <a:r>
              <a:rPr lang="en-US" sz="4000" err="1"/>
              <a:t>začetek</a:t>
            </a:r>
            <a:r>
              <a:rPr lang="en-US" sz="4000"/>
              <a:t> 30-letne </a:t>
            </a:r>
            <a:r>
              <a:rPr lang="en-US" sz="4000" err="1"/>
              <a:t>vojne</a:t>
            </a:r>
            <a:r>
              <a:rPr lang="en-US" sz="40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1245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607B14-E7D1-6E04-61E5-8BF6AEA64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3E8ADF9-659B-AE62-230E-D4116AA23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ancient rome&#10;&#10;AI-generated content may be incorrect.">
            <a:extLst>
              <a:ext uri="{FF2B5EF4-FFF2-40B4-BE49-F238E27FC236}">
                <a16:creationId xmlns:a16="http://schemas.microsoft.com/office/drawing/2014/main" id="{C95D7A1B-B920-35DB-F858-89DA2F5C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85" t="16340" r="4320"/>
          <a:stretch/>
        </p:blipFill>
        <p:spPr>
          <a:xfrm>
            <a:off x="2488738" y="11216"/>
            <a:ext cx="9704229" cy="68467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275DB0-F7C4-95AF-D09A-6AEF7BDCB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04AF6-7F10-C671-4B2C-189D31AB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53" y="2001184"/>
            <a:ext cx="7099997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GB" sz="4000">
                <a:ea typeface="+mj-lt"/>
                <a:cs typeface="+mj-lt"/>
              </a:rPr>
            </a:br>
            <a:br>
              <a:rPr lang="en-GB" sz="4000">
                <a:ea typeface="+mj-lt"/>
                <a:cs typeface="+mj-lt"/>
              </a:rPr>
            </a:br>
            <a:br>
              <a:rPr lang="en-GB" sz="4000">
                <a:ea typeface="+mj-lt"/>
                <a:cs typeface="+mj-lt"/>
              </a:rPr>
            </a:br>
            <a:r>
              <a:rPr lang="en-GB" sz="4000">
                <a:ea typeface="+mj-lt"/>
                <a:cs typeface="+mj-lt"/>
              </a:rPr>
              <a:t>1.   TUTANKAMON</a:t>
            </a:r>
            <a:br>
              <a:rPr lang="en-GB" sz="4000">
                <a:ea typeface="+mj-lt"/>
                <a:cs typeface="+mj-lt"/>
              </a:rPr>
            </a:br>
            <a:r>
              <a:rPr lang="en-GB" sz="4000">
                <a:ea typeface="+mj-lt"/>
                <a:cs typeface="+mj-lt"/>
              </a:rPr>
              <a:t>2.   POGREB TITA</a:t>
            </a:r>
            <a:br>
              <a:rPr lang="en-GB" sz="4000">
                <a:ea typeface="+mj-lt"/>
                <a:cs typeface="+mj-lt"/>
              </a:rPr>
            </a:br>
            <a:r>
              <a:rPr lang="en-GB" sz="4000">
                <a:ea typeface="+mj-lt"/>
                <a:cs typeface="+mj-lt"/>
              </a:rPr>
              <a:t>3.   ŠPANSKA DRŽAVLJANSKA </a:t>
            </a:r>
            <a:br>
              <a:rPr lang="en-GB" sz="4000">
                <a:ea typeface="+mj-lt"/>
                <a:cs typeface="+mj-lt"/>
              </a:rPr>
            </a:br>
            <a:r>
              <a:rPr lang="en-GB" sz="4000">
                <a:ea typeface="+mj-lt"/>
                <a:cs typeface="+mj-lt"/>
              </a:rPr>
              <a:t>       VOJNA</a:t>
            </a:r>
            <a:br>
              <a:rPr lang="en-GB" sz="4000">
                <a:ea typeface="+mj-lt"/>
                <a:cs typeface="+mj-lt"/>
              </a:rPr>
            </a:br>
            <a:r>
              <a:rPr lang="en-GB" sz="4000">
                <a:ea typeface="+mj-lt"/>
                <a:cs typeface="+mj-lt"/>
              </a:rPr>
              <a:t>4.   MEZOPOTAMIJA/SUMERIJA</a:t>
            </a:r>
            <a:br>
              <a:rPr lang="en-GB" sz="4000">
                <a:ea typeface="+mj-lt"/>
                <a:cs typeface="+mj-lt"/>
              </a:rPr>
            </a:br>
            <a:r>
              <a:rPr lang="en-GB" sz="4000">
                <a:ea typeface="+mj-lt"/>
                <a:cs typeface="+mj-lt"/>
              </a:rPr>
              <a:t>5.   ZMAGA PERZIJCEV</a:t>
            </a:r>
            <a:br>
              <a:rPr lang="en-GB" sz="4000">
                <a:ea typeface="+mj-lt"/>
                <a:cs typeface="+mj-lt"/>
              </a:rPr>
            </a:br>
            <a:r>
              <a:rPr lang="en-GB" sz="4000">
                <a:ea typeface="+mj-lt"/>
                <a:cs typeface="+mj-lt"/>
              </a:rPr>
              <a:t>6.   PRAŠKA DEFENESTRACIJA</a:t>
            </a:r>
            <a:br>
              <a:rPr lang="en-GB" sz="4000">
                <a:ea typeface="+mj-lt"/>
                <a:cs typeface="+mj-lt"/>
              </a:rPr>
            </a:br>
            <a:endParaRPr lang="en-GB" sz="4000">
              <a:ea typeface="+mj-lt"/>
              <a:cs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0CD5B-CAEC-34A7-2366-BFA6788E54FB}"/>
              </a:ext>
            </a:extLst>
          </p:cNvPr>
          <p:cNvSpPr txBox="1"/>
          <p:nvPr/>
        </p:nvSpPr>
        <p:spPr>
          <a:xfrm>
            <a:off x="1133366" y="347565"/>
            <a:ext cx="3656994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500" err="1"/>
              <a:t>Odgovori</a:t>
            </a:r>
            <a:r>
              <a:rPr lang="en-GB" sz="450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82628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colorful post it notes with question marks&#10;&#10;AI-generated content may be incorrect.">
            <a:extLst>
              <a:ext uri="{FF2B5EF4-FFF2-40B4-BE49-F238E27FC236}">
                <a16:creationId xmlns:a16="http://schemas.microsoft.com/office/drawing/2014/main" id="{776F1882-E766-B4D2-63A9-46CB2D303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31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9AD2D-9818-BE06-2DC9-4C254186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SPLOŠNO/LIFESTYLE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612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colorful post it notes with question marks&#10;&#10;AI-generated content may be incorrect.">
            <a:extLst>
              <a:ext uri="{FF2B5EF4-FFF2-40B4-BE49-F238E27FC236}">
                <a16:creationId xmlns:a16="http://schemas.microsoft.com/office/drawing/2014/main" id="{48423289-603D-3624-C7FA-FE9EAE147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05" b="1"/>
          <a:stretch/>
        </p:blipFill>
        <p:spPr>
          <a:xfrm>
            <a:off x="2522356" y="369804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F80C1-5ADD-5FB5-5E4F-D25D799D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94" y="2135654"/>
            <a:ext cx="4203189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>
                <a:ea typeface="+mj-lt"/>
                <a:cs typeface="+mj-lt"/>
              </a:rPr>
              <a:t>1. </a:t>
            </a:r>
            <a:r>
              <a:rPr lang="en-GB" sz="4000" err="1">
                <a:ea typeface="+mj-lt"/>
                <a:cs typeface="+mj-lt"/>
              </a:rPr>
              <a:t>Če</a:t>
            </a:r>
            <a:r>
              <a:rPr lang="en-GB" sz="4000">
                <a:ea typeface="+mj-lt"/>
                <a:cs typeface="+mj-lt"/>
              </a:rPr>
              <a:t> je </a:t>
            </a:r>
            <a:r>
              <a:rPr lang="en-GB" sz="4000" b="1" err="1">
                <a:ea typeface="+mj-lt"/>
                <a:cs typeface="+mj-lt"/>
              </a:rPr>
              <a:t>najstarejša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španska</a:t>
            </a:r>
            <a:r>
              <a:rPr lang="en-GB" sz="4000">
                <a:ea typeface="+mj-lt"/>
                <a:cs typeface="+mj-lt"/>
              </a:rPr>
              <a:t> v </a:t>
            </a:r>
            <a:r>
              <a:rPr lang="en-GB" sz="4000" err="1">
                <a:ea typeface="+mj-lt"/>
                <a:cs typeface="+mj-lt"/>
              </a:rPr>
              <a:t>Salamanci</a:t>
            </a:r>
            <a:r>
              <a:rPr lang="en-GB" sz="4000">
                <a:ea typeface="+mj-lt"/>
                <a:cs typeface="+mj-lt"/>
              </a:rPr>
              <a:t>, </a:t>
            </a:r>
            <a:r>
              <a:rPr lang="en-GB" sz="4000" err="1">
                <a:ea typeface="+mj-lt"/>
                <a:cs typeface="+mj-lt"/>
              </a:rPr>
              <a:t>italijanska</a:t>
            </a:r>
            <a:r>
              <a:rPr lang="en-GB" sz="4000">
                <a:ea typeface="+mj-lt"/>
                <a:cs typeface="+mj-lt"/>
              </a:rPr>
              <a:t> v </a:t>
            </a:r>
            <a:r>
              <a:rPr lang="en-GB" sz="4000" err="1">
                <a:ea typeface="+mj-lt"/>
                <a:cs typeface="+mj-lt"/>
              </a:rPr>
              <a:t>Bologni</a:t>
            </a:r>
            <a:r>
              <a:rPr lang="en-GB" sz="4000">
                <a:ea typeface="+mj-lt"/>
                <a:cs typeface="+mj-lt"/>
              </a:rPr>
              <a:t> in </a:t>
            </a:r>
            <a:r>
              <a:rPr lang="en-GB" sz="4000" err="1">
                <a:ea typeface="+mj-lt"/>
                <a:cs typeface="+mj-lt"/>
              </a:rPr>
              <a:t>nemška</a:t>
            </a:r>
            <a:r>
              <a:rPr lang="en-GB" sz="4000">
                <a:ea typeface="+mj-lt"/>
                <a:cs typeface="+mj-lt"/>
              </a:rPr>
              <a:t> v </a:t>
            </a:r>
            <a:r>
              <a:rPr lang="en-GB" sz="4000" err="1">
                <a:ea typeface="+mj-lt"/>
                <a:cs typeface="+mj-lt"/>
              </a:rPr>
              <a:t>Heidelbergu</a:t>
            </a:r>
            <a:r>
              <a:rPr lang="en-GB" sz="4000">
                <a:ea typeface="+mj-lt"/>
                <a:cs typeface="+mj-lt"/>
              </a:rPr>
              <a:t>, </a:t>
            </a:r>
            <a:r>
              <a:rPr lang="en-GB" sz="4000" b="1" err="1">
                <a:ea typeface="+mj-lt"/>
                <a:cs typeface="+mj-lt"/>
              </a:rPr>
              <a:t>kaj</a:t>
            </a:r>
            <a:r>
              <a:rPr lang="en-GB" sz="4000" b="1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iščemo</a:t>
            </a:r>
            <a:r>
              <a:rPr lang="en-GB" sz="4000">
                <a:ea typeface="+mj-lt"/>
                <a:cs typeface="+mj-lt"/>
              </a:rPr>
              <a:t>?</a:t>
            </a:r>
            <a:endParaRPr lang="en-US" sz="40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0412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in a military uniform&#10;&#10;AI-generated content may be incorrect.">
            <a:extLst>
              <a:ext uri="{FF2B5EF4-FFF2-40B4-BE49-F238E27FC236}">
                <a16:creationId xmlns:a16="http://schemas.microsoft.com/office/drawing/2014/main" id="{86025BE6-35C9-8113-4EEE-B05407314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882" b="39507"/>
          <a:stretch/>
        </p:blipFill>
        <p:spPr>
          <a:xfrm>
            <a:off x="2633194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1A417-E182-459F-7566-67886C63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63" y="-700945"/>
            <a:ext cx="4299956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2.</a:t>
            </a:r>
            <a:r>
              <a:rPr lang="en-US" sz="4000" dirty="0"/>
              <a:t> </a:t>
            </a:r>
            <a:r>
              <a:rPr lang="en-US" sz="4000" b="1" dirty="0"/>
              <a:t>Kako je </a:t>
            </a:r>
            <a:r>
              <a:rPr lang="en-US" sz="4000" b="1" dirty="0" err="1"/>
              <a:t>bilo</a:t>
            </a:r>
            <a:r>
              <a:rPr lang="en-US" sz="4000" b="1" dirty="0"/>
              <a:t> </a:t>
            </a:r>
            <a:r>
              <a:rPr lang="en-US" sz="4000" b="1" dirty="0" err="1"/>
              <a:t>ime</a:t>
            </a:r>
            <a:r>
              <a:rPr lang="en-US" sz="4000" b="1" dirty="0"/>
              <a:t> </a:t>
            </a:r>
            <a:r>
              <a:rPr lang="en-US" sz="4000" b="1" dirty="0" err="1"/>
              <a:t>očetu</a:t>
            </a:r>
            <a:r>
              <a:rPr lang="en-US" sz="4000" dirty="0"/>
              <a:t> Leva </a:t>
            </a:r>
            <a:r>
              <a:rPr lang="en-US" sz="4000" dirty="0" err="1"/>
              <a:t>Nikolajeviča</a:t>
            </a:r>
            <a:r>
              <a:rPr lang="en-US" sz="4000" dirty="0"/>
              <a:t> </a:t>
            </a:r>
            <a:r>
              <a:rPr lang="en-US" sz="4000" dirty="0" err="1"/>
              <a:t>Tolstoja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3553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8BFEDA-6456-6DAA-4C4F-0B813F914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12B43C-6D3B-B755-1286-6ED815BD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colorful post it notes with question marks&#10;&#10;AI-generated content may be incorrect.">
            <a:extLst>
              <a:ext uri="{FF2B5EF4-FFF2-40B4-BE49-F238E27FC236}">
                <a16:creationId xmlns:a16="http://schemas.microsoft.com/office/drawing/2014/main" id="{7C4A6B00-1236-AF39-D6F6-9E22C3D06B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05" b="1"/>
          <a:stretch/>
        </p:blipFill>
        <p:spPr>
          <a:xfrm>
            <a:off x="2522356" y="369804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54F198-36EF-8252-E1CC-6D93F22F7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33B7-8063-A2C7-070D-BDECBB91C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01" y="1264797"/>
            <a:ext cx="4203189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 dirty="0">
                <a:ea typeface="+mj-lt"/>
                <a:cs typeface="+mj-lt"/>
              </a:rPr>
              <a:t>3.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Presenetljivo</a:t>
            </a:r>
            <a:r>
              <a:rPr lang="en-GB" sz="4000" dirty="0">
                <a:ea typeface="+mj-lt"/>
                <a:cs typeface="+mj-lt"/>
              </a:rPr>
              <a:t> je </a:t>
            </a:r>
            <a:r>
              <a:rPr lang="en-GB" sz="4000" dirty="0" err="1">
                <a:ea typeface="+mj-lt"/>
                <a:cs typeface="+mj-lt"/>
              </a:rPr>
              <a:t>nacionalna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žival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Anglije</a:t>
            </a:r>
            <a:r>
              <a:rPr lang="en-GB" sz="4000" dirty="0">
                <a:ea typeface="+mj-lt"/>
                <a:cs typeface="+mj-lt"/>
              </a:rPr>
              <a:t> lev, </a:t>
            </a:r>
            <a:r>
              <a:rPr lang="en-GB" sz="4000" b="1" dirty="0" err="1">
                <a:ea typeface="+mj-lt"/>
                <a:cs typeface="+mj-lt"/>
              </a:rPr>
              <a:t>katera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mitska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žival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dirty="0">
                <a:ea typeface="+mj-lt"/>
                <a:cs typeface="+mj-lt"/>
              </a:rPr>
              <a:t>pa je </a:t>
            </a:r>
            <a:r>
              <a:rPr lang="en-GB" sz="4000" dirty="0" err="1">
                <a:ea typeface="+mj-lt"/>
                <a:cs typeface="+mj-lt"/>
              </a:rPr>
              <a:t>nacionalna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žival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Škotske</a:t>
            </a:r>
            <a:r>
              <a:rPr lang="en-GB" sz="4000" dirty="0">
                <a:ea typeface="+mj-lt"/>
                <a:cs typeface="+mj-lt"/>
              </a:rPr>
              <a:t>?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909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ainting of a person sitting in a lotus position under a tree&#10;&#10;AI-generated content may be incorrect.">
            <a:extLst>
              <a:ext uri="{FF2B5EF4-FFF2-40B4-BE49-F238E27FC236}">
                <a16:creationId xmlns:a16="http://schemas.microsoft.com/office/drawing/2014/main" id="{E9BCE1AA-88C9-EB81-3F28-B589AF73A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25" r="1194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41F53-3071-152D-03B4-33CABDA7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4336242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/>
              <a:t>4.</a:t>
            </a:r>
            <a:r>
              <a:rPr lang="en-US" sz="3600"/>
              <a:t> </a:t>
            </a:r>
            <a:r>
              <a:rPr lang="en-US" sz="4000"/>
              <a:t>Kako </a:t>
            </a:r>
            <a:r>
              <a:rPr lang="en-US" sz="4000" err="1"/>
              <a:t>imenujemo</a:t>
            </a:r>
            <a:r>
              <a:rPr lang="en-US" sz="4000"/>
              <a:t> </a:t>
            </a:r>
            <a:r>
              <a:rPr lang="en-US" sz="4000" b="1" err="1"/>
              <a:t>osebno</a:t>
            </a:r>
            <a:r>
              <a:rPr lang="en-US" sz="4000" b="1"/>
              <a:t> </a:t>
            </a:r>
            <a:r>
              <a:rPr lang="en-US" sz="4000" b="1" err="1"/>
              <a:t>filozofijo</a:t>
            </a:r>
            <a:r>
              <a:rPr lang="en-US" sz="4000" b="1"/>
              <a:t>,</a:t>
            </a:r>
            <a:r>
              <a:rPr lang="en-US" sz="4000"/>
              <a:t> ki se </a:t>
            </a:r>
            <a:r>
              <a:rPr lang="en-US" sz="4000" err="1"/>
              <a:t>osredotoča</a:t>
            </a:r>
            <a:r>
              <a:rPr lang="en-US" sz="4000"/>
              <a:t> </a:t>
            </a:r>
            <a:r>
              <a:rPr lang="en-US" sz="4000" err="1"/>
              <a:t>na</a:t>
            </a:r>
            <a:r>
              <a:rPr lang="en-US" sz="4000"/>
              <a:t> </a:t>
            </a:r>
            <a:r>
              <a:rPr lang="en-US" sz="4000" b="1" err="1"/>
              <a:t>skromno</a:t>
            </a:r>
            <a:r>
              <a:rPr lang="en-US" sz="4000" b="1"/>
              <a:t> </a:t>
            </a:r>
            <a:r>
              <a:rPr lang="en-US" sz="4000" b="1" err="1"/>
              <a:t>življenje</a:t>
            </a:r>
            <a:r>
              <a:rPr lang="en-US" sz="4000"/>
              <a:t> in </a:t>
            </a:r>
            <a:r>
              <a:rPr lang="en-US" sz="4000" err="1"/>
              <a:t>katerega</a:t>
            </a:r>
            <a:r>
              <a:rPr lang="en-US" sz="4000"/>
              <a:t> </a:t>
            </a:r>
            <a:r>
              <a:rPr lang="en-US" sz="4000" err="1"/>
              <a:t>ekstremno</a:t>
            </a:r>
            <a:r>
              <a:rPr lang="en-US" sz="4000"/>
              <a:t> </a:t>
            </a:r>
            <a:r>
              <a:rPr lang="en-US" sz="4000" err="1"/>
              <a:t>obliko</a:t>
            </a:r>
            <a:r>
              <a:rPr lang="en-US" sz="4000"/>
              <a:t> je </a:t>
            </a:r>
            <a:r>
              <a:rPr lang="en-US" sz="4000" err="1"/>
              <a:t>prakticiral</a:t>
            </a:r>
            <a:r>
              <a:rPr lang="en-US" sz="4000"/>
              <a:t> </a:t>
            </a:r>
            <a:r>
              <a:rPr lang="en-US" sz="4000" err="1"/>
              <a:t>tudi</a:t>
            </a:r>
            <a:r>
              <a:rPr lang="en-US" sz="4000"/>
              <a:t> Buda?</a:t>
            </a:r>
          </a:p>
        </p:txBody>
      </p:sp>
    </p:spTree>
    <p:extLst>
      <p:ext uri="{BB962C8B-B14F-4D97-AF65-F5344CB8AC3E}">
        <p14:creationId xmlns:p14="http://schemas.microsoft.com/office/powerpoint/2010/main" val="90380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n aerial view of a spider geoglyph with Nazca Lines in the background&#10;&#10;AI-generated content may be incorrect.">
            <a:extLst>
              <a:ext uri="{FF2B5EF4-FFF2-40B4-BE49-F238E27FC236}">
                <a16:creationId xmlns:a16="http://schemas.microsoft.com/office/drawing/2014/main" id="{EB193DAF-3D69-C202-B919-2380C54A2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15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02244-5FCF-54C2-3573-B1DAF448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10" y="1303741"/>
            <a:ext cx="4331973" cy="369202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000"/>
              <a:t>5.</a:t>
            </a:r>
            <a:r>
              <a:rPr lang="en-US" sz="4000" b="1"/>
              <a:t> Kako se </a:t>
            </a:r>
            <a:r>
              <a:rPr lang="en-US" sz="4000" b="1" err="1"/>
              <a:t>imenujejo</a:t>
            </a:r>
            <a:r>
              <a:rPr lang="en-US" sz="4000"/>
              <a:t> v </a:t>
            </a:r>
            <a:r>
              <a:rPr lang="en-US" sz="4000" err="1"/>
              <a:t>tla</a:t>
            </a:r>
            <a:r>
              <a:rPr lang="en-US" sz="4000"/>
              <a:t> </a:t>
            </a:r>
            <a:r>
              <a:rPr lang="en-US" sz="4000" err="1"/>
              <a:t>vrisane</a:t>
            </a:r>
            <a:r>
              <a:rPr lang="en-US" sz="4000"/>
              <a:t> </a:t>
            </a:r>
            <a:r>
              <a:rPr lang="en-US" sz="4000" err="1"/>
              <a:t>črte</a:t>
            </a:r>
            <a:r>
              <a:rPr lang="en-US" sz="4000"/>
              <a:t> v </a:t>
            </a:r>
            <a:r>
              <a:rPr lang="en-US" sz="4000" err="1"/>
              <a:t>puščavi</a:t>
            </a:r>
            <a:r>
              <a:rPr lang="en-US" sz="4000"/>
              <a:t> </a:t>
            </a:r>
            <a:r>
              <a:rPr lang="en-US" sz="4000" err="1"/>
              <a:t>južnega</a:t>
            </a:r>
            <a:r>
              <a:rPr lang="en-US" sz="4000"/>
              <a:t> </a:t>
            </a:r>
            <a:r>
              <a:rPr lang="en-US" sz="4000" err="1"/>
              <a:t>Peruja</a:t>
            </a:r>
            <a:r>
              <a:rPr lang="en-US" sz="4000"/>
              <a:t>, ki med </a:t>
            </a:r>
            <a:r>
              <a:rPr lang="en-US" sz="4000" err="1"/>
              <a:t>drugim</a:t>
            </a:r>
            <a:r>
              <a:rPr lang="en-US" sz="4000"/>
              <a:t> </a:t>
            </a:r>
            <a:r>
              <a:rPr lang="en-US" sz="4000" err="1"/>
              <a:t>prikazujejo</a:t>
            </a:r>
            <a:r>
              <a:rPr lang="en-US" sz="4000"/>
              <a:t> </a:t>
            </a:r>
            <a:r>
              <a:rPr lang="en-US" sz="4000" err="1"/>
              <a:t>tudi</a:t>
            </a:r>
            <a:r>
              <a:rPr lang="en-US" sz="4000"/>
              <a:t> </a:t>
            </a:r>
            <a:r>
              <a:rPr lang="en-US" sz="4000" err="1"/>
              <a:t>razne</a:t>
            </a:r>
            <a:r>
              <a:rPr lang="en-US" sz="4000"/>
              <a:t> </a:t>
            </a:r>
            <a:r>
              <a:rPr lang="en-US" sz="4000" err="1"/>
              <a:t>živali</a:t>
            </a:r>
            <a:r>
              <a:rPr lang="en-US" sz="4000"/>
              <a:t> in </a:t>
            </a:r>
            <a:r>
              <a:rPr lang="en-US" sz="4000" err="1"/>
              <a:t>rastline</a:t>
            </a:r>
            <a:r>
              <a:rPr lang="en-US" sz="40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8891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00B91-82B6-64F1-37B1-79F27E6C2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684FCF-1399-D359-1112-DB8E6E1D0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colorful post it notes with question marks&#10;&#10;AI-generated content may be incorrect.">
            <a:extLst>
              <a:ext uri="{FF2B5EF4-FFF2-40B4-BE49-F238E27FC236}">
                <a16:creationId xmlns:a16="http://schemas.microsoft.com/office/drawing/2014/main" id="{9E8132D4-A834-45C8-CF49-386C0676B0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05" b="1"/>
          <a:stretch/>
        </p:blipFill>
        <p:spPr>
          <a:xfrm>
            <a:off x="2522356" y="369804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3FF807-7BBA-97F9-58EB-C3FE2DE68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70700-332D-478A-9936-5EF39E8A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339" y="1297454"/>
            <a:ext cx="4723283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5000">
                <a:ea typeface="+mj-lt"/>
                <a:cs typeface="+mj-lt"/>
              </a:rPr>
              <a:t>6. </a:t>
            </a:r>
            <a:r>
              <a:rPr lang="en-GB" sz="4000" err="1">
                <a:ea typeface="+mj-lt"/>
                <a:cs typeface="+mj-lt"/>
              </a:rPr>
              <a:t>Prebivalci</a:t>
            </a:r>
            <a:r>
              <a:rPr lang="en-GB" sz="4000" b="1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katerega</a:t>
            </a:r>
            <a:r>
              <a:rPr lang="en-GB" sz="4000" b="1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mesta</a:t>
            </a:r>
            <a:r>
              <a:rPr lang="en-GB" sz="4000">
                <a:ea typeface="+mj-lt"/>
                <a:cs typeface="+mj-lt"/>
              </a:rPr>
              <a:t> v </a:t>
            </a:r>
            <a:r>
              <a:rPr lang="en-GB" sz="4000" err="1">
                <a:ea typeface="+mj-lt"/>
                <a:cs typeface="+mj-lt"/>
              </a:rPr>
              <a:t>Združenem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kraljestvu</a:t>
            </a:r>
            <a:r>
              <a:rPr lang="en-GB" sz="4000">
                <a:ea typeface="+mj-lt"/>
                <a:cs typeface="+mj-lt"/>
              </a:rPr>
              <a:t> so </a:t>
            </a:r>
            <a:r>
              <a:rPr lang="en-GB" sz="4000" err="1">
                <a:ea typeface="+mj-lt"/>
                <a:cs typeface="+mj-lt"/>
              </a:rPr>
              <a:t>znani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tudi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kot</a:t>
            </a:r>
            <a:r>
              <a:rPr lang="en-GB" sz="400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scouserji</a:t>
            </a:r>
            <a:r>
              <a:rPr lang="en-GB" sz="4000">
                <a:ea typeface="+mj-lt"/>
                <a:cs typeface="+mj-lt"/>
              </a:rPr>
              <a:t>?</a:t>
            </a:r>
            <a:endParaRPr lang="en-US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87321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E90C2C-5A10-9026-C593-D8C91AACD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5C355D-14DE-B2CF-5AD8-7E0653C3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colorful post it notes with question marks&#10;&#10;AI-generated content may be incorrect.">
            <a:extLst>
              <a:ext uri="{FF2B5EF4-FFF2-40B4-BE49-F238E27FC236}">
                <a16:creationId xmlns:a16="http://schemas.microsoft.com/office/drawing/2014/main" id="{436E0C5D-D2C2-92F4-E6F9-CD224975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05" b="1"/>
          <a:stretch/>
        </p:blipFill>
        <p:spPr>
          <a:xfrm>
            <a:off x="2697410" y="-899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8C108D-D7B1-565E-A647-F99C92809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63FBE-EC88-8F4E-6FB5-9F1A8B56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32" y="354222"/>
            <a:ext cx="4723283" cy="136445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000" err="1">
                <a:ea typeface="+mj-lt"/>
                <a:cs typeface="+mj-lt"/>
              </a:rPr>
              <a:t>Odgovori</a:t>
            </a:r>
            <a:r>
              <a:rPr lang="en-GB" sz="4000">
                <a:ea typeface="+mj-lt"/>
                <a:cs typeface="+mj-lt"/>
              </a:rPr>
              <a:t>:</a:t>
            </a:r>
            <a:br>
              <a:rPr lang="en-GB" sz="4000">
                <a:ea typeface="+mj-lt"/>
                <a:cs typeface="+mj-lt"/>
              </a:rPr>
            </a:br>
            <a:endParaRPr lang="en-GB" sz="4000">
              <a:ea typeface="+mj-lt"/>
              <a:cs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F761F-4142-6C38-A6E5-6E0C25932AE7}"/>
              </a:ext>
            </a:extLst>
          </p:cNvPr>
          <p:cNvSpPr txBox="1"/>
          <p:nvPr/>
        </p:nvSpPr>
        <p:spPr>
          <a:xfrm>
            <a:off x="687129" y="1276353"/>
            <a:ext cx="483661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/>
              <a:t>1. UNIVERZA</a:t>
            </a:r>
            <a:br>
              <a:rPr lang="en-GB" sz="4000"/>
            </a:br>
            <a:r>
              <a:rPr lang="en-GB" sz="4000"/>
              <a:t>2. NIKOLAJ</a:t>
            </a:r>
            <a:br>
              <a:rPr lang="en-GB" sz="4000"/>
            </a:br>
            <a:r>
              <a:rPr lang="en-GB" sz="4000"/>
              <a:t>3. SAMOROG</a:t>
            </a:r>
            <a:br>
              <a:rPr lang="en-GB" sz="4000"/>
            </a:br>
            <a:r>
              <a:rPr lang="en-GB" sz="4000"/>
              <a:t>4. ASKETIZEM</a:t>
            </a:r>
            <a:br>
              <a:rPr lang="en-GB" sz="4000"/>
            </a:br>
            <a:r>
              <a:rPr lang="en-GB" sz="4000"/>
              <a:t>5. NAZCA</a:t>
            </a:r>
            <a:br>
              <a:rPr lang="en-GB" sz="4000"/>
            </a:br>
            <a:r>
              <a:rPr lang="en-GB" sz="4000"/>
              <a:t>6. LIVERPOOL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6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the world&#10;&#10;AI-generated content may be incorrect.">
            <a:extLst>
              <a:ext uri="{FF2B5EF4-FFF2-40B4-BE49-F238E27FC236}">
                <a16:creationId xmlns:a16="http://schemas.microsoft.com/office/drawing/2014/main" id="{0AC6DB29-57F6-1ABA-72DA-DA0577EF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FF6F0-AFA4-680F-45F4-2D111AB57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3.</a:t>
            </a:r>
            <a:r>
              <a:rPr lang="en-US" sz="3600" dirty="0"/>
              <a:t> Katera je </a:t>
            </a:r>
            <a:r>
              <a:rPr lang="en-US" sz="3600" b="1" dirty="0" err="1"/>
              <a:t>največja</a:t>
            </a:r>
            <a:r>
              <a:rPr lang="en-US" sz="3600" b="1" dirty="0"/>
              <a:t> </a:t>
            </a:r>
            <a:r>
              <a:rPr lang="en-US" sz="3600" b="1" dirty="0" err="1"/>
              <a:t>etnična</a:t>
            </a:r>
            <a:r>
              <a:rPr lang="en-US" sz="3600" b="1" dirty="0"/>
              <a:t> </a:t>
            </a:r>
            <a:r>
              <a:rPr lang="en-US" sz="3600" b="1" dirty="0" err="1"/>
              <a:t>skupina</a:t>
            </a:r>
            <a:r>
              <a:rPr lang="en-US" sz="3600" b="1" dirty="0"/>
              <a:t> </a:t>
            </a:r>
            <a:r>
              <a:rPr lang="en-US" sz="3600" b="1" dirty="0" err="1"/>
              <a:t>ljudi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svetu</a:t>
            </a:r>
            <a:r>
              <a:rPr lang="en-US" sz="3600" dirty="0"/>
              <a:t>, ki </a:t>
            </a:r>
            <a:r>
              <a:rPr lang="en-US" sz="3600" dirty="0" err="1"/>
              <a:t>si</a:t>
            </a:r>
            <a:r>
              <a:rPr lang="en-US" sz="3600" dirty="0"/>
              <a:t> deli </a:t>
            </a:r>
            <a:r>
              <a:rPr lang="en-US" sz="3600" dirty="0" err="1"/>
              <a:t>ime</a:t>
            </a:r>
            <a:r>
              <a:rPr lang="en-US" sz="3600" dirty="0"/>
              <a:t> z </a:t>
            </a:r>
            <a:r>
              <a:rPr lang="en-US" sz="3600" dirty="0" err="1"/>
              <a:t>eno</a:t>
            </a:r>
            <a:r>
              <a:rPr lang="en-US" sz="3600" dirty="0"/>
              <a:t> </a:t>
            </a:r>
            <a:r>
              <a:rPr lang="en-US" sz="3600" dirty="0" err="1"/>
              <a:t>najpomembnejših</a:t>
            </a:r>
            <a:r>
              <a:rPr lang="en-US" sz="3600" dirty="0"/>
              <a:t> </a:t>
            </a:r>
            <a:r>
              <a:rPr lang="en-US" sz="3600" dirty="0" err="1"/>
              <a:t>kitajskih</a:t>
            </a:r>
            <a:r>
              <a:rPr lang="en-US" sz="3600" dirty="0"/>
              <a:t> </a:t>
            </a:r>
            <a:r>
              <a:rPr lang="en-US" sz="3600" dirty="0" err="1"/>
              <a:t>dinastij</a:t>
            </a:r>
            <a:r>
              <a:rPr lang="en-US" sz="3600" dirty="0"/>
              <a:t>?</a:t>
            </a:r>
          </a:p>
          <a:p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795763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colorful glass flasks&#10;&#10;AI-generated content may be incorrect.">
            <a:extLst>
              <a:ext uri="{FF2B5EF4-FFF2-40B4-BE49-F238E27FC236}">
                <a16:creationId xmlns:a16="http://schemas.microsoft.com/office/drawing/2014/main" id="{5B3475D9-33D4-A9BA-E7E5-664E66CFB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1EF0D-4B34-9065-C123-90916DA8C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ZNANOST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560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 descr="A group of colorful glass flasks&#10;&#10;AI-generated content may be incorrect.">
            <a:extLst>
              <a:ext uri="{FF2B5EF4-FFF2-40B4-BE49-F238E27FC236}">
                <a16:creationId xmlns:a16="http://schemas.microsoft.com/office/drawing/2014/main" id="{6464709D-7C4C-0D28-28C9-EFCC77A9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" r="578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43A374-8B3A-CB3D-FE06-651985BC2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584619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500" b="1" dirty="0"/>
              <a:t>1.</a:t>
            </a:r>
            <a:r>
              <a:rPr lang="en-US" sz="4000" dirty="0"/>
              <a:t> Beseda </a:t>
            </a:r>
            <a:r>
              <a:rPr lang="en-US" sz="4000" i="1" err="1"/>
              <a:t>capra</a:t>
            </a:r>
            <a:r>
              <a:rPr lang="en-US" sz="4000" dirty="0"/>
              <a:t> </a:t>
            </a:r>
            <a:r>
              <a:rPr lang="en-US" sz="4000" err="1"/>
              <a:t>iz</a:t>
            </a:r>
            <a:r>
              <a:rPr lang="en-US" sz="4000" dirty="0"/>
              <a:t> </a:t>
            </a:r>
            <a:r>
              <a:rPr lang="en-US" sz="4000" err="1"/>
              <a:t>katere</a:t>
            </a:r>
            <a:r>
              <a:rPr lang="en-US" sz="4000" dirty="0"/>
              <a:t> pride </a:t>
            </a:r>
            <a:r>
              <a:rPr lang="en-US" sz="4000" err="1"/>
              <a:t>tudi</a:t>
            </a:r>
            <a:r>
              <a:rPr lang="en-US" sz="4000" dirty="0"/>
              <a:t> “</a:t>
            </a:r>
            <a:r>
              <a:rPr lang="en-US" sz="4000" err="1"/>
              <a:t>kaprica</a:t>
            </a:r>
            <a:r>
              <a:rPr lang="en-US" sz="4000" dirty="0"/>
              <a:t>” je </a:t>
            </a:r>
            <a:r>
              <a:rPr lang="en-US" sz="4000" err="1"/>
              <a:t>latinsko</a:t>
            </a:r>
            <a:r>
              <a:rPr lang="en-US" sz="4000" dirty="0"/>
              <a:t> </a:t>
            </a:r>
            <a:r>
              <a:rPr lang="en-US" sz="4000" err="1"/>
              <a:t>ime</a:t>
            </a:r>
            <a:r>
              <a:rPr lang="en-US" sz="4000" dirty="0"/>
              <a:t> </a:t>
            </a:r>
            <a:r>
              <a:rPr lang="en-US" sz="4000" b="1" err="1"/>
              <a:t>katere</a:t>
            </a:r>
            <a:r>
              <a:rPr lang="en-US" sz="4000" b="1" dirty="0"/>
              <a:t> </a:t>
            </a:r>
            <a:r>
              <a:rPr lang="en-US" sz="4000" b="1" err="1"/>
              <a:t>živali</a:t>
            </a:r>
            <a:r>
              <a:rPr lang="en-US" sz="4000" b="1" dirty="0"/>
              <a:t> oz. </a:t>
            </a:r>
            <a:r>
              <a:rPr lang="en-US" sz="4000" b="1" err="1"/>
              <a:t>roda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32311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94E2C3-551D-6CC3-8A60-F95632AF4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8B62DF0-A454-B974-B8D4-7F513C1FC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 descr="A group of colorful glass flasks&#10;&#10;AI-generated content may be incorrect.">
            <a:extLst>
              <a:ext uri="{FF2B5EF4-FFF2-40B4-BE49-F238E27FC236}">
                <a16:creationId xmlns:a16="http://schemas.microsoft.com/office/drawing/2014/main" id="{D006FA43-4F90-36E8-6D92-742FFD3A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" r="578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B804C0-21BF-E571-2FE7-754BD3056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06FD6D-EFF1-34B2-56AA-48A701757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272892"/>
            <a:ext cx="4543367" cy="3742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500" b="1" dirty="0"/>
              <a:t>2.</a:t>
            </a:r>
            <a:r>
              <a:rPr lang="en-US" sz="4000" dirty="0"/>
              <a:t> </a:t>
            </a:r>
            <a:r>
              <a:rPr lang="en-US" sz="4000" dirty="0" err="1">
                <a:ea typeface="+mn-lt"/>
                <a:cs typeface="+mn-lt"/>
              </a:rPr>
              <a:t>Kriogenika</a:t>
            </a:r>
            <a:r>
              <a:rPr lang="en-US" sz="4000" dirty="0">
                <a:ea typeface="+mn-lt"/>
                <a:cs typeface="+mn-lt"/>
              </a:rPr>
              <a:t> je </a:t>
            </a:r>
            <a:r>
              <a:rPr lang="en-US" sz="4000" dirty="0" err="1">
                <a:ea typeface="+mn-lt"/>
                <a:cs typeface="+mn-lt"/>
              </a:rPr>
              <a:t>znanstvena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študija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materialov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pri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b="1" dirty="0" err="1">
                <a:ea typeface="+mn-lt"/>
                <a:cs typeface="+mn-lt"/>
              </a:rPr>
              <a:t>kakšnih</a:t>
            </a:r>
            <a:r>
              <a:rPr lang="en-US" sz="4000" b="1" dirty="0">
                <a:ea typeface="+mn-lt"/>
                <a:cs typeface="+mn-lt"/>
              </a:rPr>
              <a:t> </a:t>
            </a:r>
            <a:r>
              <a:rPr lang="en-US" sz="4000" b="1" dirty="0" err="1">
                <a:ea typeface="+mn-lt"/>
                <a:cs typeface="+mn-lt"/>
              </a:rPr>
              <a:t>ekstremnih</a:t>
            </a:r>
            <a:r>
              <a:rPr lang="en-US" sz="4000" b="1" dirty="0">
                <a:ea typeface="+mn-lt"/>
                <a:cs typeface="+mn-lt"/>
              </a:rPr>
              <a:t> </a:t>
            </a:r>
            <a:r>
              <a:rPr lang="en-US" sz="4000" b="1" dirty="0" err="1">
                <a:ea typeface="+mn-lt"/>
                <a:cs typeface="+mn-lt"/>
              </a:rPr>
              <a:t>pogojih</a:t>
            </a:r>
            <a:r>
              <a:rPr lang="en-US" sz="4000" dirty="0">
                <a:ea typeface="+mn-lt"/>
                <a:cs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81065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B0162-E5C5-AF71-5E94-B7CAB9091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D765A0C-26B4-1DDF-870C-E9F70C818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 descr="A group of colorful glass flasks&#10;&#10;AI-generated content may be incorrect.">
            <a:extLst>
              <a:ext uri="{FF2B5EF4-FFF2-40B4-BE49-F238E27FC236}">
                <a16:creationId xmlns:a16="http://schemas.microsoft.com/office/drawing/2014/main" id="{E54EB3E9-77EF-8B09-0C51-961DE52D96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" r="578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E0D60-6714-1DC0-2455-DDF2935D6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FF034B-891E-C62E-7D4C-0D9AC5C7B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584619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500" b="1" dirty="0"/>
              <a:t>3.</a:t>
            </a:r>
            <a:r>
              <a:rPr lang="en-US" sz="4000" dirty="0"/>
              <a:t> </a:t>
            </a:r>
            <a:r>
              <a:rPr lang="en-US" sz="4000" b="1" dirty="0" err="1">
                <a:ea typeface="+mn-lt"/>
                <a:cs typeface="+mn-lt"/>
              </a:rPr>
              <a:t>Katero</a:t>
            </a:r>
            <a:r>
              <a:rPr lang="en-US" sz="4000" b="1" dirty="0">
                <a:ea typeface="+mn-lt"/>
                <a:cs typeface="+mn-lt"/>
              </a:rPr>
              <a:t> </a:t>
            </a:r>
            <a:r>
              <a:rPr lang="en-US" sz="4000" b="1" dirty="0" err="1">
                <a:ea typeface="+mn-lt"/>
                <a:cs typeface="+mn-lt"/>
              </a:rPr>
              <a:t>kovino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dobimo</a:t>
            </a:r>
            <a:r>
              <a:rPr lang="en-US" sz="4000" dirty="0">
                <a:ea typeface="+mn-lt"/>
                <a:cs typeface="+mn-lt"/>
              </a:rPr>
              <a:t>, </a:t>
            </a:r>
            <a:r>
              <a:rPr lang="en-US" sz="4000" dirty="0" err="1">
                <a:ea typeface="+mn-lt"/>
                <a:cs typeface="+mn-lt"/>
              </a:rPr>
              <a:t>če</a:t>
            </a:r>
            <a:r>
              <a:rPr lang="en-US" sz="4000" dirty="0">
                <a:ea typeface="+mn-lt"/>
                <a:cs typeface="+mn-lt"/>
              </a:rPr>
              <a:t> v </a:t>
            </a:r>
            <a:r>
              <a:rPr lang="en-US" sz="4000" dirty="0" err="1">
                <a:ea typeface="+mn-lt"/>
                <a:cs typeface="+mn-lt"/>
              </a:rPr>
              <a:t>zlitino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združimo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kositer</a:t>
            </a:r>
            <a:r>
              <a:rPr lang="en-US" sz="4000" dirty="0">
                <a:ea typeface="+mn-lt"/>
                <a:cs typeface="+mn-lt"/>
              </a:rPr>
              <a:t> in baker?</a:t>
            </a:r>
          </a:p>
        </p:txBody>
      </p:sp>
    </p:spTree>
    <p:extLst>
      <p:ext uri="{BB962C8B-B14F-4D97-AF65-F5344CB8AC3E}">
        <p14:creationId xmlns:p14="http://schemas.microsoft.com/office/powerpoint/2010/main" val="13726252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A4999-17EB-8D8F-A272-74AF56F6A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52A6E88-0D8A-3BF0-CEF0-19E404938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 descr="A group of colorful glass flasks&#10;&#10;AI-generated content may be incorrect.">
            <a:extLst>
              <a:ext uri="{FF2B5EF4-FFF2-40B4-BE49-F238E27FC236}">
                <a16:creationId xmlns:a16="http://schemas.microsoft.com/office/drawing/2014/main" id="{86F7CBBB-8A9B-B2E9-F2D8-2DBD1996B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" r="578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56B779-1554-A79D-5114-9823684D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BFCCC5-7E86-CEE0-80C9-8B838CF8C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584619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500" b="1" dirty="0">
                <a:ea typeface="+mn-lt"/>
                <a:cs typeface="+mn-lt"/>
              </a:rPr>
              <a:t>4. </a:t>
            </a:r>
            <a:r>
              <a:rPr lang="en-US" sz="4000" dirty="0" err="1">
                <a:ea typeface="+mn-lt"/>
                <a:cs typeface="+mn-lt"/>
              </a:rPr>
              <a:t>Perikarditis</a:t>
            </a:r>
            <a:r>
              <a:rPr lang="en-US" sz="4000" dirty="0">
                <a:ea typeface="+mn-lt"/>
                <a:cs typeface="+mn-lt"/>
              </a:rPr>
              <a:t> je </a:t>
            </a:r>
            <a:r>
              <a:rPr lang="en-US" sz="4000" dirty="0" err="1">
                <a:ea typeface="+mn-lt"/>
                <a:cs typeface="+mn-lt"/>
              </a:rPr>
              <a:t>vnetje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vlaknaste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dirty="0" err="1">
                <a:ea typeface="+mn-lt"/>
                <a:cs typeface="+mn-lt"/>
              </a:rPr>
              <a:t>vrečke</a:t>
            </a:r>
            <a:r>
              <a:rPr lang="en-US" sz="4000" dirty="0">
                <a:ea typeface="+mn-lt"/>
                <a:cs typeface="+mn-lt"/>
              </a:rPr>
              <a:t>, ki </a:t>
            </a:r>
            <a:r>
              <a:rPr lang="en-US" sz="4000" dirty="0" err="1">
                <a:ea typeface="+mn-lt"/>
                <a:cs typeface="+mn-lt"/>
              </a:rPr>
              <a:t>obdaja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b="1" dirty="0" err="1">
                <a:ea typeface="+mn-lt"/>
                <a:cs typeface="+mn-lt"/>
              </a:rPr>
              <a:t>kateri</a:t>
            </a:r>
            <a:r>
              <a:rPr lang="en-US" sz="4000" b="1" dirty="0">
                <a:ea typeface="+mn-lt"/>
                <a:cs typeface="+mn-lt"/>
              </a:rPr>
              <a:t> organ</a:t>
            </a:r>
            <a:r>
              <a:rPr lang="en-US" sz="4000" dirty="0">
                <a:ea typeface="+mn-lt"/>
                <a:cs typeface="+mn-lt"/>
              </a:rPr>
              <a:t>?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19515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CA369-DA13-6905-7157-3329B832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BC2AAB3-79A0-BE48-3912-FD0C6D9CEF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29" r="594"/>
          <a:stretch>
            <a:fillRect/>
          </a:stretch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E1CE0-4EC3-BF95-1DFD-AEC41569D52D}"/>
              </a:ext>
            </a:extLst>
          </p:cNvPr>
          <p:cNvSpPr txBox="1"/>
          <p:nvPr/>
        </p:nvSpPr>
        <p:spPr>
          <a:xfrm>
            <a:off x="449035" y="408214"/>
            <a:ext cx="4354285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 dirty="0">
                <a:ea typeface="+mn-lt"/>
                <a:cs typeface="+mn-lt"/>
              </a:rPr>
              <a:t>5.</a:t>
            </a:r>
            <a:r>
              <a:rPr lang="en-GB" sz="4000" dirty="0">
                <a:ea typeface="+mn-lt"/>
                <a:cs typeface="+mn-lt"/>
              </a:rPr>
              <a:t> </a:t>
            </a:r>
            <a:r>
              <a:rPr lang="en-GB" sz="4000" b="1" dirty="0">
                <a:ea typeface="+mn-lt"/>
                <a:cs typeface="+mn-lt"/>
              </a:rPr>
              <a:t>Kako se </a:t>
            </a:r>
            <a:r>
              <a:rPr lang="en-GB" sz="4000" b="1" err="1">
                <a:ea typeface="+mn-lt"/>
                <a:cs typeface="+mn-lt"/>
              </a:rPr>
              <a:t>imenuje</a:t>
            </a:r>
            <a:r>
              <a:rPr lang="en-GB" sz="4000" b="1" dirty="0">
                <a:ea typeface="+mn-lt"/>
                <a:cs typeface="+mn-lt"/>
              </a:rPr>
              <a:t> ta </a:t>
            </a:r>
            <a:r>
              <a:rPr lang="en-GB" sz="4000" b="1" err="1">
                <a:ea typeface="+mn-lt"/>
                <a:cs typeface="+mn-lt"/>
              </a:rPr>
              <a:t>vrsta</a:t>
            </a:r>
            <a:r>
              <a:rPr lang="en-GB" sz="4000" b="1" dirty="0">
                <a:ea typeface="+mn-lt"/>
                <a:cs typeface="+mn-lt"/>
              </a:rPr>
              <a:t> kune</a:t>
            </a:r>
            <a:r>
              <a:rPr lang="en-GB" sz="4000" dirty="0">
                <a:ea typeface="+mn-lt"/>
                <a:cs typeface="+mn-lt"/>
              </a:rPr>
              <a:t>, ki </a:t>
            </a:r>
            <a:r>
              <a:rPr lang="en-GB" sz="4000" err="1">
                <a:ea typeface="+mn-lt"/>
                <a:cs typeface="+mn-lt"/>
              </a:rPr>
              <a:t>si</a:t>
            </a:r>
            <a:r>
              <a:rPr lang="en-GB" sz="4000" dirty="0">
                <a:ea typeface="+mn-lt"/>
                <a:cs typeface="+mn-lt"/>
              </a:rPr>
              <a:t> (</a:t>
            </a:r>
            <a:r>
              <a:rPr lang="en-GB" sz="4000" err="1">
                <a:ea typeface="+mn-lt"/>
                <a:cs typeface="+mn-lt"/>
              </a:rPr>
              <a:t>angleško</a:t>
            </a:r>
            <a:r>
              <a:rPr lang="en-GB" sz="4000" dirty="0">
                <a:ea typeface="+mn-lt"/>
                <a:cs typeface="+mn-lt"/>
              </a:rPr>
              <a:t>) </a:t>
            </a:r>
            <a:r>
              <a:rPr lang="en-GB" sz="4000" err="1">
                <a:ea typeface="+mn-lt"/>
                <a:cs typeface="+mn-lt"/>
              </a:rPr>
              <a:t>ime</a:t>
            </a:r>
            <a:r>
              <a:rPr lang="en-GB" sz="4000" dirty="0">
                <a:ea typeface="+mn-lt"/>
                <a:cs typeface="+mn-lt"/>
              </a:rPr>
              <a:t> deli s </a:t>
            </a:r>
            <a:r>
              <a:rPr lang="en-GB" sz="4000" err="1">
                <a:ea typeface="+mn-lt"/>
                <a:cs typeface="+mn-lt"/>
              </a:rPr>
              <a:t>stripovskim</a:t>
            </a:r>
            <a:r>
              <a:rPr lang="en-GB" sz="4000" dirty="0">
                <a:ea typeface="+mn-lt"/>
                <a:cs typeface="+mn-lt"/>
              </a:rPr>
              <a:t> in </a:t>
            </a:r>
            <a:r>
              <a:rPr lang="en-GB" sz="4000" err="1">
                <a:ea typeface="+mn-lt"/>
                <a:cs typeface="+mn-lt"/>
              </a:rPr>
              <a:t>kasneje</a:t>
            </a:r>
            <a:r>
              <a:rPr lang="en-GB" sz="4000" dirty="0">
                <a:ea typeface="+mn-lt"/>
                <a:cs typeface="+mn-lt"/>
              </a:rPr>
              <a:t> </a:t>
            </a:r>
            <a:r>
              <a:rPr lang="en-GB" sz="4000" err="1">
                <a:ea typeface="+mn-lt"/>
                <a:cs typeface="+mn-lt"/>
              </a:rPr>
              <a:t>filmskim</a:t>
            </a:r>
            <a:r>
              <a:rPr lang="en-GB" sz="4000" dirty="0">
                <a:ea typeface="+mn-lt"/>
                <a:cs typeface="+mn-lt"/>
              </a:rPr>
              <a:t> </a:t>
            </a:r>
            <a:r>
              <a:rPr lang="en-GB" sz="4000" err="1">
                <a:ea typeface="+mn-lt"/>
                <a:cs typeface="+mn-lt"/>
              </a:rPr>
              <a:t>junakom</a:t>
            </a:r>
            <a:r>
              <a:rPr lang="en-GB" sz="4000" dirty="0">
                <a:ea typeface="+mn-lt"/>
                <a:cs typeface="+mn-lt"/>
              </a:rPr>
              <a:t>?</a:t>
            </a:r>
            <a:endParaRPr lang="en-US" sz="4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36397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B8CF9-AA45-C47E-73D5-7D3BBD2B3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F45047F-D074-90BB-47C4-76B5CBCEB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 descr="A group of colorful glass flasks&#10;&#10;AI-generated content may be incorrect.">
            <a:extLst>
              <a:ext uri="{FF2B5EF4-FFF2-40B4-BE49-F238E27FC236}">
                <a16:creationId xmlns:a16="http://schemas.microsoft.com/office/drawing/2014/main" id="{2836BB07-A50F-6A70-865B-B30810892F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" r="578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BFBE43F-9DD5-642E-600F-4DA272B2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12EEBB-0B1D-7C5B-68A0-3683CF93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584619"/>
            <a:ext cx="4036934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500" b="1" dirty="0">
                <a:ea typeface="+mn-lt"/>
                <a:cs typeface="+mn-lt"/>
              </a:rPr>
              <a:t>6.</a:t>
            </a:r>
            <a:r>
              <a:rPr lang="en-US" sz="4000" dirty="0">
                <a:ea typeface="+mn-lt"/>
                <a:cs typeface="+mn-lt"/>
              </a:rPr>
              <a:t> </a:t>
            </a:r>
            <a:r>
              <a:rPr lang="en-US" sz="4000" err="1">
                <a:latin typeface="Arial"/>
                <a:ea typeface="+mn-lt"/>
                <a:cs typeface="Arial"/>
              </a:rPr>
              <a:t>Imenovana</a:t>
            </a:r>
            <a:r>
              <a:rPr lang="en-US" sz="4000" dirty="0">
                <a:latin typeface="Arial"/>
                <a:ea typeface="+mn-lt"/>
                <a:cs typeface="Arial"/>
              </a:rPr>
              <a:t> </a:t>
            </a:r>
            <a:r>
              <a:rPr lang="en-US" sz="4000" err="1">
                <a:latin typeface="Arial"/>
                <a:ea typeface="+mn-lt"/>
                <a:cs typeface="Arial"/>
              </a:rPr>
              <a:t>tudi</a:t>
            </a:r>
            <a:r>
              <a:rPr lang="en-US" sz="4000" dirty="0">
                <a:latin typeface="Arial"/>
                <a:ea typeface="+mn-lt"/>
                <a:cs typeface="Arial"/>
              </a:rPr>
              <a:t> </a:t>
            </a:r>
            <a:r>
              <a:rPr lang="en-US" sz="4000" err="1">
                <a:latin typeface="Arial"/>
                <a:ea typeface="+mn-lt"/>
                <a:cs typeface="Arial"/>
              </a:rPr>
              <a:t>celični</a:t>
            </a:r>
            <a:r>
              <a:rPr lang="en-US" sz="4000" dirty="0">
                <a:latin typeface="Arial"/>
                <a:ea typeface="+mn-lt"/>
                <a:cs typeface="Arial"/>
              </a:rPr>
              <a:t> </a:t>
            </a:r>
            <a:r>
              <a:rPr lang="en-US" sz="4000" err="1">
                <a:latin typeface="Arial"/>
                <a:ea typeface="+mn-lt"/>
                <a:cs typeface="Arial"/>
              </a:rPr>
              <a:t>samomor</a:t>
            </a:r>
            <a:r>
              <a:rPr lang="en-US" sz="4000" dirty="0">
                <a:latin typeface="Arial"/>
                <a:ea typeface="+mn-lt"/>
                <a:cs typeface="Arial"/>
              </a:rPr>
              <a:t>, </a:t>
            </a:r>
            <a:r>
              <a:rPr lang="en-US" sz="4000" b="1" err="1">
                <a:latin typeface="Arial"/>
                <a:ea typeface="+mn-lt"/>
                <a:cs typeface="Arial"/>
              </a:rPr>
              <a:t>kako</a:t>
            </a:r>
            <a:r>
              <a:rPr lang="en-US" sz="4000" b="1" dirty="0">
                <a:latin typeface="Arial"/>
                <a:ea typeface="+mn-lt"/>
                <a:cs typeface="Arial"/>
              </a:rPr>
              <a:t> </a:t>
            </a:r>
            <a:r>
              <a:rPr lang="en-US" sz="4000" b="1" err="1">
                <a:latin typeface="Arial"/>
                <a:ea typeface="+mn-lt"/>
                <a:cs typeface="Arial"/>
              </a:rPr>
              <a:t>rečemo</a:t>
            </a:r>
            <a:r>
              <a:rPr lang="en-US" sz="4000" b="1" dirty="0">
                <a:latin typeface="Arial"/>
                <a:ea typeface="+mn-lt"/>
                <a:cs typeface="Arial"/>
              </a:rPr>
              <a:t> </a:t>
            </a:r>
            <a:r>
              <a:rPr lang="en-US" sz="4000" b="1" err="1">
                <a:latin typeface="Arial"/>
                <a:ea typeface="+mn-lt"/>
                <a:cs typeface="Arial"/>
              </a:rPr>
              <a:t>programirani</a:t>
            </a:r>
            <a:r>
              <a:rPr lang="en-US" sz="4000" b="1" dirty="0">
                <a:latin typeface="Arial"/>
                <a:ea typeface="+mn-lt"/>
                <a:cs typeface="Arial"/>
              </a:rPr>
              <a:t> </a:t>
            </a:r>
            <a:r>
              <a:rPr lang="en-US" sz="4000" b="1" err="1">
                <a:latin typeface="Arial"/>
                <a:ea typeface="+mn-lt"/>
                <a:cs typeface="Arial"/>
              </a:rPr>
              <a:t>celični</a:t>
            </a:r>
            <a:r>
              <a:rPr lang="en-US" sz="4000" b="1" dirty="0">
                <a:latin typeface="Arial"/>
                <a:ea typeface="+mn-lt"/>
                <a:cs typeface="Arial"/>
              </a:rPr>
              <a:t> </a:t>
            </a:r>
            <a:r>
              <a:rPr lang="en-US" sz="4000" b="1" err="1">
                <a:latin typeface="Arial"/>
                <a:ea typeface="+mn-lt"/>
                <a:cs typeface="Arial"/>
              </a:rPr>
              <a:t>smrti</a:t>
            </a:r>
            <a:r>
              <a:rPr lang="en-US" sz="4000" dirty="0">
                <a:latin typeface="Arial"/>
                <a:ea typeface="+mn-lt"/>
                <a:cs typeface="Arial"/>
              </a:rPr>
              <a:t>?</a:t>
            </a:r>
            <a:endParaRPr lang="en-US" sz="4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1921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1B999C-883D-7102-C09D-7F966286E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3D595DB-AB39-9825-18FE-E8E4C9737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 descr="A group of colorful glass flasks&#10;&#10;AI-generated content may be incorrect.">
            <a:extLst>
              <a:ext uri="{FF2B5EF4-FFF2-40B4-BE49-F238E27FC236}">
                <a16:creationId xmlns:a16="http://schemas.microsoft.com/office/drawing/2014/main" id="{FD2206DD-30D8-143C-2AD2-8AEA47A90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" r="578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668945C-8D22-932F-EA3E-2E8AE1258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89BAF1-F1E9-05A4-69F6-C62330DFB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60" y="1714012"/>
            <a:ext cx="4717291" cy="374276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GB" sz="4000" dirty="0">
                <a:latin typeface="Aptos"/>
                <a:ea typeface="+mn-lt"/>
                <a:cs typeface="Arial"/>
              </a:rPr>
              <a:t>KOZA</a:t>
            </a:r>
            <a:endParaRPr lang="en-US" sz="4000">
              <a:latin typeface="Aptos"/>
              <a:ea typeface="+mn-lt"/>
              <a:cs typeface="Arial"/>
            </a:endParaRPr>
          </a:p>
          <a:p>
            <a:pPr marL="514350" indent="-514350">
              <a:buAutoNum type="arabicPeriod"/>
            </a:pPr>
            <a:r>
              <a:rPr lang="en-GB" sz="4000" dirty="0">
                <a:latin typeface="Aptos"/>
                <a:ea typeface="+mn-lt"/>
                <a:cs typeface="Arial"/>
              </a:rPr>
              <a:t>MRAZU</a:t>
            </a:r>
            <a:endParaRPr lang="en-US" sz="4000">
              <a:latin typeface="Aptos"/>
              <a:ea typeface="+mn-lt"/>
              <a:cs typeface="Arial"/>
            </a:endParaRPr>
          </a:p>
          <a:p>
            <a:pPr marL="514350" indent="-514350">
              <a:buAutoNum type="arabicPeriod"/>
            </a:pPr>
            <a:r>
              <a:rPr lang="en-GB" sz="4000" dirty="0">
                <a:latin typeface="Aptos"/>
                <a:ea typeface="+mn-lt"/>
                <a:cs typeface="Arial"/>
              </a:rPr>
              <a:t>BRON</a:t>
            </a:r>
            <a:endParaRPr lang="en-US" sz="4000">
              <a:latin typeface="Aptos"/>
              <a:ea typeface="+mn-lt"/>
              <a:cs typeface="Arial"/>
            </a:endParaRPr>
          </a:p>
          <a:p>
            <a:pPr marL="514350" indent="-514350">
              <a:buAutoNum type="arabicPeriod"/>
            </a:pPr>
            <a:r>
              <a:rPr lang="en-GB" sz="4000" dirty="0">
                <a:latin typeface="Aptos"/>
                <a:ea typeface="+mn-lt"/>
                <a:cs typeface="Arial"/>
              </a:rPr>
              <a:t>SRCE</a:t>
            </a:r>
            <a:endParaRPr lang="en-US" sz="4000">
              <a:latin typeface="Aptos"/>
              <a:ea typeface="+mn-lt"/>
              <a:cs typeface="Arial"/>
            </a:endParaRPr>
          </a:p>
          <a:p>
            <a:pPr marL="514350" indent="-514350">
              <a:buAutoNum type="arabicPeriod"/>
            </a:pPr>
            <a:r>
              <a:rPr lang="en-GB" sz="4000" dirty="0">
                <a:latin typeface="Aptos"/>
                <a:ea typeface="+mn-lt"/>
                <a:cs typeface="Arial"/>
              </a:rPr>
              <a:t>ROSOMAH/ŽERUH/WOLVERINE</a:t>
            </a:r>
            <a:endParaRPr lang="en-US" sz="4000">
              <a:latin typeface="Aptos"/>
              <a:ea typeface="+mn-lt"/>
              <a:cs typeface="Arial"/>
            </a:endParaRPr>
          </a:p>
          <a:p>
            <a:pPr marL="514350" indent="-514350">
              <a:buAutoNum type="arabicPeriod"/>
            </a:pPr>
            <a:r>
              <a:rPr lang="en-GB" sz="4000" dirty="0">
                <a:latin typeface="Aptos"/>
                <a:ea typeface="+mn-lt"/>
                <a:cs typeface="Arial"/>
              </a:rPr>
              <a:t>APOPTOZA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3283A-A38C-AC32-2A60-2EE12B4B21A9}"/>
              </a:ext>
            </a:extLst>
          </p:cNvPr>
          <p:cNvSpPr txBox="1"/>
          <p:nvPr/>
        </p:nvSpPr>
        <p:spPr>
          <a:xfrm>
            <a:off x="666749" y="653142"/>
            <a:ext cx="40413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000" dirty="0" err="1"/>
              <a:t>Odgovori</a:t>
            </a:r>
            <a:r>
              <a:rPr lang="en-GB" sz="4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840244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usical instrument next to a piano&#10;&#10;AI-generated content may be incorrect.">
            <a:extLst>
              <a:ext uri="{FF2B5EF4-FFF2-40B4-BE49-F238E27FC236}">
                <a16:creationId xmlns:a16="http://schemas.microsoft.com/office/drawing/2014/main" id="{93128F03-7327-2767-07CA-0C20728B5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398FD-4799-3BBF-2838-34C1C4CAA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GLASBA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4869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usical instrument next to a piano&#10;&#10;AI-generated content may be incorrect.">
            <a:extLst>
              <a:ext uri="{FF2B5EF4-FFF2-40B4-BE49-F238E27FC236}">
                <a16:creationId xmlns:a16="http://schemas.microsoft.com/office/drawing/2014/main" id="{31D8DB5A-6880-3341-9D88-BA20701AAF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8" r="10618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57FDE-381B-7485-8779-9053DF39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816"/>
            <a:ext cx="5020607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500" dirty="0">
                <a:ea typeface="+mj-lt"/>
                <a:cs typeface="+mj-lt"/>
              </a:rPr>
              <a:t>1.</a:t>
            </a:r>
            <a:r>
              <a:rPr lang="en-GB" sz="4000" dirty="0">
                <a:ea typeface="+mj-lt"/>
                <a:cs typeface="+mj-lt"/>
              </a:rPr>
              <a:t> Pete Townshend in Roger Daltrey </a:t>
            </a:r>
            <a:r>
              <a:rPr lang="en-GB" sz="4000" dirty="0" err="1">
                <a:ea typeface="+mj-lt"/>
                <a:cs typeface="+mj-lt"/>
              </a:rPr>
              <a:t>sta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b="1" dirty="0">
                <a:ea typeface="+mj-lt"/>
                <a:cs typeface="+mj-lt"/>
              </a:rPr>
              <a:t>med </a:t>
            </a:r>
            <a:r>
              <a:rPr lang="en-GB" sz="4000" b="1" dirty="0" err="1">
                <a:ea typeface="+mj-lt"/>
                <a:cs typeface="+mj-lt"/>
              </a:rPr>
              <a:t>ustanovitelji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katerega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benda</a:t>
            </a:r>
            <a:r>
              <a:rPr lang="en-GB" sz="4000" dirty="0">
                <a:ea typeface="+mj-lt"/>
                <a:cs typeface="+mj-lt"/>
              </a:rPr>
              <a:t>, ki </a:t>
            </a:r>
            <a:r>
              <a:rPr lang="en-GB" sz="4000" dirty="0" err="1">
                <a:ea typeface="+mj-lt"/>
                <a:cs typeface="+mj-lt"/>
              </a:rPr>
              <a:t>si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ime</a:t>
            </a:r>
            <a:r>
              <a:rPr lang="en-GB" sz="4000" dirty="0">
                <a:ea typeface="+mj-lt"/>
                <a:cs typeface="+mj-lt"/>
              </a:rPr>
              <a:t> (</a:t>
            </a:r>
            <a:r>
              <a:rPr lang="en-GB" sz="4000" dirty="0" err="1">
                <a:ea typeface="+mj-lt"/>
                <a:cs typeface="+mj-lt"/>
              </a:rPr>
              <a:t>fonetično</a:t>
            </a:r>
            <a:r>
              <a:rPr lang="en-GB" sz="4000" dirty="0">
                <a:ea typeface="+mj-lt"/>
                <a:cs typeface="+mj-lt"/>
              </a:rPr>
              <a:t>) deli </a:t>
            </a:r>
            <a:r>
              <a:rPr lang="en-GB" sz="4000" dirty="0" err="1">
                <a:ea typeface="+mj-lt"/>
                <a:cs typeface="+mj-lt"/>
              </a:rPr>
              <a:t>tudi</a:t>
            </a:r>
            <a:r>
              <a:rPr lang="en-GB" sz="4000" dirty="0">
                <a:ea typeface="+mj-lt"/>
                <a:cs typeface="+mj-lt"/>
              </a:rPr>
              <a:t> z </a:t>
            </a:r>
            <a:r>
              <a:rPr lang="en-GB" sz="4000" dirty="0" err="1">
                <a:ea typeface="+mj-lt"/>
                <a:cs typeface="+mj-lt"/>
              </a:rPr>
              <a:t>mongolsko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skupino</a:t>
            </a:r>
            <a:r>
              <a:rPr lang="en-GB" sz="4000" dirty="0">
                <a:ea typeface="+mj-lt"/>
                <a:cs typeface="+mj-lt"/>
              </a:rPr>
              <a:t>?</a:t>
            </a:r>
            <a:endParaRPr lang="en-US" sz="4000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737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599BFB-021F-54D6-02BF-478AB744F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the world&#10;&#10;AI-generated content may be incorrect.">
            <a:extLst>
              <a:ext uri="{FF2B5EF4-FFF2-40B4-BE49-F238E27FC236}">
                <a16:creationId xmlns:a16="http://schemas.microsoft.com/office/drawing/2014/main" id="{74C380DF-0ADC-0285-45E5-66548B198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CF717-7276-97C5-6D04-97DD735B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78" y="450893"/>
            <a:ext cx="4354385" cy="252181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b="1" dirty="0"/>
              <a:t>4.</a:t>
            </a:r>
            <a:r>
              <a:rPr lang="en-US" sz="4000" dirty="0"/>
              <a:t> </a:t>
            </a:r>
            <a:r>
              <a:rPr lang="en-US" sz="4000" dirty="0" err="1"/>
              <a:t>Katero</a:t>
            </a:r>
            <a:r>
              <a:rPr lang="en-US" sz="4000" dirty="0"/>
              <a:t> </a:t>
            </a:r>
            <a:r>
              <a:rPr lang="en-US" sz="4000" b="1" dirty="0" err="1"/>
              <a:t>glavno</a:t>
            </a:r>
            <a:r>
              <a:rPr lang="en-US" sz="4000" b="1" dirty="0"/>
              <a:t> mesto</a:t>
            </a:r>
            <a:r>
              <a:rPr lang="en-US" sz="4000" dirty="0"/>
              <a:t> </a:t>
            </a:r>
            <a:r>
              <a:rPr lang="en-US" sz="4000" dirty="0" err="1"/>
              <a:t>leži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otokih</a:t>
            </a:r>
            <a:r>
              <a:rPr lang="en-US" sz="4000" dirty="0"/>
              <a:t> Sjælland in Amager?</a:t>
            </a:r>
          </a:p>
        </p:txBody>
      </p:sp>
    </p:spTree>
    <p:extLst>
      <p:ext uri="{BB962C8B-B14F-4D97-AF65-F5344CB8AC3E}">
        <p14:creationId xmlns:p14="http://schemas.microsoft.com/office/powerpoint/2010/main" val="8238229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814334AD-4568-DA5A-063C-F54837E9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27" r="1056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F3BED-24EC-B343-270A-1963BEB4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1369580"/>
            <a:ext cx="4397152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500" b="1" dirty="0">
                <a:latin typeface="Arial"/>
                <a:cs typeface="Arial"/>
              </a:rPr>
              <a:t>2.</a:t>
            </a:r>
            <a:r>
              <a:rPr lang="en-GB" sz="4000" b="1" dirty="0">
                <a:latin typeface="Arial"/>
                <a:cs typeface="Arial"/>
              </a:rPr>
              <a:t> V </a:t>
            </a:r>
            <a:r>
              <a:rPr lang="en-GB" sz="4000" b="1" dirty="0" err="1">
                <a:latin typeface="Arial"/>
                <a:cs typeface="Arial"/>
              </a:rPr>
              <a:t>katerem</a:t>
            </a:r>
            <a:r>
              <a:rPr lang="en-GB" sz="4000" b="1" dirty="0">
                <a:latin typeface="Arial"/>
                <a:cs typeface="Arial"/>
              </a:rPr>
              <a:t> </a:t>
            </a:r>
            <a:r>
              <a:rPr lang="en-GB" sz="4000" b="1" dirty="0" err="1">
                <a:latin typeface="Arial"/>
                <a:cs typeface="Arial"/>
              </a:rPr>
              <a:t>komadu</a:t>
            </a:r>
            <a:r>
              <a:rPr lang="en-GB" sz="4000" dirty="0">
                <a:latin typeface="Arial"/>
                <a:cs typeface="Arial"/>
              </a:rPr>
              <a:t> R. E. M., Michael Stipe </a:t>
            </a:r>
            <a:r>
              <a:rPr lang="en-GB" sz="4000" dirty="0" err="1">
                <a:latin typeface="Arial"/>
                <a:cs typeface="Arial"/>
              </a:rPr>
              <a:t>kar</a:t>
            </a:r>
            <a:r>
              <a:rPr lang="en-GB" sz="4000" dirty="0">
                <a:latin typeface="Arial"/>
                <a:cs typeface="Arial"/>
              </a:rPr>
              <a:t> 56-krat </a:t>
            </a:r>
            <a:r>
              <a:rPr lang="en-GB" sz="4000" dirty="0" err="1">
                <a:latin typeface="Arial"/>
                <a:cs typeface="Arial"/>
              </a:rPr>
              <a:t>ponovi</a:t>
            </a:r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000" dirty="0" err="1">
                <a:latin typeface="Arial"/>
                <a:cs typeface="Arial"/>
              </a:rPr>
              <a:t>besedo</a:t>
            </a:r>
            <a:r>
              <a:rPr lang="en-GB" sz="4000" dirty="0">
                <a:latin typeface="Arial"/>
                <a:cs typeface="Arial"/>
              </a:rPr>
              <a:t> “yeah”?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86240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4DF8C3-296C-9DB6-5A9E-185C271E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1C3766-BF27-D878-BCA9-75FD8850A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usical instrument next to a piano&#10;&#10;AI-generated content may be incorrect.">
            <a:extLst>
              <a:ext uri="{FF2B5EF4-FFF2-40B4-BE49-F238E27FC236}">
                <a16:creationId xmlns:a16="http://schemas.microsoft.com/office/drawing/2014/main" id="{6F282A29-3EA2-5D39-BB54-E28017EE3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8" r="10618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C848CB-138D-5C35-1133-408DF330A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A24B4-1887-99C5-E8AC-B7BDF7D4B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870816"/>
            <a:ext cx="5020607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500" b="1" dirty="0">
                <a:ea typeface="+mj-lt"/>
                <a:cs typeface="+mj-lt"/>
              </a:rPr>
              <a:t>3.</a:t>
            </a:r>
            <a:r>
              <a:rPr lang="en-GB" sz="4000" b="1" dirty="0">
                <a:ea typeface="+mj-lt"/>
                <a:cs typeface="+mj-lt"/>
              </a:rPr>
              <a:t> S </a:t>
            </a:r>
            <a:r>
              <a:rPr lang="en-GB" sz="4000" b="1" err="1">
                <a:ea typeface="+mj-lt"/>
                <a:cs typeface="+mj-lt"/>
              </a:rPr>
              <a:t>smrtjo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katerega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err="1">
                <a:ea typeface="+mj-lt"/>
                <a:cs typeface="+mj-lt"/>
              </a:rPr>
              <a:t>skladatelja</a:t>
            </a:r>
            <a:r>
              <a:rPr lang="en-GB" sz="4000" dirty="0">
                <a:ea typeface="+mj-lt"/>
                <a:cs typeface="+mj-lt"/>
              </a:rPr>
              <a:t> se </a:t>
            </a:r>
            <a:r>
              <a:rPr lang="en-GB" sz="4000" err="1">
                <a:ea typeface="+mj-lt"/>
                <a:cs typeface="+mj-lt"/>
              </a:rPr>
              <a:t>leta</a:t>
            </a:r>
            <a:r>
              <a:rPr lang="en-GB" sz="4000" dirty="0">
                <a:ea typeface="+mj-lt"/>
                <a:cs typeface="+mj-lt"/>
              </a:rPr>
              <a:t> 1750 </a:t>
            </a:r>
            <a:r>
              <a:rPr lang="en-GB" sz="4000" err="1">
                <a:ea typeface="+mj-lt"/>
                <a:cs typeface="+mj-lt"/>
              </a:rPr>
              <a:t>zaključi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obdobje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err="1">
                <a:ea typeface="+mj-lt"/>
                <a:cs typeface="+mj-lt"/>
              </a:rPr>
              <a:t>baroka</a:t>
            </a:r>
            <a:r>
              <a:rPr lang="en-GB" sz="4000" dirty="0">
                <a:ea typeface="+mj-lt"/>
                <a:cs typeface="+mj-lt"/>
              </a:rPr>
              <a:t>? 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59143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8D31BD-6DF9-59A0-925D-92B7E77B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ECE0726-C866-F2F9-BDBF-1216BDEDF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smiling in front of a truck&#10;&#10;AI-generated content may be incorrect.">
            <a:extLst>
              <a:ext uri="{FF2B5EF4-FFF2-40B4-BE49-F238E27FC236}">
                <a16:creationId xmlns:a16="http://schemas.microsoft.com/office/drawing/2014/main" id="{DC06777C-F763-7E25-8B44-D08734E1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39" b="14539"/>
          <a:stretch>
            <a:fillRect/>
          </a:stretch>
        </p:blipFill>
        <p:spPr>
          <a:xfrm>
            <a:off x="2556992" y="-6917"/>
            <a:ext cx="9655788" cy="72459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F76D0D-8AE9-9596-9F79-F33574EE6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C94A8-6BA2-A322-11B4-50A41DE3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1369580"/>
            <a:ext cx="4397152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500" b="1" dirty="0">
                <a:ea typeface="+mj-lt"/>
                <a:cs typeface="+mj-lt"/>
              </a:rPr>
              <a:t>4.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Katero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ime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si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delita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pesem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Iggyja</a:t>
            </a:r>
            <a:r>
              <a:rPr lang="en-GB" sz="4000" b="1" dirty="0">
                <a:ea typeface="+mj-lt"/>
                <a:cs typeface="+mj-lt"/>
              </a:rPr>
              <a:t> Popa</a:t>
            </a:r>
            <a:r>
              <a:rPr lang="en-GB" sz="4000" dirty="0">
                <a:ea typeface="+mj-lt"/>
                <a:cs typeface="+mj-lt"/>
              </a:rPr>
              <a:t>, ki </a:t>
            </a:r>
            <a:r>
              <a:rPr lang="en-GB" sz="4000" dirty="0" err="1">
                <a:ea typeface="+mj-lt"/>
                <a:cs typeface="+mj-lt"/>
              </a:rPr>
              <a:t>odpre</a:t>
            </a:r>
            <a:r>
              <a:rPr lang="en-GB" sz="4000" dirty="0">
                <a:ea typeface="+mj-lt"/>
                <a:cs typeface="+mj-lt"/>
              </a:rPr>
              <a:t> film Trainspotting </a:t>
            </a:r>
            <a:r>
              <a:rPr lang="en-GB" sz="4000" dirty="0" err="1">
                <a:ea typeface="+mj-lt"/>
                <a:cs typeface="+mj-lt"/>
              </a:rPr>
              <a:t>ter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b="1" dirty="0">
                <a:ea typeface="+mj-lt"/>
                <a:cs typeface="+mj-lt"/>
              </a:rPr>
              <a:t>album Lane del Rey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iz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leta</a:t>
            </a:r>
            <a:r>
              <a:rPr lang="en-GB" sz="4000" dirty="0">
                <a:ea typeface="+mj-lt"/>
                <a:cs typeface="+mj-lt"/>
              </a:rPr>
              <a:t> 2017?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42870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07D97-C08B-3DEC-60C0-C868EC49B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702427-306E-4138-0DE9-C80299B38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usical instrument next to a piano&#10;&#10;AI-generated content may be incorrect.">
            <a:extLst>
              <a:ext uri="{FF2B5EF4-FFF2-40B4-BE49-F238E27FC236}">
                <a16:creationId xmlns:a16="http://schemas.microsoft.com/office/drawing/2014/main" id="{2278A821-E2EB-3124-6251-4E8CC5C34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8" r="10618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15819D-3F70-4F9C-1984-7898E142F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1B758-62C1-FDB0-3A6E-E13F6B75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57" y="1306245"/>
            <a:ext cx="5020607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500" b="1" dirty="0">
                <a:ea typeface="+mj-lt"/>
                <a:cs typeface="+mj-lt"/>
              </a:rPr>
              <a:t>5.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Kdo</a:t>
            </a:r>
            <a:r>
              <a:rPr lang="en-GB" sz="4000" b="1" dirty="0">
                <a:ea typeface="+mj-lt"/>
                <a:cs typeface="+mj-lt"/>
              </a:rPr>
              <a:t> je </a:t>
            </a:r>
            <a:r>
              <a:rPr lang="en-GB" sz="4000" b="1" dirty="0" err="1">
                <a:ea typeface="+mj-lt"/>
                <a:cs typeface="+mj-lt"/>
              </a:rPr>
              <a:t>vokalist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enega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bolj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znanih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psihedeličnih</a:t>
            </a:r>
            <a:r>
              <a:rPr lang="en-GB" sz="4000" dirty="0">
                <a:ea typeface="+mj-lt"/>
                <a:cs typeface="+mj-lt"/>
              </a:rPr>
              <a:t>/acid rock </a:t>
            </a:r>
            <a:r>
              <a:rPr lang="en-GB" sz="4000" dirty="0" err="1">
                <a:ea typeface="+mj-lt"/>
                <a:cs typeface="+mj-lt"/>
              </a:rPr>
              <a:t>bandov</a:t>
            </a:r>
            <a:r>
              <a:rPr lang="en-GB" sz="4000" dirty="0">
                <a:ea typeface="+mj-lt"/>
                <a:cs typeface="+mj-lt"/>
              </a:rPr>
              <a:t> 60. in 70. let, ki se </a:t>
            </a:r>
            <a:r>
              <a:rPr lang="en-GB" sz="4000" dirty="0" err="1">
                <a:ea typeface="+mj-lt"/>
                <a:cs typeface="+mj-lt"/>
              </a:rPr>
              <a:t>skriva</a:t>
            </a:r>
            <a:r>
              <a:rPr lang="en-GB" sz="4000" dirty="0">
                <a:ea typeface="+mj-lt"/>
                <a:cs typeface="+mj-lt"/>
              </a:rPr>
              <a:t> v </a:t>
            </a:r>
            <a:r>
              <a:rPr lang="en-GB" sz="4000" dirty="0" err="1">
                <a:ea typeface="+mj-lt"/>
                <a:cs typeface="+mj-lt"/>
              </a:rPr>
              <a:t>frazi</a:t>
            </a:r>
            <a:r>
              <a:rPr lang="en-GB" sz="4000" dirty="0">
                <a:ea typeface="+mj-lt"/>
                <a:cs typeface="+mj-lt"/>
              </a:rPr>
              <a:t> “</a:t>
            </a:r>
            <a:r>
              <a:rPr lang="en-GB" sz="4000" b="1" dirty="0">
                <a:ea typeface="+mj-lt"/>
                <a:cs typeface="+mj-lt"/>
              </a:rPr>
              <a:t>Mr Mojo Risin</a:t>
            </a:r>
            <a:r>
              <a:rPr lang="en-GB" sz="4000" dirty="0">
                <a:ea typeface="+mj-lt"/>
                <a:cs typeface="+mj-lt"/>
              </a:rPr>
              <a:t>”?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53935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201247-D592-3DC4-1504-E68B7E49B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150F87-C91E-B97D-2C5D-8F5BDF685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usical instrument next to a piano&#10;&#10;AI-generated content may be incorrect.">
            <a:extLst>
              <a:ext uri="{FF2B5EF4-FFF2-40B4-BE49-F238E27FC236}">
                <a16:creationId xmlns:a16="http://schemas.microsoft.com/office/drawing/2014/main" id="{8D4EF4AE-D2A9-D8DA-55ED-84DE22AC69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8" r="10618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FB2486-6E47-1158-9C68-2A02872D3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67473-E098-320E-2222-FFC3DD888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86" y="1714459"/>
            <a:ext cx="5285946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500" b="1" dirty="0">
                <a:ea typeface="+mj-lt"/>
                <a:cs typeface="+mj-lt"/>
              </a:rPr>
              <a:t>6.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Kdo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izvaja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eno</a:t>
            </a:r>
            <a:r>
              <a:rPr lang="en-GB" sz="4000" b="1" dirty="0">
                <a:ea typeface="+mj-lt"/>
                <a:cs typeface="+mj-lt"/>
              </a:rPr>
              <a:t> od </a:t>
            </a:r>
            <a:r>
              <a:rPr lang="en-GB" sz="4000" b="1" dirty="0" err="1">
                <a:ea typeface="+mj-lt"/>
                <a:cs typeface="+mj-lt"/>
              </a:rPr>
              <a:t>najpopularnejših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pesmi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preteklega</a:t>
            </a:r>
            <a:r>
              <a:rPr lang="en-GB" sz="4000" b="1" dirty="0">
                <a:ea typeface="+mj-lt"/>
                <a:cs typeface="+mj-lt"/>
              </a:rPr>
              <a:t> </a:t>
            </a:r>
            <a:r>
              <a:rPr lang="en-GB" sz="4000" b="1" dirty="0" err="1">
                <a:ea typeface="+mj-lt"/>
                <a:cs typeface="+mj-lt"/>
              </a:rPr>
              <a:t>leta</a:t>
            </a:r>
            <a:r>
              <a:rPr lang="en-GB" sz="4000" dirty="0">
                <a:ea typeface="+mj-lt"/>
                <a:cs typeface="+mj-lt"/>
              </a:rPr>
              <a:t> z </a:t>
            </a:r>
            <a:r>
              <a:rPr lang="en-GB" sz="4000" dirty="0" err="1">
                <a:ea typeface="+mj-lt"/>
                <a:cs typeface="+mj-lt"/>
              </a:rPr>
              <a:t>naslovom</a:t>
            </a:r>
            <a:r>
              <a:rPr lang="en-GB" sz="4000" dirty="0">
                <a:ea typeface="+mj-lt"/>
                <a:cs typeface="+mj-lt"/>
              </a:rPr>
              <a:t> "Beautiful Things," ki je </a:t>
            </a:r>
            <a:r>
              <a:rPr lang="en-GB" sz="4000" dirty="0" err="1">
                <a:ea typeface="+mj-lt"/>
                <a:cs typeface="+mj-lt"/>
              </a:rPr>
              <a:t>bila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pogosta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vrtena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tudi</a:t>
            </a:r>
            <a:r>
              <a:rPr lang="en-GB" sz="4000" dirty="0">
                <a:ea typeface="+mj-lt"/>
                <a:cs typeface="+mj-lt"/>
              </a:rPr>
              <a:t> v </a:t>
            </a:r>
            <a:r>
              <a:rPr lang="en-GB" sz="4000" dirty="0" err="1">
                <a:ea typeface="+mj-lt"/>
                <a:cs typeface="+mj-lt"/>
              </a:rPr>
              <a:t>reklami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na</a:t>
            </a:r>
            <a:r>
              <a:rPr lang="en-GB" sz="4000" dirty="0">
                <a:ea typeface="+mj-lt"/>
                <a:cs typeface="+mj-lt"/>
              </a:rPr>
              <a:t> </a:t>
            </a:r>
            <a:r>
              <a:rPr lang="en-GB" sz="4000" dirty="0" err="1">
                <a:ea typeface="+mj-lt"/>
                <a:cs typeface="+mj-lt"/>
              </a:rPr>
              <a:t>slovenskih</a:t>
            </a:r>
            <a:r>
              <a:rPr lang="en-GB" sz="4000" dirty="0">
                <a:ea typeface="+mj-lt"/>
                <a:cs typeface="+mj-lt"/>
              </a:rPr>
              <a:t> TV?</a:t>
            </a:r>
            <a:endParaRPr lang="en-US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70982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0F608-2994-9632-7D79-78BB9BC3E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AD00AA0-AC9B-E775-2407-0A3739678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usical instrument next to a piano&#10;&#10;AI-generated content may be incorrect.">
            <a:extLst>
              <a:ext uri="{FF2B5EF4-FFF2-40B4-BE49-F238E27FC236}">
                <a16:creationId xmlns:a16="http://schemas.microsoft.com/office/drawing/2014/main" id="{53217E5D-5060-DE46-371A-80379D15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8" r="10618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6543BF-7ED3-B4AA-8AA3-412954152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477E7-872E-5ECF-43EF-98991F7D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86" y="1714459"/>
            <a:ext cx="6592231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000" dirty="0" err="1">
                <a:ea typeface="+mj-lt"/>
                <a:cs typeface="+mj-lt"/>
              </a:rPr>
              <a:t>Odgovori</a:t>
            </a:r>
            <a:r>
              <a:rPr lang="en-GB" sz="4000" dirty="0">
                <a:ea typeface="+mj-lt"/>
                <a:cs typeface="+mj-lt"/>
              </a:rPr>
              <a:t>:</a:t>
            </a:r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1. THE WHO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2. MAN ON THE MOON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3. Johann Sebastian BACH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4. LUST FOR LIFE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5. Jim MORRISON</a:t>
            </a:r>
            <a:br>
              <a:rPr lang="en-GB" sz="4000" dirty="0">
                <a:ea typeface="+mj-lt"/>
                <a:cs typeface="+mj-lt"/>
              </a:rPr>
            </a:br>
            <a:r>
              <a:rPr lang="en-GB" sz="4000" dirty="0">
                <a:ea typeface="+mj-lt"/>
                <a:cs typeface="+mj-lt"/>
              </a:rPr>
              <a:t>6. Benson BOONE</a:t>
            </a:r>
          </a:p>
        </p:txBody>
      </p:sp>
    </p:spTree>
    <p:extLst>
      <p:ext uri="{BB962C8B-B14F-4D97-AF65-F5344CB8AC3E}">
        <p14:creationId xmlns:p14="http://schemas.microsoft.com/office/powerpoint/2010/main" val="21075969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76B9-6824-C20E-0513-EE3F4C41E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PETKA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5060-BD17-F521-90F4-3738D7C49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Pri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zadnjem</a:t>
            </a:r>
            <a:r>
              <a:rPr lang="en-GB" dirty="0"/>
              <a:t> </a:t>
            </a:r>
            <a:r>
              <a:rPr lang="en-GB" dirty="0" err="1"/>
              <a:t>sklopu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tipičnih</a:t>
            </a:r>
            <a:r>
              <a:rPr lang="en-GB" dirty="0"/>
              <a:t> </a:t>
            </a:r>
            <a:r>
              <a:rPr lang="en-GB" dirty="0" err="1"/>
              <a:t>vprašanj</a:t>
            </a:r>
            <a:r>
              <a:rPr lang="en-GB" dirty="0"/>
              <a:t>, </a:t>
            </a:r>
            <a:r>
              <a:rPr lang="en-GB" dirty="0" err="1"/>
              <a:t>ampak</a:t>
            </a:r>
            <a:r>
              <a:rPr lang="en-GB" dirty="0"/>
              <a:t> </a:t>
            </a:r>
            <a:r>
              <a:rPr lang="en-GB" dirty="0" err="1"/>
              <a:t>naštevanje</a:t>
            </a:r>
            <a:r>
              <a:rPr lang="en-GB" dirty="0"/>
              <a:t> pet (5) </a:t>
            </a:r>
            <a:r>
              <a:rPr lang="en-GB" dirty="0" err="1"/>
              <a:t>stvari</a:t>
            </a:r>
            <a:r>
              <a:rPr lang="en-GB" dirty="0"/>
              <a:t>/</a:t>
            </a:r>
            <a:r>
              <a:rPr lang="en-GB" dirty="0" err="1"/>
              <a:t>oseb</a:t>
            </a:r>
            <a:r>
              <a:rPr lang="en-GB" dirty="0"/>
              <a:t>/... glede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iztočnico</a:t>
            </a:r>
          </a:p>
          <a:p>
            <a:r>
              <a:rPr lang="en-GB" dirty="0" err="1"/>
              <a:t>Vsak</a:t>
            </a:r>
            <a:r>
              <a:rPr lang="en-GB" dirty="0"/>
              <a:t> </a:t>
            </a:r>
            <a:r>
              <a:rPr lang="en-GB" dirty="0" err="1"/>
              <a:t>pravilen</a:t>
            </a:r>
            <a:r>
              <a:rPr lang="en-GB" dirty="0"/>
              <a:t> </a:t>
            </a:r>
            <a:r>
              <a:rPr lang="en-GB" dirty="0" err="1"/>
              <a:t>odgovor</a:t>
            </a:r>
            <a:r>
              <a:rPr lang="en-GB" dirty="0"/>
              <a:t> </a:t>
            </a:r>
            <a:r>
              <a:rPr lang="en-GB" dirty="0" err="1"/>
              <a:t>prinese</a:t>
            </a:r>
            <a:r>
              <a:rPr lang="en-GB" dirty="0"/>
              <a:t> </a:t>
            </a:r>
            <a:r>
              <a:rPr lang="en-GB" dirty="0" err="1"/>
              <a:t>točko</a:t>
            </a:r>
            <a:r>
              <a:rPr lang="en-GB" dirty="0"/>
              <a:t>, </a:t>
            </a:r>
            <a:r>
              <a:rPr lang="en-GB" dirty="0" err="1"/>
              <a:t>vrstni</a:t>
            </a:r>
            <a:r>
              <a:rPr lang="en-GB" dirty="0"/>
              <a:t> red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pomemben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PRIMER: </a:t>
            </a:r>
            <a:r>
              <a:rPr lang="en-GB" dirty="0" err="1"/>
              <a:t>prvih</a:t>
            </a:r>
            <a:r>
              <a:rPr lang="en-GB" dirty="0"/>
              <a:t> pet </a:t>
            </a:r>
            <a:r>
              <a:rPr lang="en-GB" dirty="0" err="1"/>
              <a:t>držav</a:t>
            </a:r>
            <a:r>
              <a:rPr lang="en-GB" dirty="0"/>
              <a:t> po </a:t>
            </a:r>
            <a:r>
              <a:rPr lang="en-GB" dirty="0" err="1"/>
              <a:t>abecedi</a:t>
            </a:r>
            <a:br>
              <a:rPr lang="en-US" dirty="0"/>
            </a:br>
            <a:r>
              <a:rPr lang="en-GB" dirty="0" err="1"/>
              <a:t>Odgovori</a:t>
            </a:r>
            <a:r>
              <a:rPr lang="en-GB" dirty="0"/>
              <a:t>: </a:t>
            </a:r>
            <a:r>
              <a:rPr lang="en-GB" dirty="0" err="1"/>
              <a:t>Afganistan</a:t>
            </a:r>
            <a:r>
              <a:rPr lang="en-GB" dirty="0"/>
              <a:t>, </a:t>
            </a:r>
            <a:r>
              <a:rPr lang="en-GB" dirty="0" err="1"/>
              <a:t>Albanija</a:t>
            </a:r>
            <a:r>
              <a:rPr lang="en-GB" dirty="0"/>
              <a:t>, </a:t>
            </a:r>
            <a:r>
              <a:rPr lang="en-GB" dirty="0" err="1"/>
              <a:t>Alžirija</a:t>
            </a:r>
            <a:r>
              <a:rPr lang="en-GB" dirty="0"/>
              <a:t>, Andora, Angola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DOVOLJENIH JE SAMO PET ODGOVOROV!</a:t>
            </a:r>
          </a:p>
        </p:txBody>
      </p:sp>
    </p:spTree>
    <p:extLst>
      <p:ext uri="{BB962C8B-B14F-4D97-AF65-F5344CB8AC3E}">
        <p14:creationId xmlns:p14="http://schemas.microsoft.com/office/powerpoint/2010/main" val="22921655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7DDD6-ECB2-93AE-5D58-3B13D3B36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08FC-2F80-9F9B-9618-74832668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PETKA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49806-891D-A5E4-FACC-00CCA2BC1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Pri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zadnjem</a:t>
            </a:r>
            <a:r>
              <a:rPr lang="en-GB" dirty="0"/>
              <a:t> </a:t>
            </a:r>
            <a:r>
              <a:rPr lang="en-GB" dirty="0" err="1"/>
              <a:t>sklopu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tipičnih</a:t>
            </a:r>
            <a:r>
              <a:rPr lang="en-GB" dirty="0"/>
              <a:t> </a:t>
            </a:r>
            <a:r>
              <a:rPr lang="en-GB" dirty="0" err="1"/>
              <a:t>vprašanj</a:t>
            </a:r>
            <a:r>
              <a:rPr lang="en-GB" dirty="0"/>
              <a:t>, </a:t>
            </a:r>
            <a:r>
              <a:rPr lang="en-GB" dirty="0" err="1"/>
              <a:t>ampak</a:t>
            </a:r>
            <a:r>
              <a:rPr lang="en-GB" dirty="0"/>
              <a:t> </a:t>
            </a:r>
            <a:r>
              <a:rPr lang="en-GB" dirty="0" err="1"/>
              <a:t>naštevanje</a:t>
            </a:r>
            <a:r>
              <a:rPr lang="en-GB" dirty="0"/>
              <a:t> pet (5) </a:t>
            </a:r>
            <a:r>
              <a:rPr lang="en-GB" dirty="0" err="1"/>
              <a:t>stvari</a:t>
            </a:r>
            <a:r>
              <a:rPr lang="en-GB" dirty="0"/>
              <a:t>/</a:t>
            </a:r>
            <a:r>
              <a:rPr lang="en-GB" dirty="0" err="1"/>
              <a:t>oseb</a:t>
            </a:r>
            <a:r>
              <a:rPr lang="en-GB" dirty="0"/>
              <a:t>/... glede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iztočnico</a:t>
            </a:r>
          </a:p>
          <a:p>
            <a:r>
              <a:rPr lang="en-GB" dirty="0" err="1"/>
              <a:t>Vsak</a:t>
            </a:r>
            <a:r>
              <a:rPr lang="en-GB" dirty="0"/>
              <a:t> </a:t>
            </a:r>
            <a:r>
              <a:rPr lang="en-GB" dirty="0" err="1"/>
              <a:t>pravilen</a:t>
            </a:r>
            <a:r>
              <a:rPr lang="en-GB" dirty="0"/>
              <a:t> </a:t>
            </a:r>
            <a:r>
              <a:rPr lang="en-GB" dirty="0" err="1"/>
              <a:t>odgovor</a:t>
            </a:r>
            <a:r>
              <a:rPr lang="en-GB" dirty="0"/>
              <a:t> </a:t>
            </a:r>
            <a:r>
              <a:rPr lang="en-GB" dirty="0" err="1"/>
              <a:t>prinese</a:t>
            </a:r>
            <a:r>
              <a:rPr lang="en-GB" dirty="0"/>
              <a:t> </a:t>
            </a:r>
            <a:r>
              <a:rPr lang="en-GB" dirty="0" err="1"/>
              <a:t>točko</a:t>
            </a:r>
            <a:r>
              <a:rPr lang="en-GB" dirty="0"/>
              <a:t>, </a:t>
            </a:r>
            <a:r>
              <a:rPr lang="en-GB" dirty="0" err="1"/>
              <a:t>vrstni</a:t>
            </a:r>
            <a:r>
              <a:rPr lang="en-GB" dirty="0"/>
              <a:t> red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pomemben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PRIMER: </a:t>
            </a:r>
            <a:r>
              <a:rPr lang="en-GB" dirty="0" err="1"/>
              <a:t>prvih</a:t>
            </a:r>
            <a:r>
              <a:rPr lang="en-GB" dirty="0"/>
              <a:t> pet </a:t>
            </a:r>
            <a:r>
              <a:rPr lang="en-GB" dirty="0" err="1"/>
              <a:t>držav</a:t>
            </a:r>
            <a:r>
              <a:rPr lang="en-GB" dirty="0"/>
              <a:t> po </a:t>
            </a:r>
            <a:r>
              <a:rPr lang="en-GB" dirty="0" err="1"/>
              <a:t>abecedi</a:t>
            </a:r>
            <a:br>
              <a:rPr lang="en-US" dirty="0"/>
            </a:br>
            <a:r>
              <a:rPr lang="en-GB" dirty="0" err="1"/>
              <a:t>Odgovori</a:t>
            </a:r>
            <a:r>
              <a:rPr lang="en-GB" dirty="0"/>
              <a:t>: </a:t>
            </a:r>
            <a:r>
              <a:rPr lang="en-GB" dirty="0" err="1"/>
              <a:t>Afganistan</a:t>
            </a:r>
            <a:r>
              <a:rPr lang="en-GB" dirty="0"/>
              <a:t>, </a:t>
            </a:r>
            <a:r>
              <a:rPr lang="en-GB" dirty="0" err="1"/>
              <a:t>Albanija</a:t>
            </a:r>
            <a:r>
              <a:rPr lang="en-GB" dirty="0"/>
              <a:t>, </a:t>
            </a:r>
            <a:r>
              <a:rPr lang="en-GB" dirty="0" err="1"/>
              <a:t>Alžirija</a:t>
            </a:r>
            <a:r>
              <a:rPr lang="en-GB" dirty="0"/>
              <a:t>, Andora, Angola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DOVOLJENIH JE SAMO PET ODGOVOROV!</a:t>
            </a:r>
          </a:p>
        </p:txBody>
      </p:sp>
    </p:spTree>
    <p:extLst>
      <p:ext uri="{BB962C8B-B14F-4D97-AF65-F5344CB8AC3E}">
        <p14:creationId xmlns:p14="http://schemas.microsoft.com/office/powerpoint/2010/main" val="8435875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w of golden statues&#10;&#10;AI-generated content may be incorrect.">
            <a:extLst>
              <a:ext uri="{FF2B5EF4-FFF2-40B4-BE49-F238E27FC236}">
                <a16:creationId xmlns:a16="http://schemas.microsoft.com/office/drawing/2014/main" id="{BA693EDE-53F7-0C79-98D6-710316DA6F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06" r="23585" b="2585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6C2B3-CC65-3015-6FBD-06CBB6B98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64" y="523648"/>
            <a:ext cx="4002949" cy="8500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PETKA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7B00E-B73A-0852-3A0C-CA4A3D4F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72" y="1716065"/>
            <a:ext cx="6765198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err="1"/>
              <a:t>Zadnjih</a:t>
            </a:r>
            <a:r>
              <a:rPr lang="en-US" sz="4000" dirty="0"/>
              <a:t> pet </a:t>
            </a:r>
            <a:r>
              <a:rPr lang="en-US" sz="4000" err="1"/>
              <a:t>zmagovalcev</a:t>
            </a:r>
            <a:r>
              <a:rPr lang="en-US" sz="4000" dirty="0"/>
              <a:t> </a:t>
            </a:r>
            <a:r>
              <a:rPr lang="en-US" sz="4000" err="1"/>
              <a:t>Oskarja</a:t>
            </a:r>
            <a:r>
              <a:rPr lang="en-US" sz="4000" dirty="0"/>
              <a:t> za </a:t>
            </a:r>
            <a:r>
              <a:rPr lang="en-US" sz="4000" err="1"/>
              <a:t>najboljšega</a:t>
            </a:r>
            <a:r>
              <a:rPr lang="en-US" sz="4000" dirty="0"/>
              <a:t> </a:t>
            </a:r>
            <a:r>
              <a:rPr lang="en-US" sz="4000" err="1"/>
              <a:t>igralca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7619612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w of golden statues&#10;&#10;AI-generated content may be incorrect.">
            <a:extLst>
              <a:ext uri="{FF2B5EF4-FFF2-40B4-BE49-F238E27FC236}">
                <a16:creationId xmlns:a16="http://schemas.microsoft.com/office/drawing/2014/main" id="{A614BCA0-35A1-EAF1-BE8B-C41DB75E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37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84E23-E0BC-8090-CC67-D99775F5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09970" cy="13388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PETKA – ODGOVORI: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626DA-F256-4BCF-0681-9AF7C8B68116}"/>
              </a:ext>
            </a:extLst>
          </p:cNvPr>
          <p:cNvSpPr txBox="1"/>
          <p:nvPr/>
        </p:nvSpPr>
        <p:spPr>
          <a:xfrm>
            <a:off x="512618" y="1706837"/>
            <a:ext cx="8719770" cy="373583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2025 – Adrien BRODY (The Brutalist)</a:t>
            </a:r>
            <a:br>
              <a:rPr lang="en-US" sz="4000" dirty="0"/>
            </a:br>
            <a:r>
              <a:rPr lang="en-US" sz="4000" dirty="0"/>
              <a:t>2024 – Cillian MURPHY (Oppenheimer)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2023 – Brendan FRASER (The Whale)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2022 – Will SMITH (King Richard)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2021 – Anthony HOPKINS (The Father)</a:t>
            </a:r>
          </a:p>
        </p:txBody>
      </p:sp>
    </p:spTree>
    <p:extLst>
      <p:ext uri="{BB962C8B-B14F-4D97-AF65-F5344CB8AC3E}">
        <p14:creationId xmlns:p14="http://schemas.microsoft.com/office/powerpoint/2010/main" val="3164501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80BE13-9E98-95A8-0304-75749315F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map of the river&#10;&#10;AI-generated content may be incorrect.">
            <a:extLst>
              <a:ext uri="{FF2B5EF4-FFF2-40B4-BE49-F238E27FC236}">
                <a16:creationId xmlns:a16="http://schemas.microsoft.com/office/drawing/2014/main" id="{5517BE58-BAE2-0BB0-6198-F0A7F5F3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0" r="24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DEEAD-235C-BCCD-ECF3-BDF60B0B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90" y="1913315"/>
            <a:ext cx="4556974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500" b="1" dirty="0"/>
              <a:t>5.</a:t>
            </a:r>
            <a:r>
              <a:rPr lang="en-US" sz="4000" dirty="0"/>
              <a:t> 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Amu Darja in Sir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Sarja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sta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reki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, ki se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izlivata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v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katero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jezero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, ki je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včasih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bilo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eno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večjih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na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svetu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sedaj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pa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skoraj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v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celoti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izginilo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?</a:t>
            </a:r>
            <a:endParaRPr lang="en-US" sz="4000" kern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14323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599FC-D989-C324-365E-A8A501DC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GB" sz="5600" dirty="0" err="1"/>
              <a:t>Kon'c</a:t>
            </a:r>
            <a:r>
              <a:rPr lang="en-GB" sz="5600" dirty="0"/>
              <a:t> je, </a:t>
            </a:r>
            <a:r>
              <a:rPr lang="en-GB" sz="5600" dirty="0" err="1"/>
              <a:t>gremo</a:t>
            </a:r>
            <a:r>
              <a:rPr lang="en-GB" sz="5600" dirty="0"/>
              <a:t> spat!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dinosaur reading a book&#10;&#10;AI-generated content may be incorrect.">
            <a:extLst>
              <a:ext uri="{FF2B5EF4-FFF2-40B4-BE49-F238E27FC236}">
                <a16:creationId xmlns:a16="http://schemas.microsoft.com/office/drawing/2014/main" id="{A475B585-975B-039C-154B-6689F6C4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82" r="20367" b="-2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9471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6AAF5-800C-0AFF-6387-78F2BECE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359677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 err="1"/>
              <a:t>Naslednji</a:t>
            </a:r>
            <a:r>
              <a:rPr lang="en-US" sz="4600" dirty="0"/>
              <a:t> </a:t>
            </a:r>
            <a:r>
              <a:rPr lang="en-US" sz="4600" dirty="0" err="1"/>
              <a:t>kviz</a:t>
            </a:r>
            <a:r>
              <a:rPr lang="en-US" sz="4600" dirty="0"/>
              <a:t>:</a:t>
            </a:r>
            <a:br>
              <a:rPr lang="en-US" sz="4600" dirty="0"/>
            </a:br>
            <a:r>
              <a:rPr lang="en-US" sz="4600" b="1" dirty="0" err="1"/>
              <a:t>ponedeljek</a:t>
            </a:r>
            <a:r>
              <a:rPr lang="en-US" sz="4600" b="1" dirty="0"/>
              <a:t>,</a:t>
            </a:r>
            <a:br>
              <a:rPr lang="en-US" sz="4600" b="1" dirty="0"/>
            </a:br>
            <a:r>
              <a:rPr lang="en-US" sz="4600" b="1" dirty="0"/>
              <a:t>3. </a:t>
            </a:r>
            <a:r>
              <a:rPr lang="en-US" sz="4600" b="1" dirty="0" err="1"/>
              <a:t>november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8D66F31-737E-3C14-AAB0-71CB7B1C4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081" y="1804462"/>
            <a:ext cx="3383280" cy="3383280"/>
          </a:xfrm>
          <a:prstGeom prst="rect">
            <a:avLst/>
          </a:prstGeom>
        </p:spPr>
      </p:pic>
      <p:pic>
        <p:nvPicPr>
          <p:cNvPr id="4" name="Content Placeholder 3" descr="A cartoon dinosaur with a sign in its mouth&#10;&#10;AI-generated content may be incorrect.">
            <a:extLst>
              <a:ext uri="{FF2B5EF4-FFF2-40B4-BE49-F238E27FC236}">
                <a16:creationId xmlns:a16="http://schemas.microsoft.com/office/drawing/2014/main" id="{FACE4CA2-0206-FBC3-A08F-32FE1926F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57" y="1804462"/>
            <a:ext cx="3383280" cy="3383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281C9A-37FD-627F-F326-37BFA8AF3072}"/>
              </a:ext>
            </a:extLst>
          </p:cNvPr>
          <p:cNvSpPr txBox="1"/>
          <p:nvPr/>
        </p:nvSpPr>
        <p:spPr>
          <a:xfrm>
            <a:off x="4831306" y="1008726"/>
            <a:ext cx="355146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000" dirty="0"/>
              <a:t>PRIJAVE:</a:t>
            </a:r>
          </a:p>
        </p:txBody>
      </p:sp>
    </p:spTree>
    <p:extLst>
      <p:ext uri="{BB962C8B-B14F-4D97-AF65-F5344CB8AC3E}">
        <p14:creationId xmlns:p14="http://schemas.microsoft.com/office/powerpoint/2010/main" val="12219087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 shot of a periodic table&#10;&#10;AI-generated content may be incorrect.">
            <a:extLst>
              <a:ext uri="{FF2B5EF4-FFF2-40B4-BE49-F238E27FC236}">
                <a16:creationId xmlns:a16="http://schemas.microsoft.com/office/drawing/2014/main" id="{BF03E0C1-7E21-4E12-6672-AC911970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65" r="11865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CFAE3-1B15-DD2B-0955-9CB6A8CA6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847" y="-953"/>
            <a:ext cx="4857357" cy="5508628"/>
          </a:xfrm>
        </p:spPr>
        <p:txBody>
          <a:bodyPr>
            <a:normAutofit/>
          </a:bodyPr>
          <a:lstStyle/>
          <a:p>
            <a:r>
              <a:rPr lang="en-GB" sz="4000" b="1" dirty="0"/>
              <a:t>Koliko </a:t>
            </a:r>
            <a:r>
              <a:rPr lang="en-GB" sz="4000" b="1" dirty="0" err="1"/>
              <a:t>kemijskih</a:t>
            </a:r>
            <a:r>
              <a:rPr lang="en-GB" sz="4000" b="1" dirty="0"/>
              <a:t> </a:t>
            </a:r>
            <a:r>
              <a:rPr lang="en-GB" sz="4000" b="1" dirty="0" err="1"/>
              <a:t>elementov</a:t>
            </a:r>
            <a:r>
              <a:rPr lang="en-GB" sz="4000" b="1" dirty="0"/>
              <a:t> je </a:t>
            </a:r>
            <a:r>
              <a:rPr lang="en-GB" sz="4000" b="1" dirty="0" err="1"/>
              <a:t>umetno</a:t>
            </a:r>
            <a:r>
              <a:rPr lang="en-GB" sz="4000" b="1" dirty="0"/>
              <a:t> </a:t>
            </a:r>
            <a:r>
              <a:rPr lang="en-GB" sz="4000" b="1" dirty="0" err="1"/>
              <a:t>narejenih</a:t>
            </a:r>
            <a:r>
              <a:rPr lang="en-GB" sz="4000" dirty="0"/>
              <a:t>, </a:t>
            </a:r>
            <a:r>
              <a:rPr lang="en-GB" sz="4000" dirty="0" err="1"/>
              <a:t>torej</a:t>
            </a:r>
            <a:r>
              <a:rPr lang="en-GB" sz="4000" dirty="0"/>
              <a:t> se ne </a:t>
            </a:r>
            <a:r>
              <a:rPr lang="en-GB" sz="4000" dirty="0" err="1"/>
              <a:t>pojavljajo</a:t>
            </a:r>
            <a:r>
              <a:rPr lang="en-GB" sz="4000" dirty="0"/>
              <a:t> v </a:t>
            </a:r>
            <a:r>
              <a:rPr lang="en-GB" sz="4000" dirty="0" err="1"/>
              <a:t>naravi</a:t>
            </a:r>
            <a:r>
              <a:rPr lang="en-GB" sz="4000" dirty="0"/>
              <a:t> oz. </a:t>
            </a:r>
            <a:r>
              <a:rPr lang="en-GB" sz="4000" dirty="0" err="1"/>
              <a:t>smo</a:t>
            </a:r>
            <a:r>
              <a:rPr lang="en-GB" sz="4000" dirty="0"/>
              <a:t> </a:t>
            </a:r>
            <a:r>
              <a:rPr lang="en-GB" sz="4000" dirty="0" err="1"/>
              <a:t>jih</a:t>
            </a:r>
            <a:r>
              <a:rPr lang="en-GB" sz="4000" dirty="0"/>
              <a:t> </a:t>
            </a:r>
            <a:r>
              <a:rPr lang="en-GB" sz="4000" dirty="0" err="1"/>
              <a:t>odkrili</a:t>
            </a:r>
            <a:r>
              <a:rPr lang="en-GB" sz="4000" dirty="0"/>
              <a:t> po </a:t>
            </a:r>
            <a:r>
              <a:rPr lang="en-GB" sz="4000" dirty="0" err="1"/>
              <a:t>tem</a:t>
            </a:r>
            <a:r>
              <a:rPr lang="en-GB" sz="4000" dirty="0"/>
              <a:t>, ko so </a:t>
            </a:r>
            <a:r>
              <a:rPr lang="en-GB" sz="4000" dirty="0" err="1"/>
              <a:t>bili</a:t>
            </a:r>
            <a:r>
              <a:rPr lang="en-GB" sz="4000" dirty="0"/>
              <a:t> </a:t>
            </a:r>
            <a:r>
              <a:rPr lang="en-GB" sz="4000" dirty="0" err="1"/>
              <a:t>umetno</a:t>
            </a:r>
            <a:r>
              <a:rPr lang="en-GB" sz="4000" dirty="0"/>
              <a:t> </a:t>
            </a:r>
            <a:r>
              <a:rPr lang="en-GB" sz="4000" dirty="0" err="1"/>
              <a:t>narejeni</a:t>
            </a:r>
            <a:r>
              <a:rPr lang="en-GB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98269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5795FC-573B-081D-B027-36CE8BC12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81B4F8-D707-F666-DFFD-13F82C0F1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 shot of a periodic table&#10;&#10;AI-generated content may be incorrect.">
            <a:extLst>
              <a:ext uri="{FF2B5EF4-FFF2-40B4-BE49-F238E27FC236}">
                <a16:creationId xmlns:a16="http://schemas.microsoft.com/office/drawing/2014/main" id="{2900D9C5-38BE-2279-6ED6-05970C52AB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65" r="11865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B8340D-5DC1-63F9-0F2B-65EBABE96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DC0C6-C590-06C9-EC3D-1B3E5852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33" y="-858203"/>
            <a:ext cx="4857357" cy="5508628"/>
          </a:xfrm>
        </p:spPr>
        <p:txBody>
          <a:bodyPr>
            <a:normAutofit/>
          </a:bodyPr>
          <a:lstStyle/>
          <a:p>
            <a:r>
              <a:rPr lang="en-GB" sz="4000" dirty="0"/>
              <a:t>TIE-BREAK ODGOVOR:</a:t>
            </a:r>
            <a:br>
              <a:rPr lang="en-GB" sz="4000" dirty="0"/>
            </a:br>
            <a:r>
              <a:rPr lang="en-GB" sz="4000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4182571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B4C81F-C9BC-5400-F156-EA5ED0428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C24F9-437B-2AEA-8116-A6D495D2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74" y="1715707"/>
            <a:ext cx="6002110" cy="14954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/>
              <a:t>6. Katera gora</a:t>
            </a:r>
            <a:r>
              <a:rPr lang="en-US" sz="4000" dirty="0"/>
              <a:t> je z 8611m </a:t>
            </a:r>
            <a:r>
              <a:rPr lang="en-US" sz="4000" err="1"/>
              <a:t>najvišji</a:t>
            </a:r>
            <a:r>
              <a:rPr lang="en-US" sz="4000" dirty="0"/>
              <a:t> </a:t>
            </a:r>
            <a:r>
              <a:rPr lang="en-US" sz="4000" err="1"/>
              <a:t>vrh</a:t>
            </a:r>
            <a:r>
              <a:rPr lang="en-US" sz="4000" dirty="0"/>
              <a:t> </a:t>
            </a:r>
            <a:r>
              <a:rPr lang="en-US" sz="4000" err="1"/>
              <a:t>gorovja</a:t>
            </a:r>
            <a:r>
              <a:rPr lang="en-US" sz="4000" dirty="0"/>
              <a:t> Karakorum, </a:t>
            </a:r>
            <a:r>
              <a:rPr lang="en-US" sz="4000" err="1"/>
              <a:t>na</a:t>
            </a:r>
            <a:r>
              <a:rPr lang="en-US" sz="4000" dirty="0"/>
              <a:t> </a:t>
            </a:r>
            <a:r>
              <a:rPr lang="en-US" sz="4000" err="1"/>
              <a:t>svetu</a:t>
            </a:r>
            <a:r>
              <a:rPr lang="en-US" sz="4000" dirty="0"/>
              <a:t> pa </a:t>
            </a:r>
            <a:r>
              <a:rPr lang="en-US" sz="4000" err="1"/>
              <a:t>zaostaja</a:t>
            </a:r>
            <a:r>
              <a:rPr lang="en-US" sz="4000" dirty="0"/>
              <a:t> le za </a:t>
            </a:r>
            <a:r>
              <a:rPr lang="en-US" sz="4000" err="1"/>
              <a:t>goro</a:t>
            </a:r>
            <a:r>
              <a:rPr lang="en-US" sz="4000" dirty="0"/>
              <a:t> </a:t>
            </a:r>
            <a:r>
              <a:rPr lang="en-US" sz="4000" err="1"/>
              <a:t>Čomolungma</a:t>
            </a:r>
            <a:r>
              <a:rPr lang="en-US" sz="4000" dirty="0"/>
              <a:t>?</a:t>
            </a:r>
          </a:p>
        </p:txBody>
      </p:sp>
      <p:pic>
        <p:nvPicPr>
          <p:cNvPr id="7" name="Content Placeholder 6" descr="A mountain with snow on it&#10;&#10;AI-generated content may be incorrect.">
            <a:extLst>
              <a:ext uri="{FF2B5EF4-FFF2-40B4-BE49-F238E27FC236}">
                <a16:creationId xmlns:a16="http://schemas.microsoft.com/office/drawing/2014/main" id="{3EFA1CCF-3503-31B6-F55A-C84507F4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4"/>
          <a:stretch/>
        </p:blipFill>
        <p:spPr>
          <a:xfrm>
            <a:off x="5844774" y="10"/>
            <a:ext cx="6347226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8083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83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PUB KVIZ  Rondo bar,  6. 10., 2025</vt:lpstr>
      <vt:lpstr>Pravila</vt:lpstr>
      <vt:lpstr>GEOGRAFIJA</vt:lpstr>
      <vt:lpstr>1. Če se vozimo iz Adane zahodno v Izmir, potujemo skozi katero državo ? </vt:lpstr>
      <vt:lpstr>2. Francoske regije se razdelijo na 96 departmajev, Švica v 23 kantonov, v 47 katerih administrativnih enot pa je razdeljena Japonska?</vt:lpstr>
      <vt:lpstr>3. Katera je največja etnična skupina ljudi na svetu, ki si deli ime z eno najpomembnejših kitajskih dinastij? </vt:lpstr>
      <vt:lpstr>4. Katero glavno mesto leži na otokih Sjælland in Amager?</vt:lpstr>
      <vt:lpstr>5. Amu Darja in Sir Sarja sta reki, ki se izlivata v katero jezero, ki je včasih bilo eno večjih na svetu, sedaj pa skoraj v celoti izginilo?</vt:lpstr>
      <vt:lpstr>6. Katera gora je z 8611m najvišji vrh gorovja Karakorum, na svetu pa zaostaja le za goro Čomolungma?</vt:lpstr>
      <vt:lpstr>Odgovori:</vt:lpstr>
      <vt:lpstr>ŠPORT</vt:lpstr>
      <vt:lpstr>1. Katera država je kar 8-krat na OI - vendar nazadnje leta 1980 -  osvojila zlato medaljo v hokeju na travi?</vt:lpstr>
      <vt:lpstr>2. Poleg Borussie Dortmund še en bundesligaški klub nosi to latinsko ime za Prusijo, le-ta pa prihaja iz katerega mesta?   </vt:lpstr>
      <vt:lpstr>3. Kako se imenujejo nogometni klubi iz Trnave, Subotice, Moskve in Varne, ki si ime delijo tudi z znano osebo iz starega Rima?   </vt:lpstr>
      <vt:lpstr>4. V katerih dveh državah se je rodila velika večina najboljših tekačev na 10km? </vt:lpstr>
      <vt:lpstr>5. Marcel Hirscher se je na smučarska tekmovanja vrnil pod zastavo katere države, iz kjer izvira njegova mama?</vt:lpstr>
      <vt:lpstr>6. Caro-Kann obramba se lahko uporablja pri kateri igri?</vt:lpstr>
      <vt:lpstr>Odgovori:</vt:lpstr>
      <vt:lpstr>FILM in TV</vt:lpstr>
      <vt:lpstr>1.  Kateri priimek si delita igralec, ki je leta 1993 igral v Kaj žre Gilberta Grapa (What’s Eating Gilbert Grape?) in njegova hčerka, ki je leta 2024 igrala eno od glavnih vlog v filmu Nosferatu?</vt:lpstr>
      <vt:lpstr>PowerPoint Presentation</vt:lpstr>
      <vt:lpstr>3. V filmu Brodolom (Cast Away) Tom Hanks igra uslužbenca katerega podjetja, ki dostavlja pakete?</vt:lpstr>
      <vt:lpstr>4. Režiser Botra je stric od katerega igralca, ki je dobil Oskarja za najboljšo moško vlogo leta 1995?</vt:lpstr>
      <vt:lpstr>5. V seriji Squid Game (Igra lignja) se v "prašičku" z denarjem, ki ga bo osvojil zmagovalec nahaja katera valuta?</vt:lpstr>
      <vt:lpstr>6. Največja filmska industrija glede na količino narejenih filmov je Bollywood, katera pa je na drugem mestu?</vt:lpstr>
      <vt:lpstr>1.  DEPP (Johnny in Lily-Rose) 2. 1. SVETOVNA  VOJNA 3. FEDEX 4. Nicolas CAGE 5. Korejski WON 6. NOLLYWOOD (NIGERIJA)   </vt:lpstr>
      <vt:lpstr>ASTRONOMIJA</vt:lpstr>
      <vt:lpstr>1. Kateri planet je v povprečju najbližje Zemlji?   </vt:lpstr>
      <vt:lpstr>2. S katero galaksijo, ki je naši najbližja, bomo trčili čez približno 5 bilijonov let? </vt:lpstr>
      <vt:lpstr>3. Kateri astronom, znan po svojem pomirjujočem glasu, je v letih 1980-81 predstavljal svojo 13-delno serijo Kozmos?</vt:lpstr>
      <vt:lpstr>4. Kateri planet je leta 1781, kot prvega s teleskopom, odkril William Herschel?</vt:lpstr>
      <vt:lpstr>5. Koga ali kaj raziskuje selenografija?</vt:lpstr>
      <vt:lpstr>6. Kako se imenuje najvišja gora na Marsu, ki je skoraj 2.5x višja od Mt. Everesta in združuje rimsko besedo za goro ter eno najbolj znanih gora na svetu?</vt:lpstr>
      <vt:lpstr>Odgovori:</vt:lpstr>
      <vt:lpstr>LITERATURA</vt:lpstr>
      <vt:lpstr>1. Kako je ime liku Brama Stokerja iz romana Drakula, ki ga je poimenoval po sebi?</vt:lpstr>
      <vt:lpstr>2. Kateri literarni stil se je razvil predvsem v južni Ameriki, viden predstavnik pa je tudi Japonec Haruki Murakami?</vt:lpstr>
      <vt:lpstr>3. V Škrlatnem znamenju Nathaniela Hawthorna mora Hester Prynne nositi katero črko na prsih kot simbol svojega prešuštva?</vt:lpstr>
      <vt:lpstr>4. Kakšno je pravo ime avtorja knjig Živalska farma (Animal Farm) in 1984, ki si ga deli z enim od britanskih premierjev iz 21. stoletja?</vt:lpstr>
      <vt:lpstr>5. Kateri roman Dostojevskega si naslov deli s pogosto žaljivko?</vt:lpstr>
      <vt:lpstr>6. Katera knjiga Kena Keseya iz leta 1962 je leta 1975 dobila zelo cenjeno filmsko uprizoritev za katero je enega od petih Oskarjev dobila tudi Louise Fletcher?</vt:lpstr>
      <vt:lpstr>Odgovori:  1.   ABRAHAM van Helsing 2.   MAGIČNI REALIZEM 3.   A 4.   Eric Arthur BLAIR 5.   IDIOT 6.   LET NAD KUKAVIČJIM GNEZDOM (ONE FLEW OVER THE CUCKOO'S NEST)</vt:lpstr>
      <vt:lpstr>PAVZA</vt:lpstr>
      <vt:lpstr>ZGODOVINA</vt:lpstr>
      <vt:lpstr>1. Grobnico katerega, sicer dokaj nepomembnega, faraona je leta 1922 odkril Howard Carter? </vt:lpstr>
      <vt:lpstr>2. Na kateri dogodek so 8. maja, 1980, v Beograd, med drugim prišli tudi Thatcher, Gaddafi, Hussein in Kim Il-Sung?</vt:lpstr>
      <vt:lpstr>3. Ernest Hemingway je o njej napisal knjigo For Whom the Bell Tolls (Komu zvoni?), Metallica istoimensko pesem, Picasso pa naslikal sliko - o kateri vojni je govora?</vt:lpstr>
      <vt:lpstr>4.  Ur-Namujev zakonik je najstarejša ohranjena zbirka zakonov na svetu, ki pa je bila v veljavi v kateri starodavni civilizaciji?</vt:lpstr>
      <vt:lpstr>5. Kakšen je bil razplet bitke pri Termopilah, ki je med drugim tudi tema filma 300?</vt:lpstr>
      <vt:lpstr>6. Kateri dogodek iz leta 1618 se smatra kot začetek 30-letne vojne?</vt:lpstr>
      <vt:lpstr>   1.   TUTANKAMON 2.   POGREB TITA 3.   ŠPANSKA DRŽAVLJANSKA         VOJNA 4.   MEZOPOTAMIJA/SUMERIJA 5.   ZMAGA PERZIJCEV 6.   PRAŠKA DEFENESTRACIJA </vt:lpstr>
      <vt:lpstr>SPLOŠNO/LIFESTYLE</vt:lpstr>
      <vt:lpstr>1. Če je najstarejša španska v Salamanci, italijanska v Bologni in nemška v Heidelbergu, kaj iščemo?</vt:lpstr>
      <vt:lpstr>2. Kako je bilo ime očetu Leva Nikolajeviča Tolstoja?</vt:lpstr>
      <vt:lpstr>3. Presenetljivo je nacionalna žival Anglije lev, katera mitska žival pa je nacionalna žival Škotske?</vt:lpstr>
      <vt:lpstr>4. Kako imenujemo osebno filozofijo, ki se osredotoča na skromno življenje in katerega ekstremno obliko je prakticiral tudi Buda?</vt:lpstr>
      <vt:lpstr>5. Kako se imenujejo v tla vrisane črte v puščavi južnega Peruja, ki med drugim prikazujejo tudi razne živali in rastline?</vt:lpstr>
      <vt:lpstr>6. Prebivalci katerega mesta v Združenem kraljestvu so znani tudi kot scouserji?</vt:lpstr>
      <vt:lpstr>Odgovori: </vt:lpstr>
      <vt:lpstr>ZNANOST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GLASBA</vt:lpstr>
      <vt:lpstr>1. Pete Townshend in Roger Daltrey sta med ustanovitelji katerega benda, ki si ime (fonetično) deli tudi z mongolsko skupino?</vt:lpstr>
      <vt:lpstr>2. V katerem komadu R. E. M., Michael Stipe kar 56-krat ponovi besedo “yeah”?</vt:lpstr>
      <vt:lpstr>3. S smrtjo katerega skladatelja se leta 1750 zaključi obdobje baroka? </vt:lpstr>
      <vt:lpstr>4. Katero ime si delita pesem Iggyja Popa, ki odpre film Trainspotting ter album Lane del Rey iz leta 2017?</vt:lpstr>
      <vt:lpstr>5. Kdo je vokalist enega bolj znanih psihedeličnih/acid rock bandov 60. in 70. let, ki se skriva v frazi “Mr Mojo Risin”?</vt:lpstr>
      <vt:lpstr>6. Kdo izvaja eno od najpopularnejših pesmi preteklega leta z naslovom "Beautiful Things," ki je bila pogosta vrtena tudi v reklami na slovenskih TV?</vt:lpstr>
      <vt:lpstr>Odgovori:  1. THE WHO 2. MAN ON THE MOON 3. Johann Sebastian BACH 4. LUST FOR LIFE 5. Jim MORRISON 6. Benson BOONE</vt:lpstr>
      <vt:lpstr>PETKA</vt:lpstr>
      <vt:lpstr>PETKA</vt:lpstr>
      <vt:lpstr>PETKA</vt:lpstr>
      <vt:lpstr>PETKA – ODGOVORI:</vt:lpstr>
      <vt:lpstr>Kon'c je, gremo spat!</vt:lpstr>
      <vt:lpstr>Naslednji kviz: ponedeljek, 3. november</vt:lpstr>
      <vt:lpstr>Koliko kemijskih elementov je umetno narejenih, torej se ne pojavljajo v naravi oz. smo jih odkrili po tem, ko so bili umetno narejeni?</vt:lpstr>
      <vt:lpstr>TIE-BREAK ODGOVOR: 29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656</cp:revision>
  <dcterms:created xsi:type="dcterms:W3CDTF">2025-02-02T19:53:24Z</dcterms:created>
  <dcterms:modified xsi:type="dcterms:W3CDTF">2025-10-17T19:57:08Z</dcterms:modified>
</cp:coreProperties>
</file>