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41"/>
  </p:notesMasterIdLst>
  <p:sldIdLst>
    <p:sldId id="257" r:id="rId5"/>
    <p:sldId id="839" r:id="rId6"/>
    <p:sldId id="1737" r:id="rId7"/>
    <p:sldId id="1662" r:id="rId8"/>
    <p:sldId id="1735" r:id="rId9"/>
    <p:sldId id="1744" r:id="rId10"/>
    <p:sldId id="1745" r:id="rId11"/>
    <p:sldId id="1746" r:id="rId12"/>
    <p:sldId id="1747" r:id="rId13"/>
    <p:sldId id="1748" r:id="rId14"/>
    <p:sldId id="1749" r:id="rId15"/>
    <p:sldId id="1750" r:id="rId16"/>
    <p:sldId id="1751" r:id="rId17"/>
    <p:sldId id="1752" r:id="rId18"/>
    <p:sldId id="1753" r:id="rId19"/>
    <p:sldId id="1754" r:id="rId20"/>
    <p:sldId id="1755" r:id="rId21"/>
    <p:sldId id="1756" r:id="rId22"/>
    <p:sldId id="1757" r:id="rId23"/>
    <p:sldId id="1758" r:id="rId24"/>
    <p:sldId id="1759" r:id="rId25"/>
    <p:sldId id="1760" r:id="rId26"/>
    <p:sldId id="1761" r:id="rId27"/>
    <p:sldId id="1762" r:id="rId28"/>
    <p:sldId id="1763" r:id="rId29"/>
    <p:sldId id="1764" r:id="rId30"/>
    <p:sldId id="1765" r:id="rId31"/>
    <p:sldId id="1766" r:id="rId32"/>
    <p:sldId id="1767" r:id="rId33"/>
    <p:sldId id="1768" r:id="rId34"/>
    <p:sldId id="1769" r:id="rId35"/>
    <p:sldId id="1770" r:id="rId36"/>
    <p:sldId id="1771" r:id="rId37"/>
    <p:sldId id="1772" r:id="rId38"/>
    <p:sldId id="1773" r:id="rId39"/>
    <p:sldId id="1774" r:id="rId40"/>
    <p:sldId id="1432" r:id="rId41"/>
    <p:sldId id="1433" r:id="rId42"/>
    <p:sldId id="1405" r:id="rId43"/>
    <p:sldId id="1409" r:id="rId44"/>
    <p:sldId id="1526" r:id="rId45"/>
    <p:sldId id="1665" r:id="rId46"/>
    <p:sldId id="1525" r:id="rId47"/>
    <p:sldId id="1407" r:id="rId48"/>
    <p:sldId id="1408" r:id="rId49"/>
    <p:sldId id="1410" r:id="rId50"/>
    <p:sldId id="1593" r:id="rId51"/>
    <p:sldId id="841" r:id="rId52"/>
    <p:sldId id="1412" r:id="rId53"/>
    <p:sldId id="1413" r:id="rId54"/>
    <p:sldId id="1414" r:id="rId55"/>
    <p:sldId id="1415" r:id="rId56"/>
    <p:sldId id="1664" r:id="rId57"/>
    <p:sldId id="1417" r:id="rId58"/>
    <p:sldId id="1418" r:id="rId59"/>
    <p:sldId id="1419" r:id="rId60"/>
    <p:sldId id="1420" r:id="rId61"/>
    <p:sldId id="1594" r:id="rId62"/>
    <p:sldId id="1422" r:id="rId63"/>
    <p:sldId id="1243" r:id="rId64"/>
    <p:sldId id="1431" r:id="rId65"/>
    <p:sldId id="1739" r:id="rId66"/>
    <p:sldId id="1425" r:id="rId67"/>
    <p:sldId id="1426" r:id="rId68"/>
    <p:sldId id="1667" r:id="rId69"/>
    <p:sldId id="1430" r:id="rId70"/>
    <p:sldId id="1669" r:id="rId71"/>
    <p:sldId id="1666" r:id="rId72"/>
    <p:sldId id="312" r:id="rId73"/>
    <p:sldId id="1775" r:id="rId74"/>
    <p:sldId id="1776" r:id="rId75"/>
    <p:sldId id="1777" r:id="rId76"/>
    <p:sldId id="1778" r:id="rId77"/>
    <p:sldId id="1779" r:id="rId78"/>
    <p:sldId id="1780" r:id="rId79"/>
    <p:sldId id="1781" r:id="rId80"/>
    <p:sldId id="1782" r:id="rId81"/>
    <p:sldId id="1783" r:id="rId82"/>
    <p:sldId id="1784" r:id="rId83"/>
    <p:sldId id="1785" r:id="rId84"/>
    <p:sldId id="1786" r:id="rId85"/>
    <p:sldId id="1787" r:id="rId86"/>
    <p:sldId id="1788" r:id="rId87"/>
    <p:sldId id="1789" r:id="rId88"/>
    <p:sldId id="1790" r:id="rId89"/>
    <p:sldId id="1791" r:id="rId90"/>
    <p:sldId id="1792" r:id="rId91"/>
    <p:sldId id="1793" r:id="rId92"/>
    <p:sldId id="1794" r:id="rId93"/>
    <p:sldId id="1795" r:id="rId94"/>
    <p:sldId id="1796" r:id="rId95"/>
    <p:sldId id="1806" r:id="rId96"/>
    <p:sldId id="1807" r:id="rId97"/>
    <p:sldId id="1808" r:id="rId98"/>
    <p:sldId id="1809" r:id="rId99"/>
    <p:sldId id="1810" r:id="rId100"/>
    <p:sldId id="1811" r:id="rId101"/>
    <p:sldId id="1812" r:id="rId102"/>
    <p:sldId id="1813" r:id="rId103"/>
    <p:sldId id="1814" r:id="rId104"/>
    <p:sldId id="1560" r:id="rId105"/>
    <p:sldId id="1493" r:id="rId106"/>
    <p:sldId id="1741" r:id="rId107"/>
    <p:sldId id="1495" r:id="rId108"/>
    <p:sldId id="1496" r:id="rId109"/>
    <p:sldId id="1497" r:id="rId110"/>
    <p:sldId id="1498" r:id="rId111"/>
    <p:sldId id="1499" r:id="rId112"/>
    <p:sldId id="1500" r:id="rId113"/>
    <p:sldId id="1468" r:id="rId114"/>
    <p:sldId id="1743" r:id="rId115"/>
    <p:sldId id="1503" r:id="rId116"/>
    <p:sldId id="1501" r:id="rId117"/>
    <p:sldId id="1379" r:id="rId118"/>
    <p:sldId id="1506" r:id="rId119"/>
    <p:sldId id="1740" r:id="rId120"/>
    <p:sldId id="1507" r:id="rId121"/>
    <p:sldId id="1508" r:id="rId122"/>
    <p:sldId id="1742" r:id="rId123"/>
    <p:sldId id="1629" r:id="rId124"/>
    <p:sldId id="1630" r:id="rId125"/>
    <p:sldId id="1512" r:id="rId126"/>
    <p:sldId id="1702" r:id="rId127"/>
    <p:sldId id="1513" r:id="rId128"/>
    <p:sldId id="1514" r:id="rId129"/>
    <p:sldId id="1515" r:id="rId130"/>
    <p:sldId id="1520" r:id="rId131"/>
    <p:sldId id="1521" r:id="rId132"/>
    <p:sldId id="1517" r:id="rId133"/>
    <p:sldId id="1519" r:id="rId134"/>
    <p:sldId id="1516" r:id="rId135"/>
    <p:sldId id="1518" r:id="rId136"/>
    <p:sldId id="1158" r:id="rId137"/>
    <p:sldId id="1703" r:id="rId138"/>
    <p:sldId id="1816" r:id="rId139"/>
    <p:sldId id="1817" r:id="rId140"/>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FB74C7E-89AA-4E33-A42B-BC7A73949068}">
          <p14:sldIdLst>
            <p14:sldId id="257"/>
            <p14:sldId id="839"/>
            <p14:sldId id="1737"/>
            <p14:sldId id="1662"/>
            <p14:sldId id="1735"/>
            <p14:sldId id="1744"/>
            <p14:sldId id="1745"/>
            <p14:sldId id="1746"/>
            <p14:sldId id="1747"/>
            <p14:sldId id="1748"/>
            <p14:sldId id="1749"/>
            <p14:sldId id="1750"/>
            <p14:sldId id="1751"/>
            <p14:sldId id="1752"/>
            <p14:sldId id="1753"/>
            <p14:sldId id="1754"/>
            <p14:sldId id="1755"/>
            <p14:sldId id="1756"/>
            <p14:sldId id="1757"/>
            <p14:sldId id="1758"/>
            <p14:sldId id="1759"/>
            <p14:sldId id="1760"/>
            <p14:sldId id="1761"/>
            <p14:sldId id="1762"/>
            <p14:sldId id="1763"/>
            <p14:sldId id="1764"/>
            <p14:sldId id="1765"/>
            <p14:sldId id="1766"/>
            <p14:sldId id="1767"/>
            <p14:sldId id="1768"/>
            <p14:sldId id="1769"/>
            <p14:sldId id="1770"/>
            <p14:sldId id="1771"/>
            <p14:sldId id="1772"/>
            <p14:sldId id="1773"/>
            <p14:sldId id="1774"/>
            <p14:sldId id="1432"/>
            <p14:sldId id="1433"/>
            <p14:sldId id="1405"/>
            <p14:sldId id="1409"/>
            <p14:sldId id="1526"/>
            <p14:sldId id="1665"/>
            <p14:sldId id="1525"/>
            <p14:sldId id="1407"/>
            <p14:sldId id="1408"/>
            <p14:sldId id="1410"/>
            <p14:sldId id="1593"/>
            <p14:sldId id="841"/>
            <p14:sldId id="1412"/>
            <p14:sldId id="1413"/>
            <p14:sldId id="1414"/>
            <p14:sldId id="1415"/>
            <p14:sldId id="1664"/>
            <p14:sldId id="1417"/>
            <p14:sldId id="1418"/>
            <p14:sldId id="1419"/>
            <p14:sldId id="1420"/>
            <p14:sldId id="1594"/>
            <p14:sldId id="1422"/>
            <p14:sldId id="1243"/>
            <p14:sldId id="1431"/>
            <p14:sldId id="1739"/>
            <p14:sldId id="1425"/>
            <p14:sldId id="1426"/>
            <p14:sldId id="1667"/>
            <p14:sldId id="1430"/>
            <p14:sldId id="1669"/>
            <p14:sldId id="1666"/>
            <p14:sldId id="312"/>
            <p14:sldId id="1775"/>
            <p14:sldId id="1776"/>
            <p14:sldId id="1777"/>
            <p14:sldId id="1778"/>
            <p14:sldId id="1779"/>
            <p14:sldId id="1780"/>
            <p14:sldId id="1781"/>
            <p14:sldId id="1782"/>
            <p14:sldId id="1783"/>
            <p14:sldId id="1784"/>
            <p14:sldId id="1785"/>
            <p14:sldId id="1786"/>
            <p14:sldId id="1787"/>
            <p14:sldId id="1788"/>
            <p14:sldId id="1789"/>
            <p14:sldId id="1790"/>
            <p14:sldId id="1791"/>
            <p14:sldId id="1792"/>
            <p14:sldId id="1793"/>
            <p14:sldId id="1794"/>
            <p14:sldId id="1795"/>
            <p14:sldId id="1796"/>
            <p14:sldId id="1806"/>
            <p14:sldId id="1807"/>
            <p14:sldId id="1808"/>
            <p14:sldId id="1809"/>
            <p14:sldId id="1810"/>
            <p14:sldId id="1811"/>
            <p14:sldId id="1812"/>
            <p14:sldId id="1813"/>
            <p14:sldId id="1814"/>
            <p14:sldId id="1560"/>
            <p14:sldId id="1493"/>
            <p14:sldId id="1741"/>
            <p14:sldId id="1495"/>
            <p14:sldId id="1496"/>
            <p14:sldId id="1497"/>
            <p14:sldId id="1498"/>
            <p14:sldId id="1499"/>
            <p14:sldId id="1500"/>
            <p14:sldId id="1468"/>
            <p14:sldId id="1743"/>
            <p14:sldId id="1503"/>
            <p14:sldId id="1501"/>
            <p14:sldId id="1379"/>
            <p14:sldId id="1506"/>
            <p14:sldId id="1740"/>
            <p14:sldId id="1507"/>
            <p14:sldId id="1508"/>
            <p14:sldId id="1742"/>
            <p14:sldId id="1629"/>
            <p14:sldId id="1630"/>
            <p14:sldId id="1512"/>
            <p14:sldId id="1702"/>
            <p14:sldId id="1513"/>
            <p14:sldId id="1514"/>
            <p14:sldId id="1515"/>
            <p14:sldId id="1520"/>
            <p14:sldId id="1521"/>
            <p14:sldId id="1517"/>
            <p14:sldId id="1519"/>
            <p14:sldId id="1516"/>
            <p14:sldId id="1518"/>
            <p14:sldId id="1158"/>
            <p14:sldId id="1703"/>
            <p14:sldId id="1816"/>
            <p14:sldId id="181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ka Lukač" initials="LL" lastIdx="1" clrIdx="0">
    <p:extLst>
      <p:ext uri="{19B8F6BF-5375-455C-9EA6-DF929625EA0E}">
        <p15:presenceInfo xmlns:p15="http://schemas.microsoft.com/office/powerpoint/2012/main" userId="Luka Lukač"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D1BE"/>
    <a:srgbClr val="FFFFFF"/>
    <a:srgbClr val="1E1C1E"/>
    <a:srgbClr val="8DD8F8"/>
    <a:srgbClr val="AEE0F9"/>
    <a:srgbClr val="509D57"/>
    <a:srgbClr val="3D4049"/>
    <a:srgbClr val="D8E6FB"/>
    <a:srgbClr val="11646C"/>
    <a:srgbClr val="6A87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89" autoAdjust="0"/>
    <p:restoredTop sz="96247" autoAdjust="0"/>
  </p:normalViewPr>
  <p:slideViewPr>
    <p:cSldViewPr snapToGrid="0">
      <p:cViewPr varScale="1">
        <p:scale>
          <a:sx n="122" d="100"/>
          <a:sy n="122" d="100"/>
        </p:scale>
        <p:origin x="126" y="3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notesMaster" Target="notesMasters/notesMaster1.xml"/><Relationship Id="rId14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commentAuthors" Target="commentAuthor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ka Lukač" userId="664ea76b-1e27-44d6-9118-861efcf80539" providerId="ADAL" clId="{0A2651A3-6E71-4A64-9170-E865D0D18513}"/>
    <pc:docChg chg="undo redo custSel addSld delSld modSld sldOrd modSection">
      <pc:chgData name="Luka Lukač" userId="664ea76b-1e27-44d6-9118-861efcf80539" providerId="ADAL" clId="{0A2651A3-6E71-4A64-9170-E865D0D18513}" dt="2026-01-22T11:45:21.874" v="31147" actId="478"/>
      <pc:docMkLst>
        <pc:docMk/>
      </pc:docMkLst>
      <pc:sldChg chg="addSp delSp modSp mod">
        <pc:chgData name="Luka Lukač" userId="664ea76b-1e27-44d6-9118-861efcf80539" providerId="ADAL" clId="{0A2651A3-6E71-4A64-9170-E865D0D18513}" dt="2026-01-21T13:01:08.385" v="31136" actId="20577"/>
        <pc:sldMkLst>
          <pc:docMk/>
          <pc:sldMk cId="173658967" sldId="257"/>
        </pc:sldMkLst>
        <pc:spChg chg="mod">
          <ac:chgData name="Luka Lukač" userId="664ea76b-1e27-44d6-9118-861efcf80539" providerId="ADAL" clId="{0A2651A3-6E71-4A64-9170-E865D0D18513}" dt="2026-01-21T13:01:08.385" v="31136" actId="20577"/>
          <ac:spMkLst>
            <pc:docMk/>
            <pc:sldMk cId="173658967" sldId="257"/>
            <ac:spMk id="2" creationId="{CB4C2EA2-5D5B-4E6D-8E4E-023143740972}"/>
          </ac:spMkLst>
        </pc:spChg>
        <pc:grpChg chg="add mod">
          <ac:chgData name="Luka Lukač" userId="664ea76b-1e27-44d6-9118-861efcf80539" providerId="ADAL" clId="{0A2651A3-6E71-4A64-9170-E865D0D18513}" dt="2026-01-15T12:50:57.084" v="31004" actId="1076"/>
          <ac:grpSpMkLst>
            <pc:docMk/>
            <pc:sldMk cId="173658967" sldId="257"/>
            <ac:grpSpMk id="4" creationId="{02514EE3-ABA7-D7C6-5E5C-9202843F4409}"/>
          </ac:grpSpMkLst>
        </pc:grpChg>
        <pc:picChg chg="mod topLvl">
          <ac:chgData name="Luka Lukač" userId="664ea76b-1e27-44d6-9118-861efcf80539" providerId="ADAL" clId="{0A2651A3-6E71-4A64-9170-E865D0D18513}" dt="2026-01-15T12:50:57.084" v="31004" actId="1076"/>
          <ac:picMkLst>
            <pc:docMk/>
            <pc:sldMk cId="173658967" sldId="257"/>
            <ac:picMk id="1026" creationId="{DA3A8241-BB79-140F-C485-C078EA6A8839}"/>
          </ac:picMkLst>
        </pc:picChg>
        <pc:picChg chg="add mod topLvl">
          <ac:chgData name="Luka Lukač" userId="664ea76b-1e27-44d6-9118-861efcf80539" providerId="ADAL" clId="{0A2651A3-6E71-4A64-9170-E865D0D18513}" dt="2026-01-15T12:50:57.084" v="31004" actId="1076"/>
          <ac:picMkLst>
            <pc:docMk/>
            <pc:sldMk cId="173658967" sldId="257"/>
            <ac:picMk id="25602" creationId="{5CBB9CB6-5B6C-D6C4-9CA4-46492C7088A1}"/>
          </ac:picMkLst>
        </pc:picChg>
      </pc:sldChg>
      <pc:sldChg chg="addSp delSp modSp">
        <pc:chgData name="Luka Lukač" userId="664ea76b-1e27-44d6-9118-861efcf80539" providerId="ADAL" clId="{0A2651A3-6E71-4A64-9170-E865D0D18513}" dt="2026-01-13T13:23:10.852" v="30958" actId="478"/>
        <pc:sldMkLst>
          <pc:docMk/>
          <pc:sldMk cId="394153029" sldId="312"/>
        </pc:sldMkLst>
        <pc:picChg chg="add mod">
          <ac:chgData name="Luka Lukač" userId="664ea76b-1e27-44d6-9118-861efcf80539" providerId="ADAL" clId="{0A2651A3-6E71-4A64-9170-E865D0D18513}" dt="2026-01-13T13:23:08.335" v="30957"/>
          <ac:picMkLst>
            <pc:docMk/>
            <pc:sldMk cId="394153029" sldId="312"/>
            <ac:picMk id="4" creationId="{FAD1F5D8-4BFC-E6F7-EAB7-7C1DDCA2E79C}"/>
          </ac:picMkLst>
        </pc:picChg>
        <pc:picChg chg="add mod">
          <ac:chgData name="Luka Lukač" userId="664ea76b-1e27-44d6-9118-861efcf80539" providerId="ADAL" clId="{0A2651A3-6E71-4A64-9170-E865D0D18513}" dt="2026-01-13T13:23:08.335" v="30957"/>
          <ac:picMkLst>
            <pc:docMk/>
            <pc:sldMk cId="394153029" sldId="312"/>
            <ac:picMk id="5" creationId="{71BADB18-9510-534B-BDD3-CB81423C68B5}"/>
          </ac:picMkLst>
        </pc:picChg>
      </pc:sldChg>
      <pc:sldChg chg="addSp delSp modSp">
        <pc:chgData name="Luka Lukač" userId="664ea76b-1e27-44d6-9118-861efcf80539" providerId="ADAL" clId="{0A2651A3-6E71-4A64-9170-E865D0D18513}" dt="2026-01-13T13:22:28.347" v="30948" actId="1076"/>
        <pc:sldMkLst>
          <pc:docMk/>
          <pc:sldMk cId="3534383717" sldId="839"/>
        </pc:sldMkLst>
        <pc:picChg chg="mod">
          <ac:chgData name="Luka Lukač" userId="664ea76b-1e27-44d6-9118-861efcf80539" providerId="ADAL" clId="{0A2651A3-6E71-4A64-9170-E865D0D18513}" dt="2026-01-13T13:22:25.452" v="30947" actId="1076"/>
          <ac:picMkLst>
            <pc:docMk/>
            <pc:sldMk cId="3534383717" sldId="839"/>
            <ac:picMk id="6" creationId="{56781F3E-BB1B-9D38-1ED8-8962319C830E}"/>
          </ac:picMkLst>
        </pc:picChg>
        <pc:picChg chg="add mod">
          <ac:chgData name="Luka Lukač" userId="664ea76b-1e27-44d6-9118-861efcf80539" providerId="ADAL" clId="{0A2651A3-6E71-4A64-9170-E865D0D18513}" dt="2026-01-13T13:22:28.347" v="30948" actId="1076"/>
          <ac:picMkLst>
            <pc:docMk/>
            <pc:sldMk cId="3534383717" sldId="839"/>
            <ac:picMk id="8" creationId="{49536F13-6DDE-87AA-EA34-DF4D573453D5}"/>
          </ac:picMkLst>
        </pc:picChg>
      </pc:sldChg>
      <pc:sldChg chg="addSp delSp modSp mod">
        <pc:chgData name="Luka Lukač" userId="664ea76b-1e27-44d6-9118-861efcf80539" providerId="ADAL" clId="{0A2651A3-6E71-4A64-9170-E865D0D18513}" dt="2026-01-13T13:24:18.554" v="30965" actId="208"/>
        <pc:sldMkLst>
          <pc:docMk/>
          <pc:sldMk cId="765693047" sldId="1158"/>
        </pc:sldMkLst>
        <pc:picChg chg="add mod">
          <ac:chgData name="Luka Lukač" userId="664ea76b-1e27-44d6-9118-861efcf80539" providerId="ADAL" clId="{0A2651A3-6E71-4A64-9170-E865D0D18513}" dt="2026-01-13T13:24:18.554" v="30965" actId="208"/>
          <ac:picMkLst>
            <pc:docMk/>
            <pc:sldMk cId="765693047" sldId="1158"/>
            <ac:picMk id="3" creationId="{C0FB886C-354D-30D2-470D-15B000C5890C}"/>
          </ac:picMkLst>
        </pc:picChg>
        <pc:picChg chg="mod modCrop">
          <ac:chgData name="Luka Lukač" userId="664ea76b-1e27-44d6-9118-861efcf80539" providerId="ADAL" clId="{0A2651A3-6E71-4A64-9170-E865D0D18513}" dt="2026-01-13T13:23:52.568" v="30963" actId="1076"/>
          <ac:picMkLst>
            <pc:docMk/>
            <pc:sldMk cId="765693047" sldId="1158"/>
            <ac:picMk id="12" creationId="{90C00501-0434-0BA0-BB0D-A36381E60D1A}"/>
          </ac:picMkLst>
        </pc:picChg>
        <pc:picChg chg="add mod">
          <ac:chgData name="Luka Lukač" userId="664ea76b-1e27-44d6-9118-861efcf80539" providerId="ADAL" clId="{0A2651A3-6E71-4A64-9170-E865D0D18513}" dt="2026-01-13T13:12:50.238" v="30607" actId="1076"/>
          <ac:picMkLst>
            <pc:docMk/>
            <pc:sldMk cId="765693047" sldId="1158"/>
            <ac:picMk id="12290" creationId="{47D46D28-E62B-44B3-D897-9CD425A2BAA5}"/>
          </ac:picMkLst>
        </pc:picChg>
      </pc:sldChg>
      <pc:sldChg chg="addSp delSp modSp mod setBg addAnim delAnim setClrOvrMap">
        <pc:chgData name="Luka Lukač" userId="664ea76b-1e27-44d6-9118-861efcf80539" providerId="ADAL" clId="{0A2651A3-6E71-4A64-9170-E865D0D18513}" dt="2026-01-07T13:46:11.299" v="23318" actId="26606"/>
        <pc:sldMkLst>
          <pc:docMk/>
          <pc:sldMk cId="3496359369" sldId="1379"/>
        </pc:sldMkLst>
        <pc:spChg chg="mod ord">
          <ac:chgData name="Luka Lukač" userId="664ea76b-1e27-44d6-9118-861efcf80539" providerId="ADAL" clId="{0A2651A3-6E71-4A64-9170-E865D0D18513}" dt="2026-01-07T13:46:11.299" v="23318" actId="26606"/>
          <ac:spMkLst>
            <pc:docMk/>
            <pc:sldMk cId="3496359369" sldId="1379"/>
            <ac:spMk id="2" creationId="{9E8184DC-CCCB-A8F2-EE13-CF813074F45D}"/>
          </ac:spMkLst>
        </pc:spChg>
        <pc:spChg chg="add del">
          <ac:chgData name="Luka Lukač" userId="664ea76b-1e27-44d6-9118-861efcf80539" providerId="ADAL" clId="{0A2651A3-6E71-4A64-9170-E865D0D18513}" dt="2026-01-07T13:46:11.299" v="23318" actId="26606"/>
          <ac:spMkLst>
            <pc:docMk/>
            <pc:sldMk cId="3496359369" sldId="1379"/>
            <ac:spMk id="7" creationId="{8A0DAD8D-0A7C-C8AD-227E-20583ED185D7}"/>
          </ac:spMkLst>
        </pc:spChg>
        <pc:spChg chg="add del">
          <ac:chgData name="Luka Lukač" userId="664ea76b-1e27-44d6-9118-861efcf80539" providerId="ADAL" clId="{0A2651A3-6E71-4A64-9170-E865D0D18513}" dt="2026-01-07T13:46:11.299" v="23318" actId="26606"/>
          <ac:spMkLst>
            <pc:docMk/>
            <pc:sldMk cId="3496359369" sldId="1379"/>
            <ac:spMk id="9" creationId="{6FF4FDD3-D700-3E89-5238-F5E5E6958A16}"/>
          </ac:spMkLst>
        </pc:spChg>
        <pc:spChg chg="add del">
          <ac:chgData name="Luka Lukač" userId="664ea76b-1e27-44d6-9118-861efcf80539" providerId="ADAL" clId="{0A2651A3-6E71-4A64-9170-E865D0D18513}" dt="2026-01-07T13:46:11.299" v="23318" actId="26606"/>
          <ac:spMkLst>
            <pc:docMk/>
            <pc:sldMk cId="3496359369" sldId="1379"/>
            <ac:spMk id="11" creationId="{17C0D9C9-9D4A-3D69-CA41-F32B22062404}"/>
          </ac:spMkLst>
        </pc:spChg>
        <pc:picChg chg="add mod">
          <ac:chgData name="Luka Lukač" userId="664ea76b-1e27-44d6-9118-861efcf80539" providerId="ADAL" clId="{0A2651A3-6E71-4A64-9170-E865D0D18513}" dt="2026-01-07T13:46:11.299" v="23318" actId="26606"/>
          <ac:picMkLst>
            <pc:docMk/>
            <pc:sldMk cId="3496359369" sldId="1379"/>
            <ac:picMk id="3" creationId="{31FC6855-3364-4D88-4058-9C7E1BCE96FE}"/>
          </ac:picMkLst>
        </pc:picChg>
      </pc:sldChg>
      <pc:sldChg chg="addSp delSp modSp mod ord">
        <pc:chgData name="Luka Lukač" userId="664ea76b-1e27-44d6-9118-861efcf80539" providerId="ADAL" clId="{0A2651A3-6E71-4A64-9170-E865D0D18513}" dt="2026-01-06T12:35:38.212" v="22752" actId="20577"/>
        <pc:sldMkLst>
          <pc:docMk/>
          <pc:sldMk cId="966111120" sldId="1407"/>
        </pc:sldMkLst>
        <pc:spChg chg="mod">
          <ac:chgData name="Luka Lukač" userId="664ea76b-1e27-44d6-9118-861efcf80539" providerId="ADAL" clId="{0A2651A3-6E71-4A64-9170-E865D0D18513}" dt="2026-01-06T12:35:38.212" v="22752" actId="20577"/>
          <ac:spMkLst>
            <pc:docMk/>
            <pc:sldMk cId="966111120" sldId="1407"/>
            <ac:spMk id="5" creationId="{6F02A606-BEFB-080A-07BE-3B2AEBF01FD0}"/>
          </ac:spMkLst>
        </pc:spChg>
      </pc:sldChg>
      <pc:sldChg chg="modSp mod">
        <pc:chgData name="Luka Lukač" userId="664ea76b-1e27-44d6-9118-861efcf80539" providerId="ADAL" clId="{0A2651A3-6E71-4A64-9170-E865D0D18513}" dt="2026-01-13T11:52:44.542" v="29629" actId="20577"/>
        <pc:sldMkLst>
          <pc:docMk/>
          <pc:sldMk cId="1749617248" sldId="1408"/>
        </pc:sldMkLst>
        <pc:spChg chg="mod">
          <ac:chgData name="Luka Lukač" userId="664ea76b-1e27-44d6-9118-861efcf80539" providerId="ADAL" clId="{0A2651A3-6E71-4A64-9170-E865D0D18513}" dt="2026-01-13T11:52:44.542" v="29629" actId="20577"/>
          <ac:spMkLst>
            <pc:docMk/>
            <pc:sldMk cId="1749617248" sldId="1408"/>
            <ac:spMk id="5" creationId="{195132F3-6847-EA7D-3CAE-BA51AA41186C}"/>
          </ac:spMkLst>
        </pc:spChg>
      </pc:sldChg>
      <pc:sldChg chg="modSp mod">
        <pc:chgData name="Luka Lukač" userId="664ea76b-1e27-44d6-9118-861efcf80539" providerId="ADAL" clId="{0A2651A3-6E71-4A64-9170-E865D0D18513}" dt="2026-01-13T11:48:11.289" v="29626" actId="14100"/>
        <pc:sldMkLst>
          <pc:docMk/>
          <pc:sldMk cId="235827371" sldId="1409"/>
        </pc:sldMkLst>
        <pc:spChg chg="mod">
          <ac:chgData name="Luka Lukač" userId="664ea76b-1e27-44d6-9118-861efcf80539" providerId="ADAL" clId="{0A2651A3-6E71-4A64-9170-E865D0D18513}" dt="2026-01-13T11:48:07.780" v="29625" actId="20577"/>
          <ac:spMkLst>
            <pc:docMk/>
            <pc:sldMk cId="235827371" sldId="1409"/>
            <ac:spMk id="5" creationId="{D48DCDF7-A20F-D30D-D75D-95C61B724786}"/>
          </ac:spMkLst>
        </pc:spChg>
        <pc:picChg chg="mod">
          <ac:chgData name="Luka Lukač" userId="664ea76b-1e27-44d6-9118-861efcf80539" providerId="ADAL" clId="{0A2651A3-6E71-4A64-9170-E865D0D18513}" dt="2026-01-13T11:48:11.289" v="29626" actId="14100"/>
          <ac:picMkLst>
            <pc:docMk/>
            <pc:sldMk cId="235827371" sldId="1409"/>
            <ac:picMk id="7170" creationId="{5C70A529-90F6-7DA3-0CEE-8E6EA2787163}"/>
          </ac:picMkLst>
        </pc:picChg>
      </pc:sldChg>
      <pc:sldChg chg="modSp mod">
        <pc:chgData name="Luka Lukač" userId="664ea76b-1e27-44d6-9118-861efcf80539" providerId="ADAL" clId="{0A2651A3-6E71-4A64-9170-E865D0D18513}" dt="2026-01-13T11:53:11.645" v="29639" actId="20577"/>
        <pc:sldMkLst>
          <pc:docMk/>
          <pc:sldMk cId="3058855721" sldId="1410"/>
        </pc:sldMkLst>
        <pc:spChg chg="mod">
          <ac:chgData name="Luka Lukač" userId="664ea76b-1e27-44d6-9118-861efcf80539" providerId="ADAL" clId="{0A2651A3-6E71-4A64-9170-E865D0D18513}" dt="2026-01-13T11:53:11.645" v="29639" actId="20577"/>
          <ac:spMkLst>
            <pc:docMk/>
            <pc:sldMk cId="3058855721" sldId="1410"/>
            <ac:spMk id="5" creationId="{0925C227-13C7-45DC-EEF8-E23590477151}"/>
          </ac:spMkLst>
        </pc:spChg>
      </pc:sldChg>
      <pc:sldChg chg="modSp mod">
        <pc:chgData name="Luka Lukač" userId="664ea76b-1e27-44d6-9118-861efcf80539" providerId="ADAL" clId="{0A2651A3-6E71-4A64-9170-E865D0D18513}" dt="2026-01-13T11:56:33.597" v="29666" actId="20577"/>
        <pc:sldMkLst>
          <pc:docMk/>
          <pc:sldMk cId="1723246166" sldId="1413"/>
        </pc:sldMkLst>
        <pc:spChg chg="mod">
          <ac:chgData name="Luka Lukač" userId="664ea76b-1e27-44d6-9118-861efcf80539" providerId="ADAL" clId="{0A2651A3-6E71-4A64-9170-E865D0D18513}" dt="2026-01-13T11:56:33.597" v="29666" actId="20577"/>
          <ac:spMkLst>
            <pc:docMk/>
            <pc:sldMk cId="1723246166" sldId="1413"/>
            <ac:spMk id="5" creationId="{5CFAD151-5B8B-D473-FA1F-88DAD81A29B6}"/>
          </ac:spMkLst>
        </pc:spChg>
      </pc:sldChg>
      <pc:sldChg chg="addSp delSp modSp mod">
        <pc:chgData name="Luka Lukač" userId="664ea76b-1e27-44d6-9118-861efcf80539" providerId="ADAL" clId="{0A2651A3-6E71-4A64-9170-E865D0D18513}" dt="2026-01-13T12:17:50.681" v="29875" actId="207"/>
        <pc:sldMkLst>
          <pc:docMk/>
          <pc:sldMk cId="1322743952" sldId="1414"/>
        </pc:sldMkLst>
        <pc:spChg chg="mod">
          <ac:chgData name="Luka Lukač" userId="664ea76b-1e27-44d6-9118-861efcf80539" providerId="ADAL" clId="{0A2651A3-6E71-4A64-9170-E865D0D18513}" dt="2026-01-13T11:56:50.382" v="29669" actId="20577"/>
          <ac:spMkLst>
            <pc:docMk/>
            <pc:sldMk cId="1322743952" sldId="1414"/>
            <ac:spMk id="5" creationId="{BFC5F9CB-9EE9-0FDF-E3BE-915B464B0D25}"/>
          </ac:spMkLst>
        </pc:spChg>
        <pc:picChg chg="mod">
          <ac:chgData name="Luka Lukač" userId="664ea76b-1e27-44d6-9118-861efcf80539" providerId="ADAL" clId="{0A2651A3-6E71-4A64-9170-E865D0D18513}" dt="2026-01-13T12:17:50.681" v="29875" actId="207"/>
          <ac:picMkLst>
            <pc:docMk/>
            <pc:sldMk cId="1322743952" sldId="1414"/>
            <ac:picMk id="9" creationId="{879C57C2-A3C9-1087-C1C5-E79440CBB215}"/>
          </ac:picMkLst>
        </pc:picChg>
      </pc:sldChg>
      <pc:sldChg chg="modSp mod">
        <pc:chgData name="Luka Lukač" userId="664ea76b-1e27-44d6-9118-861efcf80539" providerId="ADAL" clId="{0A2651A3-6E71-4A64-9170-E865D0D18513}" dt="2026-01-20T12:15:04.609" v="31115" actId="20577"/>
        <pc:sldMkLst>
          <pc:docMk/>
          <pc:sldMk cId="3149883400" sldId="1418"/>
        </pc:sldMkLst>
        <pc:spChg chg="mod">
          <ac:chgData name="Luka Lukač" userId="664ea76b-1e27-44d6-9118-861efcf80539" providerId="ADAL" clId="{0A2651A3-6E71-4A64-9170-E865D0D18513}" dt="2026-01-20T12:15:04.609" v="31115" actId="20577"/>
          <ac:spMkLst>
            <pc:docMk/>
            <pc:sldMk cId="3149883400" sldId="1418"/>
            <ac:spMk id="5" creationId="{C94FB716-5970-C495-EC00-CAC78250E22A}"/>
          </ac:spMkLst>
        </pc:spChg>
      </pc:sldChg>
      <pc:sldChg chg="modSp mod">
        <pc:chgData name="Luka Lukač" userId="664ea76b-1e27-44d6-9118-861efcf80539" providerId="ADAL" clId="{0A2651A3-6E71-4A64-9170-E865D0D18513}" dt="2026-01-20T12:28:06.041" v="31123" actId="20577"/>
        <pc:sldMkLst>
          <pc:docMk/>
          <pc:sldMk cId="2617672199" sldId="1419"/>
        </pc:sldMkLst>
        <pc:spChg chg="mod">
          <ac:chgData name="Luka Lukač" userId="664ea76b-1e27-44d6-9118-861efcf80539" providerId="ADAL" clId="{0A2651A3-6E71-4A64-9170-E865D0D18513}" dt="2026-01-20T12:28:06.041" v="31123" actId="20577"/>
          <ac:spMkLst>
            <pc:docMk/>
            <pc:sldMk cId="2617672199" sldId="1419"/>
            <ac:spMk id="5" creationId="{9C5A5270-FBF1-18A1-242F-3FBDF2CDF450}"/>
          </ac:spMkLst>
        </pc:spChg>
      </pc:sldChg>
      <pc:sldChg chg="addSp delSp modSp mod">
        <pc:chgData name="Luka Lukač" userId="664ea76b-1e27-44d6-9118-861efcf80539" providerId="ADAL" clId="{0A2651A3-6E71-4A64-9170-E865D0D18513}" dt="2026-01-15T13:07:35.181" v="31041" actId="1076"/>
        <pc:sldMkLst>
          <pc:docMk/>
          <pc:sldMk cId="3511110757" sldId="1420"/>
        </pc:sldMkLst>
        <pc:spChg chg="mod">
          <ac:chgData name="Luka Lukač" userId="664ea76b-1e27-44d6-9118-861efcf80539" providerId="ADAL" clId="{0A2651A3-6E71-4A64-9170-E865D0D18513}" dt="2026-01-15T12:59:20.031" v="31031"/>
          <ac:spMkLst>
            <pc:docMk/>
            <pc:sldMk cId="3511110757" sldId="1420"/>
            <ac:spMk id="5" creationId="{6C8DC9B2-9794-C177-1A17-C61AEE92F1E6}"/>
          </ac:spMkLst>
        </pc:spChg>
        <pc:picChg chg="add mod">
          <ac:chgData name="Luka Lukač" userId="664ea76b-1e27-44d6-9118-861efcf80539" providerId="ADAL" clId="{0A2651A3-6E71-4A64-9170-E865D0D18513}" dt="2026-01-15T13:07:35.181" v="31041" actId="1076"/>
          <ac:picMkLst>
            <pc:docMk/>
            <pc:sldMk cId="3511110757" sldId="1420"/>
            <ac:picMk id="7170" creationId="{D43E34A3-27BC-72D6-5F59-351A7A18E0D6}"/>
          </ac:picMkLst>
        </pc:picChg>
      </pc:sldChg>
      <pc:sldChg chg="modSp mod">
        <pc:chgData name="Luka Lukač" userId="664ea76b-1e27-44d6-9118-861efcf80539" providerId="ADAL" clId="{0A2651A3-6E71-4A64-9170-E865D0D18513}" dt="2026-01-21T13:04:56.423" v="31144" actId="20577"/>
        <pc:sldMkLst>
          <pc:docMk/>
          <pc:sldMk cId="2036005546" sldId="1431"/>
        </pc:sldMkLst>
        <pc:spChg chg="mod">
          <ac:chgData name="Luka Lukač" userId="664ea76b-1e27-44d6-9118-861efcf80539" providerId="ADAL" clId="{0A2651A3-6E71-4A64-9170-E865D0D18513}" dt="2026-01-21T13:04:56.423" v="31144" actId="20577"/>
          <ac:spMkLst>
            <pc:docMk/>
            <pc:sldMk cId="2036005546" sldId="1431"/>
            <ac:spMk id="5" creationId="{FBCBD1F7-DD7B-0F94-2442-3B0DAAE53D91}"/>
          </ac:spMkLst>
        </pc:spChg>
      </pc:sldChg>
      <pc:sldChg chg="addSp delSp modSp">
        <pc:chgData name="Luka Lukač" userId="664ea76b-1e27-44d6-9118-861efcf80539" providerId="ADAL" clId="{0A2651A3-6E71-4A64-9170-E865D0D18513}" dt="2026-01-15T13:07:53.362" v="31044"/>
        <pc:sldMkLst>
          <pc:docMk/>
          <pc:sldMk cId="2976415948" sldId="1432"/>
        </pc:sldMkLst>
        <pc:picChg chg="add mod">
          <ac:chgData name="Luka Lukač" userId="664ea76b-1e27-44d6-9118-861efcf80539" providerId="ADAL" clId="{0A2651A3-6E71-4A64-9170-E865D0D18513}" dt="2026-01-15T13:07:53.362" v="31044"/>
          <ac:picMkLst>
            <pc:docMk/>
            <pc:sldMk cId="2976415948" sldId="1432"/>
            <ac:picMk id="3" creationId="{AE8B7467-7284-33C7-3575-1EC53AF9A2E4}"/>
          </ac:picMkLst>
        </pc:picChg>
        <pc:picChg chg="add mod">
          <ac:chgData name="Luka Lukač" userId="664ea76b-1e27-44d6-9118-861efcf80539" providerId="ADAL" clId="{0A2651A3-6E71-4A64-9170-E865D0D18513}" dt="2026-01-15T13:07:53.362" v="31044"/>
          <ac:picMkLst>
            <pc:docMk/>
            <pc:sldMk cId="2976415948" sldId="1432"/>
            <ac:picMk id="4" creationId="{4CF8DBEC-0A41-96E5-CE1A-9AAE3B5DA3D5}"/>
          </ac:picMkLst>
        </pc:picChg>
      </pc:sldChg>
      <pc:sldChg chg="addSp delSp modSp mod">
        <pc:chgData name="Luka Lukač" userId="664ea76b-1e27-44d6-9118-861efcf80539" providerId="ADAL" clId="{0A2651A3-6E71-4A64-9170-E865D0D18513}" dt="2026-01-15T13:20:03.781" v="31074" actId="20577"/>
        <pc:sldMkLst>
          <pc:docMk/>
          <pc:sldMk cId="1648213588" sldId="1468"/>
        </pc:sldMkLst>
        <pc:spChg chg="mod">
          <ac:chgData name="Luka Lukač" userId="664ea76b-1e27-44d6-9118-861efcf80539" providerId="ADAL" clId="{0A2651A3-6E71-4A64-9170-E865D0D18513}" dt="2026-01-13T09:38:18.364" v="27541"/>
          <ac:spMkLst>
            <pc:docMk/>
            <pc:sldMk cId="1648213588" sldId="1468"/>
            <ac:spMk id="3" creationId="{483E0A87-FFDC-5D52-79FE-D353A34C65B7}"/>
          </ac:spMkLst>
        </pc:spChg>
        <pc:spChg chg="mod">
          <ac:chgData name="Luka Lukač" userId="664ea76b-1e27-44d6-9118-861efcf80539" providerId="ADAL" clId="{0A2651A3-6E71-4A64-9170-E865D0D18513}" dt="2026-01-13T09:36:11.488" v="27515" actId="20577"/>
          <ac:spMkLst>
            <pc:docMk/>
            <pc:sldMk cId="1648213588" sldId="1468"/>
            <ac:spMk id="4" creationId="{B862AC4A-AAD3-470D-0988-723E40AEE5D9}"/>
          </ac:spMkLst>
        </pc:spChg>
        <pc:spChg chg="mod">
          <ac:chgData name="Luka Lukač" userId="664ea76b-1e27-44d6-9118-861efcf80539" providerId="ADAL" clId="{0A2651A3-6E71-4A64-9170-E865D0D18513}" dt="2026-01-13T12:55:26.133" v="30403" actId="20577"/>
          <ac:spMkLst>
            <pc:docMk/>
            <pc:sldMk cId="1648213588" sldId="1468"/>
            <ac:spMk id="5" creationId="{3A5AFD93-E3E3-B664-F61A-96022E9B4F47}"/>
          </ac:spMkLst>
        </pc:spChg>
        <pc:graphicFrameChg chg="add mod ord modGraphic">
          <ac:chgData name="Luka Lukač" userId="664ea76b-1e27-44d6-9118-861efcf80539" providerId="ADAL" clId="{0A2651A3-6E71-4A64-9170-E865D0D18513}" dt="2026-01-15T13:20:03.781" v="31074" actId="20577"/>
          <ac:graphicFrameMkLst>
            <pc:docMk/>
            <pc:sldMk cId="1648213588" sldId="1468"/>
            <ac:graphicFrameMk id="8" creationId="{E0193EFB-ACAC-3AA5-B343-02C7E457E435}"/>
          </ac:graphicFrameMkLst>
        </pc:graphicFrameChg>
        <pc:picChg chg="add mod">
          <ac:chgData name="Luka Lukač" userId="664ea76b-1e27-44d6-9118-861efcf80539" providerId="ADAL" clId="{0A2651A3-6E71-4A64-9170-E865D0D18513}" dt="2026-01-13T12:55:34.305" v="30404" actId="1076"/>
          <ac:picMkLst>
            <pc:docMk/>
            <pc:sldMk cId="1648213588" sldId="1468"/>
            <ac:picMk id="5124" creationId="{B3DEC539-CFFB-8DD3-7E50-9B4365D6D978}"/>
          </ac:picMkLst>
        </pc:picChg>
      </pc:sldChg>
      <pc:sldChg chg="addSp delSp modSp mod">
        <pc:chgData name="Luka Lukač" userId="664ea76b-1e27-44d6-9118-861efcf80539" providerId="ADAL" clId="{0A2651A3-6E71-4A64-9170-E865D0D18513}" dt="2026-01-13T09:37:52.494" v="27531" actId="207"/>
        <pc:sldMkLst>
          <pc:docMk/>
          <pc:sldMk cId="772305543" sldId="1493"/>
        </pc:sldMkLst>
        <pc:spChg chg="mod">
          <ac:chgData name="Luka Lukač" userId="664ea76b-1e27-44d6-9118-861efcf80539" providerId="ADAL" clId="{0A2651A3-6E71-4A64-9170-E865D0D18513}" dt="2026-01-13T09:37:52.494" v="27531" actId="207"/>
          <ac:spMkLst>
            <pc:docMk/>
            <pc:sldMk cId="772305543" sldId="1493"/>
            <ac:spMk id="2" creationId="{58080F68-7ACF-A454-B530-5FDCF2028B22}"/>
          </ac:spMkLst>
        </pc:spChg>
      </pc:sldChg>
      <pc:sldChg chg="addSp modSp mod">
        <pc:chgData name="Luka Lukač" userId="664ea76b-1e27-44d6-9118-861efcf80539" providerId="ADAL" clId="{0A2651A3-6E71-4A64-9170-E865D0D18513}" dt="2026-01-13T12:40:16.374" v="30257" actId="20577"/>
        <pc:sldMkLst>
          <pc:docMk/>
          <pc:sldMk cId="327653978" sldId="1495"/>
        </pc:sldMkLst>
        <pc:spChg chg="mod">
          <ac:chgData name="Luka Lukač" userId="664ea76b-1e27-44d6-9118-861efcf80539" providerId="ADAL" clId="{0A2651A3-6E71-4A64-9170-E865D0D18513}" dt="2026-01-13T09:38:08.199" v="27535"/>
          <ac:spMkLst>
            <pc:docMk/>
            <pc:sldMk cId="327653978" sldId="1495"/>
            <ac:spMk id="3" creationId="{06EDC26E-D9CF-2082-6A99-84ED6BF2D89D}"/>
          </ac:spMkLst>
        </pc:spChg>
        <pc:spChg chg="mod">
          <ac:chgData name="Luka Lukač" userId="664ea76b-1e27-44d6-9118-861efcf80539" providerId="ADAL" clId="{0A2651A3-6E71-4A64-9170-E865D0D18513}" dt="2026-01-13T12:40:16.374" v="30257" actId="20577"/>
          <ac:spMkLst>
            <pc:docMk/>
            <pc:sldMk cId="327653978" sldId="1495"/>
            <ac:spMk id="5" creationId="{6EEC43C5-C572-5A9F-F787-3A575CC1EBA2}"/>
          </ac:spMkLst>
        </pc:spChg>
        <pc:picChg chg="add mod">
          <ac:chgData name="Luka Lukač" userId="664ea76b-1e27-44d6-9118-861efcf80539" providerId="ADAL" clId="{0A2651A3-6E71-4A64-9170-E865D0D18513}" dt="2026-01-13T12:40:15.713" v="30255" actId="1076"/>
          <ac:picMkLst>
            <pc:docMk/>
            <pc:sldMk cId="327653978" sldId="1495"/>
            <ac:picMk id="9218" creationId="{498D7FE8-36C7-964A-7CCD-24FC80E1B6EC}"/>
          </ac:picMkLst>
        </pc:picChg>
        <pc:picChg chg="add mod">
          <ac:chgData name="Luka Lukač" userId="664ea76b-1e27-44d6-9118-861efcf80539" providerId="ADAL" clId="{0A2651A3-6E71-4A64-9170-E865D0D18513}" dt="2026-01-12T13:42:49.207" v="26514" actId="1076"/>
          <ac:picMkLst>
            <pc:docMk/>
            <pc:sldMk cId="327653978" sldId="1495"/>
            <ac:picMk id="9220" creationId="{6298F905-BDBA-81F6-0825-71FDD6D25562}"/>
          </ac:picMkLst>
        </pc:picChg>
      </pc:sldChg>
      <pc:sldChg chg="addSp modSp mod">
        <pc:chgData name="Luka Lukač" userId="664ea76b-1e27-44d6-9118-861efcf80539" providerId="ADAL" clId="{0A2651A3-6E71-4A64-9170-E865D0D18513}" dt="2026-01-13T12:40:15.431" v="30254" actId="20577"/>
        <pc:sldMkLst>
          <pc:docMk/>
          <pc:sldMk cId="335315102" sldId="1496"/>
        </pc:sldMkLst>
        <pc:spChg chg="mod">
          <ac:chgData name="Luka Lukač" userId="664ea76b-1e27-44d6-9118-861efcf80539" providerId="ADAL" clId="{0A2651A3-6E71-4A64-9170-E865D0D18513}" dt="2026-01-13T09:38:10.177" v="27536"/>
          <ac:spMkLst>
            <pc:docMk/>
            <pc:sldMk cId="335315102" sldId="1496"/>
            <ac:spMk id="3" creationId="{929BFFFF-D8CD-4A04-42FC-C05448256AA2}"/>
          </ac:spMkLst>
        </pc:spChg>
        <pc:spChg chg="mod">
          <ac:chgData name="Luka Lukač" userId="664ea76b-1e27-44d6-9118-861efcf80539" providerId="ADAL" clId="{0A2651A3-6E71-4A64-9170-E865D0D18513}" dt="2026-01-13T12:40:15.431" v="30254" actId="20577"/>
          <ac:spMkLst>
            <pc:docMk/>
            <pc:sldMk cId="335315102" sldId="1496"/>
            <ac:spMk id="5" creationId="{A186AAB4-968D-5F6A-6440-E4DD36B331F9}"/>
          </ac:spMkLst>
        </pc:spChg>
        <pc:picChg chg="add mod">
          <ac:chgData name="Luka Lukač" userId="664ea76b-1e27-44d6-9118-861efcf80539" providerId="ADAL" clId="{0A2651A3-6E71-4A64-9170-E865D0D18513}" dt="2026-01-13T12:40:14.861" v="30252" actId="14100"/>
          <ac:picMkLst>
            <pc:docMk/>
            <pc:sldMk cId="335315102" sldId="1496"/>
            <ac:picMk id="5122" creationId="{C59EE336-F5B5-1045-31E7-D0CE37FB35B2}"/>
          </ac:picMkLst>
        </pc:picChg>
      </pc:sldChg>
      <pc:sldChg chg="addSp modSp mod">
        <pc:chgData name="Luka Lukač" userId="664ea76b-1e27-44d6-9118-861efcf80539" providerId="ADAL" clId="{0A2651A3-6E71-4A64-9170-E865D0D18513}" dt="2026-01-13T09:38:11.800" v="27537"/>
        <pc:sldMkLst>
          <pc:docMk/>
          <pc:sldMk cId="2561136996" sldId="1497"/>
        </pc:sldMkLst>
        <pc:spChg chg="mod">
          <ac:chgData name="Luka Lukač" userId="664ea76b-1e27-44d6-9118-861efcf80539" providerId="ADAL" clId="{0A2651A3-6E71-4A64-9170-E865D0D18513}" dt="2026-01-13T09:38:11.800" v="27537"/>
          <ac:spMkLst>
            <pc:docMk/>
            <pc:sldMk cId="2561136996" sldId="1497"/>
            <ac:spMk id="3" creationId="{F7B863FD-4E81-C735-14EA-6B06D0374940}"/>
          </ac:spMkLst>
        </pc:spChg>
        <pc:spChg chg="mod">
          <ac:chgData name="Luka Lukač" userId="664ea76b-1e27-44d6-9118-861efcf80539" providerId="ADAL" clId="{0A2651A3-6E71-4A64-9170-E865D0D18513}" dt="2026-01-12T13:33:41.358" v="26133" actId="790"/>
          <ac:spMkLst>
            <pc:docMk/>
            <pc:sldMk cId="2561136996" sldId="1497"/>
            <ac:spMk id="5" creationId="{B871E747-BA9A-6314-5739-754018044AE7}"/>
          </ac:spMkLst>
        </pc:spChg>
        <pc:picChg chg="add mod">
          <ac:chgData name="Luka Lukač" userId="664ea76b-1e27-44d6-9118-861efcf80539" providerId="ADAL" clId="{0A2651A3-6E71-4A64-9170-E865D0D18513}" dt="2026-01-12T13:30:23.026" v="26072" actId="1076"/>
          <ac:picMkLst>
            <pc:docMk/>
            <pc:sldMk cId="2561136996" sldId="1497"/>
            <ac:picMk id="6146" creationId="{E5FEE5A0-87D6-85F0-40BF-25D8D91BAAD4}"/>
          </ac:picMkLst>
        </pc:picChg>
      </pc:sldChg>
      <pc:sldChg chg="addSp modSp mod">
        <pc:chgData name="Luka Lukač" userId="664ea76b-1e27-44d6-9118-861efcf80539" providerId="ADAL" clId="{0A2651A3-6E71-4A64-9170-E865D0D18513}" dt="2026-01-13T12:51:50.693" v="30362" actId="20577"/>
        <pc:sldMkLst>
          <pc:docMk/>
          <pc:sldMk cId="3689511409" sldId="1498"/>
        </pc:sldMkLst>
        <pc:spChg chg="mod">
          <ac:chgData name="Luka Lukač" userId="664ea76b-1e27-44d6-9118-861efcf80539" providerId="ADAL" clId="{0A2651A3-6E71-4A64-9170-E865D0D18513}" dt="2026-01-13T09:38:13.594" v="27538"/>
          <ac:spMkLst>
            <pc:docMk/>
            <pc:sldMk cId="3689511409" sldId="1498"/>
            <ac:spMk id="3" creationId="{17F82DF1-43C2-3A8F-FD65-193E227A56A1}"/>
          </ac:spMkLst>
        </pc:spChg>
        <pc:spChg chg="mod">
          <ac:chgData name="Luka Lukač" userId="664ea76b-1e27-44d6-9118-861efcf80539" providerId="ADAL" clId="{0A2651A3-6E71-4A64-9170-E865D0D18513}" dt="2026-01-13T12:51:50.693" v="30362" actId="20577"/>
          <ac:spMkLst>
            <pc:docMk/>
            <pc:sldMk cId="3689511409" sldId="1498"/>
            <ac:spMk id="5" creationId="{1913E12D-A2A3-8A56-9557-57B3FC33064C}"/>
          </ac:spMkLst>
        </pc:spChg>
        <pc:picChg chg="add mod">
          <ac:chgData name="Luka Lukač" userId="664ea76b-1e27-44d6-9118-861efcf80539" providerId="ADAL" clId="{0A2651A3-6E71-4A64-9170-E865D0D18513}" dt="2026-01-12T13:38:29.636" v="26283" actId="1076"/>
          <ac:picMkLst>
            <pc:docMk/>
            <pc:sldMk cId="3689511409" sldId="1498"/>
            <ac:picMk id="7170" creationId="{2D22C01C-F522-C25B-80BD-EFF3EAF3D3E0}"/>
          </ac:picMkLst>
        </pc:picChg>
      </pc:sldChg>
      <pc:sldChg chg="addSp modSp mod">
        <pc:chgData name="Luka Lukač" userId="664ea76b-1e27-44d6-9118-861efcf80539" providerId="ADAL" clId="{0A2651A3-6E71-4A64-9170-E865D0D18513}" dt="2026-01-13T09:38:15.183" v="27539"/>
        <pc:sldMkLst>
          <pc:docMk/>
          <pc:sldMk cId="668520460" sldId="1499"/>
        </pc:sldMkLst>
        <pc:spChg chg="mod">
          <ac:chgData name="Luka Lukač" userId="664ea76b-1e27-44d6-9118-861efcf80539" providerId="ADAL" clId="{0A2651A3-6E71-4A64-9170-E865D0D18513}" dt="2026-01-13T09:38:15.183" v="27539"/>
          <ac:spMkLst>
            <pc:docMk/>
            <pc:sldMk cId="668520460" sldId="1499"/>
            <ac:spMk id="3" creationId="{522A838A-CDCA-3665-8021-5343AAFE68D4}"/>
          </ac:spMkLst>
        </pc:spChg>
        <pc:spChg chg="mod">
          <ac:chgData name="Luka Lukač" userId="664ea76b-1e27-44d6-9118-861efcf80539" providerId="ADAL" clId="{0A2651A3-6E71-4A64-9170-E865D0D18513}" dt="2026-01-12T13:37:49.172" v="26278" actId="20577"/>
          <ac:spMkLst>
            <pc:docMk/>
            <pc:sldMk cId="668520460" sldId="1499"/>
            <ac:spMk id="5" creationId="{C1C85379-B4A9-56AF-E841-B79DE8ED662F}"/>
          </ac:spMkLst>
        </pc:spChg>
        <pc:picChg chg="add mod">
          <ac:chgData name="Luka Lukač" userId="664ea76b-1e27-44d6-9118-861efcf80539" providerId="ADAL" clId="{0A2651A3-6E71-4A64-9170-E865D0D18513}" dt="2026-01-12T13:38:43.955" v="26287" actId="1076"/>
          <ac:picMkLst>
            <pc:docMk/>
            <pc:sldMk cId="668520460" sldId="1499"/>
            <ac:picMk id="8194" creationId="{0C2C86F3-76AD-909B-6986-35964BF80B23}"/>
          </ac:picMkLst>
        </pc:picChg>
      </pc:sldChg>
      <pc:sldChg chg="addSp modSp mod">
        <pc:chgData name="Luka Lukač" userId="664ea76b-1e27-44d6-9118-861efcf80539" providerId="ADAL" clId="{0A2651A3-6E71-4A64-9170-E865D0D18513}" dt="2026-01-13T10:02:20.794" v="28493" actId="1076"/>
        <pc:sldMkLst>
          <pc:docMk/>
          <pc:sldMk cId="4059496296" sldId="1500"/>
        </pc:sldMkLst>
        <pc:spChg chg="mod">
          <ac:chgData name="Luka Lukač" userId="664ea76b-1e27-44d6-9118-861efcf80539" providerId="ADAL" clId="{0A2651A3-6E71-4A64-9170-E865D0D18513}" dt="2026-01-13T09:38:17.098" v="27540"/>
          <ac:spMkLst>
            <pc:docMk/>
            <pc:sldMk cId="4059496296" sldId="1500"/>
            <ac:spMk id="3" creationId="{8CF525C9-F18C-B6E5-392D-7830B699F653}"/>
          </ac:spMkLst>
        </pc:spChg>
        <pc:spChg chg="mod">
          <ac:chgData name="Luka Lukač" userId="664ea76b-1e27-44d6-9118-861efcf80539" providerId="ADAL" clId="{0A2651A3-6E71-4A64-9170-E865D0D18513}" dt="2026-01-13T09:36:12.637" v="27517" actId="20577"/>
          <ac:spMkLst>
            <pc:docMk/>
            <pc:sldMk cId="4059496296" sldId="1500"/>
            <ac:spMk id="4" creationId="{7CBFADE1-F9CD-24A3-2CA3-29522E4CDDE7}"/>
          </ac:spMkLst>
        </pc:spChg>
        <pc:spChg chg="mod">
          <ac:chgData name="Luka Lukač" userId="664ea76b-1e27-44d6-9118-861efcf80539" providerId="ADAL" clId="{0A2651A3-6E71-4A64-9170-E865D0D18513}" dt="2026-01-13T10:02:18.117" v="28492" actId="20577"/>
          <ac:spMkLst>
            <pc:docMk/>
            <pc:sldMk cId="4059496296" sldId="1500"/>
            <ac:spMk id="5" creationId="{F54CF052-CE87-C5AE-8A4C-927CDB583B13}"/>
          </ac:spMkLst>
        </pc:spChg>
        <pc:picChg chg="add mod">
          <ac:chgData name="Luka Lukač" userId="664ea76b-1e27-44d6-9118-861efcf80539" providerId="ADAL" clId="{0A2651A3-6E71-4A64-9170-E865D0D18513}" dt="2026-01-13T10:02:20.794" v="28493" actId="1076"/>
          <ac:picMkLst>
            <pc:docMk/>
            <pc:sldMk cId="4059496296" sldId="1500"/>
            <ac:picMk id="7170" creationId="{451630B0-4BE6-E11A-AA9E-E36EA5BF7F51}"/>
          </ac:picMkLst>
        </pc:picChg>
      </pc:sldChg>
      <pc:sldChg chg="modSp add mod">
        <pc:chgData name="Luka Lukač" userId="664ea76b-1e27-44d6-9118-861efcf80539" providerId="ADAL" clId="{0A2651A3-6E71-4A64-9170-E865D0D18513}" dt="2026-01-13T09:38:25.697" v="27544"/>
        <pc:sldMkLst>
          <pc:docMk/>
          <pc:sldMk cId="614653603" sldId="1501"/>
        </pc:sldMkLst>
        <pc:spChg chg="mod">
          <ac:chgData name="Luka Lukač" userId="664ea76b-1e27-44d6-9118-861efcf80539" providerId="ADAL" clId="{0A2651A3-6E71-4A64-9170-E865D0D18513}" dt="2026-01-13T09:38:25.697" v="27544"/>
          <ac:spMkLst>
            <pc:docMk/>
            <pc:sldMk cId="614653603" sldId="1501"/>
            <ac:spMk id="3" creationId="{42319DD0-1019-B8A9-59F7-9D76852985C4}"/>
          </ac:spMkLst>
        </pc:spChg>
        <pc:spChg chg="mod">
          <ac:chgData name="Luka Lukač" userId="664ea76b-1e27-44d6-9118-861efcf80539" providerId="ADAL" clId="{0A2651A3-6E71-4A64-9170-E865D0D18513}" dt="2026-01-13T09:36:06.350" v="27507" actId="20577"/>
          <ac:spMkLst>
            <pc:docMk/>
            <pc:sldMk cId="614653603" sldId="1501"/>
            <ac:spMk id="4" creationId="{B6B4F65E-4524-9E39-09F6-B2DB1CC453C6}"/>
          </ac:spMkLst>
        </pc:spChg>
      </pc:sldChg>
      <pc:sldChg chg="addSp modSp mod ord">
        <pc:chgData name="Luka Lukač" userId="664ea76b-1e27-44d6-9118-861efcf80539" providerId="ADAL" clId="{0A2651A3-6E71-4A64-9170-E865D0D18513}" dt="2026-01-15T13:11:39.224" v="31048"/>
        <pc:sldMkLst>
          <pc:docMk/>
          <pc:sldMk cId="648769186" sldId="1503"/>
        </pc:sldMkLst>
        <pc:spChg chg="mod">
          <ac:chgData name="Luka Lukač" userId="664ea76b-1e27-44d6-9118-861efcf80539" providerId="ADAL" clId="{0A2651A3-6E71-4A64-9170-E865D0D18513}" dt="2026-01-13T09:38:20.539" v="27542"/>
          <ac:spMkLst>
            <pc:docMk/>
            <pc:sldMk cId="648769186" sldId="1503"/>
            <ac:spMk id="3" creationId="{841B5530-430F-CB41-F35D-22FEAAE80080}"/>
          </ac:spMkLst>
        </pc:spChg>
        <pc:spChg chg="mod">
          <ac:chgData name="Luka Lukač" userId="664ea76b-1e27-44d6-9118-861efcf80539" providerId="ADAL" clId="{0A2651A3-6E71-4A64-9170-E865D0D18513}" dt="2026-01-13T11:23:36.108" v="29079" actId="20577"/>
          <ac:spMkLst>
            <pc:docMk/>
            <pc:sldMk cId="648769186" sldId="1503"/>
            <ac:spMk id="4" creationId="{91FB3D4A-B0C4-10BB-64F6-0A87FCD29943}"/>
          </ac:spMkLst>
        </pc:spChg>
        <pc:spChg chg="mod">
          <ac:chgData name="Luka Lukač" userId="664ea76b-1e27-44d6-9118-861efcf80539" providerId="ADAL" clId="{0A2651A3-6E71-4A64-9170-E865D0D18513}" dt="2026-01-15T13:11:39.224" v="31048"/>
          <ac:spMkLst>
            <pc:docMk/>
            <pc:sldMk cId="648769186" sldId="1503"/>
            <ac:spMk id="5" creationId="{583E448E-C23F-88E6-1016-E7DA83C3FD4B}"/>
          </ac:spMkLst>
        </pc:spChg>
        <pc:picChg chg="add mod">
          <ac:chgData name="Luka Lukač" userId="664ea76b-1e27-44d6-9118-861efcf80539" providerId="ADAL" clId="{0A2651A3-6E71-4A64-9170-E865D0D18513}" dt="2026-01-13T11:22:56.698" v="29064" actId="1076"/>
          <ac:picMkLst>
            <pc:docMk/>
            <pc:sldMk cId="648769186" sldId="1503"/>
            <ac:picMk id="8194" creationId="{F2ECB51F-FFEF-BFD3-F8DD-7F49AE342A5A}"/>
          </ac:picMkLst>
        </pc:picChg>
      </pc:sldChg>
      <pc:sldChg chg="addSp modSp mod">
        <pc:chgData name="Luka Lukač" userId="664ea76b-1e27-44d6-9118-861efcf80539" providerId="ADAL" clId="{0A2651A3-6E71-4A64-9170-E865D0D18513}" dt="2026-01-07T14:05:46.905" v="23981" actId="1076"/>
        <pc:sldMkLst>
          <pc:docMk/>
          <pc:sldMk cId="1171981877" sldId="1506"/>
        </pc:sldMkLst>
        <pc:spChg chg="mod">
          <ac:chgData name="Luka Lukač" userId="664ea76b-1e27-44d6-9118-861efcf80539" providerId="ADAL" clId="{0A2651A3-6E71-4A64-9170-E865D0D18513}" dt="2026-01-07T13:45:31.227" v="23296"/>
          <ac:spMkLst>
            <pc:docMk/>
            <pc:sldMk cId="1171981877" sldId="1506"/>
            <ac:spMk id="3" creationId="{A9EA8FB1-3E9D-F1E0-7D04-771959F9B177}"/>
          </ac:spMkLst>
        </pc:spChg>
        <pc:spChg chg="mod">
          <ac:chgData name="Luka Lukač" userId="664ea76b-1e27-44d6-9118-861efcf80539" providerId="ADAL" clId="{0A2651A3-6E71-4A64-9170-E865D0D18513}" dt="2026-01-07T14:00:28.384" v="23525" actId="20577"/>
          <ac:spMkLst>
            <pc:docMk/>
            <pc:sldMk cId="1171981877" sldId="1506"/>
            <ac:spMk id="4" creationId="{BAD3518D-0EEE-BE55-106B-234B660FB817}"/>
          </ac:spMkLst>
        </pc:spChg>
        <pc:spChg chg="mod">
          <ac:chgData name="Luka Lukač" userId="664ea76b-1e27-44d6-9118-861efcf80539" providerId="ADAL" clId="{0A2651A3-6E71-4A64-9170-E865D0D18513}" dt="2026-01-07T14:05:19.187" v="23975" actId="20577"/>
          <ac:spMkLst>
            <pc:docMk/>
            <pc:sldMk cId="1171981877" sldId="1506"/>
            <ac:spMk id="5" creationId="{6BA57ADF-F043-B8B8-0592-DB616BB8555A}"/>
          </ac:spMkLst>
        </pc:spChg>
        <pc:picChg chg="add mod">
          <ac:chgData name="Luka Lukač" userId="664ea76b-1e27-44d6-9118-861efcf80539" providerId="ADAL" clId="{0A2651A3-6E71-4A64-9170-E865D0D18513}" dt="2026-01-07T14:05:46.905" v="23981" actId="1076"/>
          <ac:picMkLst>
            <pc:docMk/>
            <pc:sldMk cId="1171981877" sldId="1506"/>
            <ac:picMk id="2050" creationId="{39456575-FDBA-E68B-91BD-1BF4B59D7316}"/>
          </ac:picMkLst>
        </pc:picChg>
        <pc:picChg chg="add mod">
          <ac:chgData name="Luka Lukač" userId="664ea76b-1e27-44d6-9118-861efcf80539" providerId="ADAL" clId="{0A2651A3-6E71-4A64-9170-E865D0D18513}" dt="2026-01-07T14:05:46.905" v="23981" actId="1076"/>
          <ac:picMkLst>
            <pc:docMk/>
            <pc:sldMk cId="1171981877" sldId="1506"/>
            <ac:picMk id="2052" creationId="{07A22359-F7AE-59A0-04DA-ED22AE3DB653}"/>
          </ac:picMkLst>
        </pc:picChg>
      </pc:sldChg>
      <pc:sldChg chg="addSp delSp modSp mod">
        <pc:chgData name="Luka Lukač" userId="664ea76b-1e27-44d6-9118-861efcf80539" providerId="ADAL" clId="{0A2651A3-6E71-4A64-9170-E865D0D18513}" dt="2026-01-12T11:50:23.271" v="24608" actId="1076"/>
        <pc:sldMkLst>
          <pc:docMk/>
          <pc:sldMk cId="3559954149" sldId="1507"/>
        </pc:sldMkLst>
        <pc:spChg chg="mod">
          <ac:chgData name="Luka Lukač" userId="664ea76b-1e27-44d6-9118-861efcf80539" providerId="ADAL" clId="{0A2651A3-6E71-4A64-9170-E865D0D18513}" dt="2026-01-07T13:45:32.521" v="23297"/>
          <ac:spMkLst>
            <pc:docMk/>
            <pc:sldMk cId="3559954149" sldId="1507"/>
            <ac:spMk id="3" creationId="{66785782-01E0-AA05-ADDE-85A0D7D38C68}"/>
          </ac:spMkLst>
        </pc:spChg>
        <pc:spChg chg="mod">
          <ac:chgData name="Luka Lukač" userId="664ea76b-1e27-44d6-9118-861efcf80539" providerId="ADAL" clId="{0A2651A3-6E71-4A64-9170-E865D0D18513}" dt="2026-01-12T11:49:22.363" v="24602" actId="20577"/>
          <ac:spMkLst>
            <pc:docMk/>
            <pc:sldMk cId="3559954149" sldId="1507"/>
            <ac:spMk id="5" creationId="{0786772E-E9BF-741C-F15F-7D077F899FBE}"/>
          </ac:spMkLst>
        </pc:spChg>
        <pc:picChg chg="add mod">
          <ac:chgData name="Luka Lukač" userId="664ea76b-1e27-44d6-9118-861efcf80539" providerId="ADAL" clId="{0A2651A3-6E71-4A64-9170-E865D0D18513}" dt="2026-01-12T11:50:23.271" v="24608" actId="1076"/>
          <ac:picMkLst>
            <pc:docMk/>
            <pc:sldMk cId="3559954149" sldId="1507"/>
            <ac:picMk id="2052" creationId="{ADDB7BB2-E999-3A07-88A4-B9AEB7B39455}"/>
          </ac:picMkLst>
        </pc:picChg>
      </pc:sldChg>
      <pc:sldChg chg="addSp delSp modSp mod">
        <pc:chgData name="Luka Lukač" userId="664ea76b-1e27-44d6-9118-861efcf80539" providerId="ADAL" clId="{0A2651A3-6E71-4A64-9170-E865D0D18513}" dt="2026-01-20T12:14:35.786" v="31105" actId="20577"/>
        <pc:sldMkLst>
          <pc:docMk/>
          <pc:sldMk cId="713894061" sldId="1508"/>
        </pc:sldMkLst>
        <pc:spChg chg="mod">
          <ac:chgData name="Luka Lukač" userId="664ea76b-1e27-44d6-9118-861efcf80539" providerId="ADAL" clId="{0A2651A3-6E71-4A64-9170-E865D0D18513}" dt="2026-01-07T13:45:34.339" v="23298"/>
          <ac:spMkLst>
            <pc:docMk/>
            <pc:sldMk cId="713894061" sldId="1508"/>
            <ac:spMk id="3" creationId="{EA50948E-697F-5A28-D176-CB6752BC2FAE}"/>
          </ac:spMkLst>
        </pc:spChg>
        <pc:spChg chg="mod">
          <ac:chgData name="Luka Lukač" userId="664ea76b-1e27-44d6-9118-861efcf80539" providerId="ADAL" clId="{0A2651A3-6E71-4A64-9170-E865D0D18513}" dt="2026-01-20T12:14:35.786" v="31105" actId="20577"/>
          <ac:spMkLst>
            <pc:docMk/>
            <pc:sldMk cId="713894061" sldId="1508"/>
            <ac:spMk id="5" creationId="{60AB7242-11B6-7E65-1A7A-8558B6D3C07F}"/>
          </ac:spMkLst>
        </pc:spChg>
        <pc:picChg chg="add mod">
          <ac:chgData name="Luka Lukač" userId="664ea76b-1e27-44d6-9118-861efcf80539" providerId="ADAL" clId="{0A2651A3-6E71-4A64-9170-E865D0D18513}" dt="2026-01-13T09:04:55.994" v="26771" actId="1076"/>
          <ac:picMkLst>
            <pc:docMk/>
            <pc:sldMk cId="713894061" sldId="1508"/>
            <ac:picMk id="1028" creationId="{54366623-0923-FA3F-3E5E-F7DBE3452789}"/>
          </ac:picMkLst>
        </pc:picChg>
      </pc:sldChg>
      <pc:sldChg chg="addSp modSp mod">
        <pc:chgData name="Luka Lukač" userId="664ea76b-1e27-44d6-9118-861efcf80539" providerId="ADAL" clId="{0A2651A3-6E71-4A64-9170-E865D0D18513}" dt="2026-01-07T14:11:08.546" v="24040" actId="1076"/>
        <pc:sldMkLst>
          <pc:docMk/>
          <pc:sldMk cId="3789739506" sldId="1512"/>
        </pc:sldMkLst>
        <pc:spChg chg="mod">
          <ac:chgData name="Luka Lukač" userId="664ea76b-1e27-44d6-9118-861efcf80539" providerId="ADAL" clId="{0A2651A3-6E71-4A64-9170-E865D0D18513}" dt="2026-01-07T13:45:41.283" v="23302"/>
          <ac:spMkLst>
            <pc:docMk/>
            <pc:sldMk cId="3789739506" sldId="1512"/>
            <ac:spMk id="3" creationId="{4510BD9D-3C1A-0C93-7436-BFD422B9B039}"/>
          </ac:spMkLst>
        </pc:spChg>
        <pc:spChg chg="mod">
          <ac:chgData name="Luka Lukač" userId="664ea76b-1e27-44d6-9118-861efcf80539" providerId="ADAL" clId="{0A2651A3-6E71-4A64-9170-E865D0D18513}" dt="2026-01-07T14:10:48.705" v="24037" actId="20577"/>
          <ac:spMkLst>
            <pc:docMk/>
            <pc:sldMk cId="3789739506" sldId="1512"/>
            <ac:spMk id="5" creationId="{397A6998-F14C-5C12-F9AA-1B9CAA7E380D}"/>
          </ac:spMkLst>
        </pc:spChg>
        <pc:picChg chg="add mod">
          <ac:chgData name="Luka Lukač" userId="664ea76b-1e27-44d6-9118-861efcf80539" providerId="ADAL" clId="{0A2651A3-6E71-4A64-9170-E865D0D18513}" dt="2026-01-07T14:11:08.546" v="24040" actId="1076"/>
          <ac:picMkLst>
            <pc:docMk/>
            <pc:sldMk cId="3789739506" sldId="1512"/>
            <ac:picMk id="2" creationId="{8CC8FA9B-7BF5-4AE7-EF17-E798E5220A31}"/>
          </ac:picMkLst>
        </pc:picChg>
      </pc:sldChg>
      <pc:sldChg chg="modSp mod">
        <pc:chgData name="Luka Lukač" userId="664ea76b-1e27-44d6-9118-861efcf80539" providerId="ADAL" clId="{0A2651A3-6E71-4A64-9170-E865D0D18513}" dt="2026-01-15T13:16:22.717" v="31070" actId="20577"/>
        <pc:sldMkLst>
          <pc:docMk/>
          <pc:sldMk cId="3044563438" sldId="1514"/>
        </pc:sldMkLst>
        <pc:spChg chg="mod">
          <ac:chgData name="Luka Lukač" userId="664ea76b-1e27-44d6-9118-861efcf80539" providerId="ADAL" clId="{0A2651A3-6E71-4A64-9170-E865D0D18513}" dt="2026-01-15T13:16:22.717" v="31070" actId="20577"/>
          <ac:spMkLst>
            <pc:docMk/>
            <pc:sldMk cId="3044563438" sldId="1514"/>
            <ac:spMk id="5" creationId="{5D9C00E5-A72B-63C8-EEBD-F35B52859555}"/>
          </ac:spMkLst>
        </pc:spChg>
      </pc:sldChg>
      <pc:sldChg chg="modSp mod">
        <pc:chgData name="Luka Lukač" userId="664ea76b-1e27-44d6-9118-861efcf80539" providerId="ADAL" clId="{0A2651A3-6E71-4A64-9170-E865D0D18513}" dt="2026-01-13T13:07:32.517" v="30546" actId="20577"/>
        <pc:sldMkLst>
          <pc:docMk/>
          <pc:sldMk cId="2333632826" sldId="1517"/>
        </pc:sldMkLst>
        <pc:spChg chg="mod">
          <ac:chgData name="Luka Lukač" userId="664ea76b-1e27-44d6-9118-861efcf80539" providerId="ADAL" clId="{0A2651A3-6E71-4A64-9170-E865D0D18513}" dt="2026-01-13T13:07:32.517" v="30546" actId="20577"/>
          <ac:spMkLst>
            <pc:docMk/>
            <pc:sldMk cId="2333632826" sldId="1517"/>
            <ac:spMk id="4" creationId="{2EC778C0-A297-1E6E-2D55-7CC8020B50B7}"/>
          </ac:spMkLst>
        </pc:spChg>
        <pc:spChg chg="mod">
          <ac:chgData name="Luka Lukač" userId="664ea76b-1e27-44d6-9118-861efcf80539" providerId="ADAL" clId="{0A2651A3-6E71-4A64-9170-E865D0D18513}" dt="2026-01-13T12:49:42.037" v="30327" actId="20577"/>
          <ac:spMkLst>
            <pc:docMk/>
            <pc:sldMk cId="2333632826" sldId="1517"/>
            <ac:spMk id="5" creationId="{C4DF4653-0D7F-4FBE-5023-D79C0C42E717}"/>
          </ac:spMkLst>
        </pc:spChg>
        <pc:picChg chg="mod">
          <ac:chgData name="Luka Lukač" userId="664ea76b-1e27-44d6-9118-861efcf80539" providerId="ADAL" clId="{0A2651A3-6E71-4A64-9170-E865D0D18513}" dt="2026-01-13T12:50:13.765" v="30328" actId="1076"/>
          <ac:picMkLst>
            <pc:docMk/>
            <pc:sldMk cId="2333632826" sldId="1517"/>
            <ac:picMk id="2050" creationId="{277BB0F9-1901-6998-AF54-E82039FA9EEE}"/>
          </ac:picMkLst>
        </pc:picChg>
      </pc:sldChg>
      <pc:sldChg chg="modSp add mod">
        <pc:chgData name="Luka Lukač" userId="664ea76b-1e27-44d6-9118-861efcf80539" providerId="ADAL" clId="{0A2651A3-6E71-4A64-9170-E865D0D18513}" dt="2026-01-13T13:07:35.397" v="30548" actId="20577"/>
        <pc:sldMkLst>
          <pc:docMk/>
          <pc:sldMk cId="1960251418" sldId="1519"/>
        </pc:sldMkLst>
        <pc:spChg chg="mod">
          <ac:chgData name="Luka Lukač" userId="664ea76b-1e27-44d6-9118-861efcf80539" providerId="ADAL" clId="{0A2651A3-6E71-4A64-9170-E865D0D18513}" dt="2026-01-13T13:07:04.581" v="30540" actId="20577"/>
          <ac:spMkLst>
            <pc:docMk/>
            <pc:sldMk cId="1960251418" sldId="1519"/>
            <ac:spMk id="2" creationId="{0BC4DE91-790D-6F53-78A5-22529A886653}"/>
          </ac:spMkLst>
        </pc:spChg>
        <pc:spChg chg="mod">
          <ac:chgData name="Luka Lukač" userId="664ea76b-1e27-44d6-9118-861efcf80539" providerId="ADAL" clId="{0A2651A3-6E71-4A64-9170-E865D0D18513}" dt="2026-01-13T13:07:35.397" v="30548" actId="20577"/>
          <ac:spMkLst>
            <pc:docMk/>
            <pc:sldMk cId="1960251418" sldId="1519"/>
            <ac:spMk id="4" creationId="{A7E50EBD-714F-2E03-E8BB-193D635BF726}"/>
          </ac:spMkLst>
        </pc:spChg>
        <pc:spChg chg="mod">
          <ac:chgData name="Luka Lukač" userId="664ea76b-1e27-44d6-9118-861efcf80539" providerId="ADAL" clId="{0A2651A3-6E71-4A64-9170-E865D0D18513}" dt="2026-01-13T13:07:01.764" v="30536" actId="20577"/>
          <ac:spMkLst>
            <pc:docMk/>
            <pc:sldMk cId="1960251418" sldId="1519"/>
            <ac:spMk id="5" creationId="{E63BB719-3624-329C-9970-8FDD1963E58A}"/>
          </ac:spMkLst>
        </pc:spChg>
      </pc:sldChg>
      <pc:sldChg chg="modSp mod">
        <pc:chgData name="Luka Lukač" userId="664ea76b-1e27-44d6-9118-861efcf80539" providerId="ADAL" clId="{0A2651A3-6E71-4A64-9170-E865D0D18513}" dt="2026-01-13T13:07:25.244" v="30542" actId="20577"/>
        <pc:sldMkLst>
          <pc:docMk/>
          <pc:sldMk cId="4266982326" sldId="1520"/>
        </pc:sldMkLst>
        <pc:spChg chg="mod">
          <ac:chgData name="Luka Lukač" userId="664ea76b-1e27-44d6-9118-861efcf80539" providerId="ADAL" clId="{0A2651A3-6E71-4A64-9170-E865D0D18513}" dt="2026-01-13T13:07:25.244" v="30542" actId="20577"/>
          <ac:spMkLst>
            <pc:docMk/>
            <pc:sldMk cId="4266982326" sldId="1520"/>
            <ac:spMk id="4" creationId="{9B449E54-CCB1-B0E8-9CCE-4C8435E5A64B}"/>
          </ac:spMkLst>
        </pc:spChg>
      </pc:sldChg>
      <pc:sldChg chg="modSp mod">
        <pc:chgData name="Luka Lukač" userId="664ea76b-1e27-44d6-9118-861efcf80539" providerId="ADAL" clId="{0A2651A3-6E71-4A64-9170-E865D0D18513}" dt="2026-01-13T13:07:29.772" v="30544" actId="20577"/>
        <pc:sldMkLst>
          <pc:docMk/>
          <pc:sldMk cId="285452327" sldId="1521"/>
        </pc:sldMkLst>
        <pc:spChg chg="mod">
          <ac:chgData name="Luka Lukač" userId="664ea76b-1e27-44d6-9118-861efcf80539" providerId="ADAL" clId="{0A2651A3-6E71-4A64-9170-E865D0D18513}" dt="2026-01-13T13:07:29.772" v="30544" actId="20577"/>
          <ac:spMkLst>
            <pc:docMk/>
            <pc:sldMk cId="285452327" sldId="1521"/>
            <ac:spMk id="4" creationId="{0F60ADC8-05AC-90E7-9DA0-490DFAF7801B}"/>
          </ac:spMkLst>
        </pc:spChg>
      </pc:sldChg>
      <pc:sldChg chg="modSp mod">
        <pc:chgData name="Luka Lukač" userId="664ea76b-1e27-44d6-9118-861efcf80539" providerId="ADAL" clId="{0A2651A3-6E71-4A64-9170-E865D0D18513}" dt="2026-01-13T11:55:11.813" v="29663" actId="20577"/>
        <pc:sldMkLst>
          <pc:docMk/>
          <pc:sldMk cId="4241932010" sldId="1525"/>
        </pc:sldMkLst>
        <pc:spChg chg="mod">
          <ac:chgData name="Luka Lukač" userId="664ea76b-1e27-44d6-9118-861efcf80539" providerId="ADAL" clId="{0A2651A3-6E71-4A64-9170-E865D0D18513}" dt="2026-01-13T11:55:11.813" v="29663" actId="20577"/>
          <ac:spMkLst>
            <pc:docMk/>
            <pc:sldMk cId="4241932010" sldId="1525"/>
            <ac:spMk id="5" creationId="{943F6274-4E05-DF7A-5557-719516065924}"/>
          </ac:spMkLst>
        </pc:spChg>
      </pc:sldChg>
      <pc:sldChg chg="addSp delSp modSp">
        <pc:chgData name="Luka Lukač" userId="664ea76b-1e27-44d6-9118-861efcf80539" providerId="ADAL" clId="{0A2651A3-6E71-4A64-9170-E865D0D18513}" dt="2026-01-13T13:23:26.504" v="30960" actId="478"/>
        <pc:sldMkLst>
          <pc:docMk/>
          <pc:sldMk cId="3295046722" sldId="1560"/>
        </pc:sldMkLst>
        <pc:picChg chg="add mod">
          <ac:chgData name="Luka Lukač" userId="664ea76b-1e27-44d6-9118-861efcf80539" providerId="ADAL" clId="{0A2651A3-6E71-4A64-9170-E865D0D18513}" dt="2026-01-13T13:23:25.353" v="30959"/>
          <ac:picMkLst>
            <pc:docMk/>
            <pc:sldMk cId="3295046722" sldId="1560"/>
            <ac:picMk id="4" creationId="{1E1A03AB-17FD-6C2F-78EF-D24905F1ED3B}"/>
          </ac:picMkLst>
        </pc:picChg>
        <pc:picChg chg="add mod">
          <ac:chgData name="Luka Lukač" userId="664ea76b-1e27-44d6-9118-861efcf80539" providerId="ADAL" clId="{0A2651A3-6E71-4A64-9170-E865D0D18513}" dt="2026-01-13T13:23:25.353" v="30959"/>
          <ac:picMkLst>
            <pc:docMk/>
            <pc:sldMk cId="3295046722" sldId="1560"/>
            <ac:picMk id="5" creationId="{30E2ECC3-E42A-2400-7FCE-4DE6DA50437B}"/>
          </ac:picMkLst>
        </pc:picChg>
      </pc:sldChg>
      <pc:sldChg chg="addSp delSp modSp mod">
        <pc:chgData name="Luka Lukač" userId="664ea76b-1e27-44d6-9118-861efcf80539" providerId="ADAL" clId="{0A2651A3-6E71-4A64-9170-E865D0D18513}" dt="2026-01-06T12:29:19.669" v="22678" actId="20577"/>
        <pc:sldMkLst>
          <pc:docMk/>
          <pc:sldMk cId="3708070697" sldId="1593"/>
        </pc:sldMkLst>
        <pc:spChg chg="mod">
          <ac:chgData name="Luka Lukač" userId="664ea76b-1e27-44d6-9118-861efcf80539" providerId="ADAL" clId="{0A2651A3-6E71-4A64-9170-E865D0D18513}" dt="2026-01-06T12:29:19.669" v="22678" actId="20577"/>
          <ac:spMkLst>
            <pc:docMk/>
            <pc:sldMk cId="3708070697" sldId="1593"/>
            <ac:spMk id="5" creationId="{3E55CD38-7798-828C-E44C-52A4DCACF5CA}"/>
          </ac:spMkLst>
        </pc:spChg>
      </pc:sldChg>
      <pc:sldChg chg="addSp modSp mod">
        <pc:chgData name="Luka Lukač" userId="664ea76b-1e27-44d6-9118-861efcf80539" providerId="ADAL" clId="{0A2651A3-6E71-4A64-9170-E865D0D18513}" dt="2026-01-07T13:58:48.592" v="23457" actId="20577"/>
        <pc:sldMkLst>
          <pc:docMk/>
          <pc:sldMk cId="1046969174" sldId="1629"/>
        </pc:sldMkLst>
        <pc:spChg chg="mod">
          <ac:chgData name="Luka Lukač" userId="664ea76b-1e27-44d6-9118-861efcf80539" providerId="ADAL" clId="{0A2651A3-6E71-4A64-9170-E865D0D18513}" dt="2026-01-07T13:45:38.002" v="23300"/>
          <ac:spMkLst>
            <pc:docMk/>
            <pc:sldMk cId="1046969174" sldId="1629"/>
            <ac:spMk id="3" creationId="{60867DFD-530E-5E56-8362-36165A4BB640}"/>
          </ac:spMkLst>
        </pc:spChg>
        <pc:spChg chg="mod">
          <ac:chgData name="Luka Lukač" userId="664ea76b-1e27-44d6-9118-861efcf80539" providerId="ADAL" clId="{0A2651A3-6E71-4A64-9170-E865D0D18513}" dt="2026-01-07T13:58:48.592" v="23457" actId="20577"/>
          <ac:spMkLst>
            <pc:docMk/>
            <pc:sldMk cId="1046969174" sldId="1629"/>
            <ac:spMk id="5" creationId="{938EE1B3-6BC8-93C5-361E-94DE173D5764}"/>
          </ac:spMkLst>
        </pc:spChg>
        <pc:picChg chg="add mod">
          <ac:chgData name="Luka Lukač" userId="664ea76b-1e27-44d6-9118-861efcf80539" providerId="ADAL" clId="{0A2651A3-6E71-4A64-9170-E865D0D18513}" dt="2026-01-07T13:57:34.823" v="23420" actId="1076"/>
          <ac:picMkLst>
            <pc:docMk/>
            <pc:sldMk cId="1046969174" sldId="1629"/>
            <ac:picMk id="6" creationId="{2745B523-494D-90B3-3E6D-0A6C1512282C}"/>
          </ac:picMkLst>
        </pc:picChg>
      </pc:sldChg>
      <pc:sldChg chg="addSp modSp mod">
        <pc:chgData name="Luka Lukač" userId="664ea76b-1e27-44d6-9118-861efcf80539" providerId="ADAL" clId="{0A2651A3-6E71-4A64-9170-E865D0D18513}" dt="2026-01-07T13:59:52.728" v="23521"/>
        <pc:sldMkLst>
          <pc:docMk/>
          <pc:sldMk cId="872672528" sldId="1630"/>
        </pc:sldMkLst>
        <pc:spChg chg="mod">
          <ac:chgData name="Luka Lukač" userId="664ea76b-1e27-44d6-9118-861efcf80539" providerId="ADAL" clId="{0A2651A3-6E71-4A64-9170-E865D0D18513}" dt="2026-01-07T13:45:39.877" v="23301"/>
          <ac:spMkLst>
            <pc:docMk/>
            <pc:sldMk cId="872672528" sldId="1630"/>
            <ac:spMk id="3" creationId="{0DFA8F02-3588-2258-DC19-444318768E84}"/>
          </ac:spMkLst>
        </pc:spChg>
        <pc:spChg chg="mod">
          <ac:chgData name="Luka Lukač" userId="664ea76b-1e27-44d6-9118-861efcf80539" providerId="ADAL" clId="{0A2651A3-6E71-4A64-9170-E865D0D18513}" dt="2026-01-07T13:59:21.984" v="23520" actId="20577"/>
          <ac:spMkLst>
            <pc:docMk/>
            <pc:sldMk cId="872672528" sldId="1630"/>
            <ac:spMk id="5" creationId="{533C7BE7-35B1-747F-845C-E199B782BEE5}"/>
          </ac:spMkLst>
        </pc:spChg>
        <pc:picChg chg="add mod">
          <ac:chgData name="Luka Lukač" userId="664ea76b-1e27-44d6-9118-861efcf80539" providerId="ADAL" clId="{0A2651A3-6E71-4A64-9170-E865D0D18513}" dt="2026-01-07T13:59:52.728" v="23521"/>
          <ac:picMkLst>
            <pc:docMk/>
            <pc:sldMk cId="872672528" sldId="1630"/>
            <ac:picMk id="6" creationId="{7E2451DE-EA83-5AD3-5757-AA4695664503}"/>
          </ac:picMkLst>
        </pc:picChg>
      </pc:sldChg>
      <pc:sldChg chg="modSp">
        <pc:chgData name="Luka Lukač" userId="664ea76b-1e27-44d6-9118-861efcf80539" providerId="ADAL" clId="{0A2651A3-6E71-4A64-9170-E865D0D18513}" dt="2026-01-15T12:52:59.565" v="31009"/>
        <pc:sldMkLst>
          <pc:docMk/>
          <pc:sldMk cId="3027755045" sldId="1662"/>
        </pc:sldMkLst>
        <pc:spChg chg="mod">
          <ac:chgData name="Luka Lukač" userId="664ea76b-1e27-44d6-9118-861efcf80539" providerId="ADAL" clId="{0A2651A3-6E71-4A64-9170-E865D0D18513}" dt="2026-01-15T12:52:59.565" v="31009"/>
          <ac:spMkLst>
            <pc:docMk/>
            <pc:sldMk cId="3027755045" sldId="1662"/>
            <ac:spMk id="2" creationId="{D772AB9D-6F0F-86B6-DD9A-AEECEA7A5AC2}"/>
          </ac:spMkLst>
        </pc:spChg>
      </pc:sldChg>
      <pc:sldChg chg="addSp delSp modSp add mod">
        <pc:chgData name="Luka Lukač" userId="664ea76b-1e27-44d6-9118-861efcf80539" providerId="ADAL" clId="{0A2651A3-6E71-4A64-9170-E865D0D18513}" dt="2026-01-06T12:34:27.621" v="22733" actId="20577"/>
        <pc:sldMkLst>
          <pc:docMk/>
          <pc:sldMk cId="3609177731" sldId="1666"/>
        </pc:sldMkLst>
        <pc:spChg chg="mod">
          <ac:chgData name="Luka Lukač" userId="664ea76b-1e27-44d6-9118-861efcf80539" providerId="ADAL" clId="{0A2651A3-6E71-4A64-9170-E865D0D18513}" dt="2026-01-06T12:34:27.621" v="22733" actId="20577"/>
          <ac:spMkLst>
            <pc:docMk/>
            <pc:sldMk cId="3609177731" sldId="1666"/>
            <ac:spMk id="5" creationId="{C6ABEB47-3F0D-3266-C292-CDB2F45BCA12}"/>
          </ac:spMkLst>
        </pc:spChg>
      </pc:sldChg>
      <pc:sldChg chg="addSp delSp modSp add mod delAnim modAnim">
        <pc:chgData name="Luka Lukač" userId="664ea76b-1e27-44d6-9118-861efcf80539" providerId="ADAL" clId="{0A2651A3-6E71-4A64-9170-E865D0D18513}" dt="2026-01-13T12:23:56.340" v="29910" actId="20577"/>
        <pc:sldMkLst>
          <pc:docMk/>
          <pc:sldMk cId="3750202067" sldId="1667"/>
        </pc:sldMkLst>
        <pc:spChg chg="mod">
          <ac:chgData name="Luka Lukač" userId="664ea76b-1e27-44d6-9118-861efcf80539" providerId="ADAL" clId="{0A2651A3-6E71-4A64-9170-E865D0D18513}" dt="2026-01-13T12:23:56.340" v="29910" actId="20577"/>
          <ac:spMkLst>
            <pc:docMk/>
            <pc:sldMk cId="3750202067" sldId="1667"/>
            <ac:spMk id="5" creationId="{1CCBFE5B-DFFE-1083-CB77-D7005F0EDECE}"/>
          </ac:spMkLst>
        </pc:spChg>
        <pc:picChg chg="add mod">
          <ac:chgData name="Luka Lukač" userId="664ea76b-1e27-44d6-9118-861efcf80539" providerId="ADAL" clId="{0A2651A3-6E71-4A64-9170-E865D0D18513}" dt="2026-01-13T12:23:48.796" v="29906" actId="1035"/>
          <ac:picMkLst>
            <pc:docMk/>
            <pc:sldMk cId="3750202067" sldId="1667"/>
            <ac:picMk id="6" creationId="{7523B576-FD8B-5EE2-CE65-A0D207CBF1CE}"/>
          </ac:picMkLst>
        </pc:picChg>
        <pc:picChg chg="add mod">
          <ac:chgData name="Luka Lukač" userId="664ea76b-1e27-44d6-9118-861efcf80539" providerId="ADAL" clId="{0A2651A3-6E71-4A64-9170-E865D0D18513}" dt="2026-01-13T12:23:37.620" v="29902" actId="1035"/>
          <ac:picMkLst>
            <pc:docMk/>
            <pc:sldMk cId="3750202067" sldId="1667"/>
            <ac:picMk id="7" creationId="{D689D2A6-E5A9-8413-3166-6D8D29F62F02}"/>
          </ac:picMkLst>
        </pc:picChg>
      </pc:sldChg>
      <pc:sldChg chg="addSp delSp modSp mod delAnim modAnim">
        <pc:chgData name="Luka Lukač" userId="664ea76b-1e27-44d6-9118-861efcf80539" providerId="ADAL" clId="{0A2651A3-6E71-4A64-9170-E865D0D18513}" dt="2026-01-12T12:44:31.968" v="25853" actId="1076"/>
        <pc:sldMkLst>
          <pc:docMk/>
          <pc:sldMk cId="3706792731" sldId="1702"/>
        </pc:sldMkLst>
        <pc:spChg chg="mod">
          <ac:chgData name="Luka Lukač" userId="664ea76b-1e27-44d6-9118-861efcf80539" providerId="ADAL" clId="{0A2651A3-6E71-4A64-9170-E865D0D18513}" dt="2026-01-07T13:45:43.026" v="23303"/>
          <ac:spMkLst>
            <pc:docMk/>
            <pc:sldMk cId="3706792731" sldId="1702"/>
            <ac:spMk id="3" creationId="{C3C8C065-5249-BF20-54E5-625A4D64AC04}"/>
          </ac:spMkLst>
        </pc:spChg>
        <pc:spChg chg="mod">
          <ac:chgData name="Luka Lukač" userId="664ea76b-1e27-44d6-9118-861efcf80539" providerId="ADAL" clId="{0A2651A3-6E71-4A64-9170-E865D0D18513}" dt="2026-01-12T12:44:20.474" v="25852" actId="6549"/>
          <ac:spMkLst>
            <pc:docMk/>
            <pc:sldMk cId="3706792731" sldId="1702"/>
            <ac:spMk id="5" creationId="{C71AF7AA-4123-149E-D8F6-5F7B75CF4BF2}"/>
          </ac:spMkLst>
        </pc:spChg>
        <pc:picChg chg="add mod">
          <ac:chgData name="Luka Lukač" userId="664ea76b-1e27-44d6-9118-861efcf80539" providerId="ADAL" clId="{0A2651A3-6E71-4A64-9170-E865D0D18513}" dt="2026-01-12T12:44:31.968" v="25853" actId="1076"/>
          <ac:picMkLst>
            <pc:docMk/>
            <pc:sldMk cId="3706792731" sldId="1702"/>
            <ac:picMk id="6" creationId="{17DC03AF-7595-4B1D-DAF6-7E61E51C3784}"/>
          </ac:picMkLst>
        </pc:picChg>
      </pc:sldChg>
      <pc:sldChg chg="addSp delSp modSp mod">
        <pc:chgData name="Luka Lukač" userId="664ea76b-1e27-44d6-9118-861efcf80539" providerId="ADAL" clId="{0A2651A3-6E71-4A64-9170-E865D0D18513}" dt="2026-01-13T13:16:51.425" v="30931" actId="1076"/>
        <pc:sldMkLst>
          <pc:docMk/>
          <pc:sldMk cId="3412868000" sldId="1703"/>
        </pc:sldMkLst>
        <pc:spChg chg="mod">
          <ac:chgData name="Luka Lukač" userId="664ea76b-1e27-44d6-9118-861efcf80539" providerId="ADAL" clId="{0A2651A3-6E71-4A64-9170-E865D0D18513}" dt="2026-01-13T13:16:48.958" v="30930" actId="20577"/>
          <ac:spMkLst>
            <pc:docMk/>
            <pc:sldMk cId="3412868000" sldId="1703"/>
            <ac:spMk id="2" creationId="{05738DEB-4A63-8A5C-1862-D85078F3B012}"/>
          </ac:spMkLst>
        </pc:spChg>
        <pc:picChg chg="add mod">
          <ac:chgData name="Luka Lukač" userId="664ea76b-1e27-44d6-9118-861efcf80539" providerId="ADAL" clId="{0A2651A3-6E71-4A64-9170-E865D0D18513}" dt="2026-01-13T13:16:51.425" v="30931" actId="1076"/>
          <ac:picMkLst>
            <pc:docMk/>
            <pc:sldMk cId="3412868000" sldId="1703"/>
            <ac:picMk id="23554" creationId="{142C512A-9FAE-6FB8-65C8-BF6E4EB39BAC}"/>
          </ac:picMkLst>
        </pc:picChg>
      </pc:sldChg>
      <pc:sldChg chg="modSp mod">
        <pc:chgData name="Luka Lukač" userId="664ea76b-1e27-44d6-9118-861efcf80539" providerId="ADAL" clId="{0A2651A3-6E71-4A64-9170-E865D0D18513}" dt="2026-01-15T12:52:56.236" v="31008" actId="20577"/>
        <pc:sldMkLst>
          <pc:docMk/>
          <pc:sldMk cId="1443924345" sldId="1735"/>
        </pc:sldMkLst>
        <pc:spChg chg="mod">
          <ac:chgData name="Luka Lukač" userId="664ea76b-1e27-44d6-9118-861efcf80539" providerId="ADAL" clId="{0A2651A3-6E71-4A64-9170-E865D0D18513}" dt="2026-01-15T12:52:56.236" v="31008" actId="20577"/>
          <ac:spMkLst>
            <pc:docMk/>
            <pc:sldMk cId="1443924345" sldId="1735"/>
            <ac:spMk id="2" creationId="{36585D0F-95D2-6FF5-0636-DD527574D19C}"/>
          </ac:spMkLst>
        </pc:spChg>
      </pc:sldChg>
      <pc:sldChg chg="addSp delSp modSp">
        <pc:chgData name="Luka Lukač" userId="664ea76b-1e27-44d6-9118-861efcf80539" providerId="ADAL" clId="{0A2651A3-6E71-4A64-9170-E865D0D18513}" dt="2026-01-13T13:22:36.307" v="30951" actId="478"/>
        <pc:sldMkLst>
          <pc:docMk/>
          <pc:sldMk cId="4122936341" sldId="1737"/>
        </pc:sldMkLst>
        <pc:picChg chg="add mod">
          <ac:chgData name="Luka Lukač" userId="664ea76b-1e27-44d6-9118-861efcf80539" providerId="ADAL" clId="{0A2651A3-6E71-4A64-9170-E865D0D18513}" dt="2026-01-13T13:22:35.349" v="30950" actId="1076"/>
          <ac:picMkLst>
            <pc:docMk/>
            <pc:sldMk cId="4122936341" sldId="1737"/>
            <ac:picMk id="8" creationId="{C0E9BC45-C0AE-1234-6F01-0C468799F029}"/>
          </ac:picMkLst>
        </pc:picChg>
      </pc:sldChg>
      <pc:sldChg chg="addSp delSp modSp add mod">
        <pc:chgData name="Luka Lukač" userId="664ea76b-1e27-44d6-9118-861efcf80539" providerId="ADAL" clId="{0A2651A3-6E71-4A64-9170-E865D0D18513}" dt="2026-01-13T12:22:46.739" v="29893" actId="164"/>
        <pc:sldMkLst>
          <pc:docMk/>
          <pc:sldMk cId="3871838665" sldId="1739"/>
        </pc:sldMkLst>
        <pc:spChg chg="mod">
          <ac:chgData name="Luka Lukač" userId="664ea76b-1e27-44d6-9118-861efcf80539" providerId="ADAL" clId="{0A2651A3-6E71-4A64-9170-E865D0D18513}" dt="2026-01-07T13:40:35.961" v="23246" actId="20577"/>
          <ac:spMkLst>
            <pc:docMk/>
            <pc:sldMk cId="3871838665" sldId="1739"/>
            <ac:spMk id="5" creationId="{079F8CC7-DFCA-6649-7E76-4B4FD66D2EC8}"/>
          </ac:spMkLst>
        </pc:spChg>
        <pc:spChg chg="mod topLvl">
          <ac:chgData name="Luka Lukač" userId="664ea76b-1e27-44d6-9118-861efcf80539" providerId="ADAL" clId="{0A2651A3-6E71-4A64-9170-E865D0D18513}" dt="2026-01-13T12:22:46.739" v="29893" actId="164"/>
          <ac:spMkLst>
            <pc:docMk/>
            <pc:sldMk cId="3871838665" sldId="1739"/>
            <ac:spMk id="6" creationId="{CBCB7649-D485-8367-8563-EB707D30223C}"/>
          </ac:spMkLst>
        </pc:spChg>
        <pc:spChg chg="mod topLvl">
          <ac:chgData name="Luka Lukač" userId="664ea76b-1e27-44d6-9118-861efcf80539" providerId="ADAL" clId="{0A2651A3-6E71-4A64-9170-E865D0D18513}" dt="2026-01-13T12:22:46.739" v="29893" actId="164"/>
          <ac:spMkLst>
            <pc:docMk/>
            <pc:sldMk cId="3871838665" sldId="1739"/>
            <ac:spMk id="13" creationId="{74751E51-FEB8-7FFD-B1A0-648652CFF70F}"/>
          </ac:spMkLst>
        </pc:spChg>
        <pc:spChg chg="mod topLvl">
          <ac:chgData name="Luka Lukač" userId="664ea76b-1e27-44d6-9118-861efcf80539" providerId="ADAL" clId="{0A2651A3-6E71-4A64-9170-E865D0D18513}" dt="2026-01-13T12:22:46.739" v="29893" actId="164"/>
          <ac:spMkLst>
            <pc:docMk/>
            <pc:sldMk cId="3871838665" sldId="1739"/>
            <ac:spMk id="14" creationId="{E1978049-473D-C076-9E9B-BEF373E9EECC}"/>
          </ac:spMkLst>
        </pc:spChg>
        <pc:spChg chg="mod topLvl">
          <ac:chgData name="Luka Lukač" userId="664ea76b-1e27-44d6-9118-861efcf80539" providerId="ADAL" clId="{0A2651A3-6E71-4A64-9170-E865D0D18513}" dt="2026-01-13T12:22:46.739" v="29893" actId="164"/>
          <ac:spMkLst>
            <pc:docMk/>
            <pc:sldMk cId="3871838665" sldId="1739"/>
            <ac:spMk id="15" creationId="{32426441-845B-847E-E80E-1089DBE99D1A}"/>
          </ac:spMkLst>
        </pc:spChg>
        <pc:spChg chg="mod topLvl">
          <ac:chgData name="Luka Lukač" userId="664ea76b-1e27-44d6-9118-861efcf80539" providerId="ADAL" clId="{0A2651A3-6E71-4A64-9170-E865D0D18513}" dt="2026-01-13T12:22:46.739" v="29893" actId="164"/>
          <ac:spMkLst>
            <pc:docMk/>
            <pc:sldMk cId="3871838665" sldId="1739"/>
            <ac:spMk id="16" creationId="{96BE8720-723C-965D-8256-2DE43E5C3D48}"/>
          </ac:spMkLst>
        </pc:spChg>
        <pc:spChg chg="mod topLvl">
          <ac:chgData name="Luka Lukač" userId="664ea76b-1e27-44d6-9118-861efcf80539" providerId="ADAL" clId="{0A2651A3-6E71-4A64-9170-E865D0D18513}" dt="2026-01-13T12:22:46.739" v="29893" actId="164"/>
          <ac:spMkLst>
            <pc:docMk/>
            <pc:sldMk cId="3871838665" sldId="1739"/>
            <ac:spMk id="17" creationId="{3727083F-BA19-62A9-999E-16A21E44771C}"/>
          </ac:spMkLst>
        </pc:spChg>
        <pc:picChg chg="mod topLvl">
          <ac:chgData name="Luka Lukač" userId="664ea76b-1e27-44d6-9118-861efcf80539" providerId="ADAL" clId="{0A2651A3-6E71-4A64-9170-E865D0D18513}" dt="2026-01-13T12:22:46.739" v="29893" actId="164"/>
          <ac:picMkLst>
            <pc:docMk/>
            <pc:sldMk cId="3871838665" sldId="1739"/>
            <ac:picMk id="9" creationId="{FEB45668-6588-E5A7-B945-06D06FBBAC87}"/>
          </ac:picMkLst>
        </pc:picChg>
        <pc:picChg chg="mod topLvl">
          <ac:chgData name="Luka Lukač" userId="664ea76b-1e27-44d6-9118-861efcf80539" providerId="ADAL" clId="{0A2651A3-6E71-4A64-9170-E865D0D18513}" dt="2026-01-13T12:22:46.739" v="29893" actId="164"/>
          <ac:picMkLst>
            <pc:docMk/>
            <pc:sldMk cId="3871838665" sldId="1739"/>
            <ac:picMk id="11" creationId="{966CF3A1-2DD7-C726-8AEE-A5BE90B2D94B}"/>
          </ac:picMkLst>
        </pc:picChg>
        <pc:picChg chg="mod">
          <ac:chgData name="Luka Lukač" userId="664ea76b-1e27-44d6-9118-861efcf80539" providerId="ADAL" clId="{0A2651A3-6E71-4A64-9170-E865D0D18513}" dt="2026-01-13T12:21:00.131" v="29890" actId="1076"/>
          <ac:picMkLst>
            <pc:docMk/>
            <pc:sldMk cId="3871838665" sldId="1739"/>
            <ac:picMk id="12" creationId="{DD19F70D-349D-A973-01AF-62C0708B761C}"/>
          </ac:picMkLst>
        </pc:picChg>
        <pc:picChg chg="mod topLvl">
          <ac:chgData name="Luka Lukač" userId="664ea76b-1e27-44d6-9118-861efcf80539" providerId="ADAL" clId="{0A2651A3-6E71-4A64-9170-E865D0D18513}" dt="2026-01-13T12:22:46.739" v="29893" actId="164"/>
          <ac:picMkLst>
            <pc:docMk/>
            <pc:sldMk cId="3871838665" sldId="1739"/>
            <ac:picMk id="18" creationId="{0BA715B6-D33F-CF38-7CF9-C9A41F47B2B7}"/>
          </ac:picMkLst>
        </pc:picChg>
        <pc:picChg chg="add mod topLvl">
          <ac:chgData name="Luka Lukač" userId="664ea76b-1e27-44d6-9118-861efcf80539" providerId="ADAL" clId="{0A2651A3-6E71-4A64-9170-E865D0D18513}" dt="2026-01-13T12:22:46.739" v="29893" actId="164"/>
          <ac:picMkLst>
            <pc:docMk/>
            <pc:sldMk cId="3871838665" sldId="1739"/>
            <ac:picMk id="10244" creationId="{25195B61-9292-D5A9-9419-68CBF669B6CE}"/>
          </ac:picMkLst>
        </pc:picChg>
      </pc:sldChg>
      <pc:sldChg chg="addSp modSp add mod">
        <pc:chgData name="Luka Lukač" userId="664ea76b-1e27-44d6-9118-861efcf80539" providerId="ADAL" clId="{0A2651A3-6E71-4A64-9170-E865D0D18513}" dt="2026-01-12T11:43:54.403" v="24368" actId="1076"/>
        <pc:sldMkLst>
          <pc:docMk/>
          <pc:sldMk cId="3543082988" sldId="1740"/>
        </pc:sldMkLst>
        <pc:spChg chg="mod">
          <ac:chgData name="Luka Lukač" userId="664ea76b-1e27-44d6-9118-861efcf80539" providerId="ADAL" clId="{0A2651A3-6E71-4A64-9170-E865D0D18513}" dt="2026-01-12T11:43:47.259" v="24366" actId="20577"/>
          <ac:spMkLst>
            <pc:docMk/>
            <pc:sldMk cId="3543082988" sldId="1740"/>
            <ac:spMk id="5" creationId="{11AE2E48-2D4F-BF59-438C-4AAAD68F2B1F}"/>
          </ac:spMkLst>
        </pc:spChg>
        <pc:picChg chg="add mod">
          <ac:chgData name="Luka Lukač" userId="664ea76b-1e27-44d6-9118-861efcf80539" providerId="ADAL" clId="{0A2651A3-6E71-4A64-9170-E865D0D18513}" dt="2026-01-12T11:43:54.403" v="24368" actId="1076"/>
          <ac:picMkLst>
            <pc:docMk/>
            <pc:sldMk cId="3543082988" sldId="1740"/>
            <ac:picMk id="1026" creationId="{5714074C-5BD8-D852-9198-E2C30E3449A4}"/>
          </ac:picMkLst>
        </pc:picChg>
      </pc:sldChg>
      <pc:sldChg chg="addSp delSp modSp add mod ord">
        <pc:chgData name="Luka Lukač" userId="664ea76b-1e27-44d6-9118-861efcf80539" providerId="ADAL" clId="{0A2651A3-6E71-4A64-9170-E865D0D18513}" dt="2026-01-13T12:40:19.094" v="30262" actId="478"/>
        <pc:sldMkLst>
          <pc:docMk/>
          <pc:sldMk cId="809920829" sldId="1741"/>
        </pc:sldMkLst>
        <pc:spChg chg="mod">
          <ac:chgData name="Luka Lukač" userId="664ea76b-1e27-44d6-9118-861efcf80539" providerId="ADAL" clId="{0A2651A3-6E71-4A64-9170-E865D0D18513}" dt="2026-01-13T09:38:06.483" v="27534"/>
          <ac:spMkLst>
            <pc:docMk/>
            <pc:sldMk cId="809920829" sldId="1741"/>
            <ac:spMk id="3" creationId="{3091A1E9-54DE-B9AD-405A-5F1FA5E282A8}"/>
          </ac:spMkLst>
        </pc:spChg>
        <pc:spChg chg="mod">
          <ac:chgData name="Luka Lukač" userId="664ea76b-1e27-44d6-9118-861efcf80539" providerId="ADAL" clId="{0A2651A3-6E71-4A64-9170-E865D0D18513}" dt="2026-01-13T09:08:01.509" v="26776" actId="20577"/>
          <ac:spMkLst>
            <pc:docMk/>
            <pc:sldMk cId="809920829" sldId="1741"/>
            <ac:spMk id="4" creationId="{CCAEA77B-E2AA-803D-5D10-5AD2D2E3E209}"/>
          </ac:spMkLst>
        </pc:spChg>
        <pc:spChg chg="mod">
          <ac:chgData name="Luka Lukač" userId="664ea76b-1e27-44d6-9118-861efcf80539" providerId="ADAL" clId="{0A2651A3-6E71-4A64-9170-E865D0D18513}" dt="2026-01-13T12:40:18.430" v="30261" actId="20577"/>
          <ac:spMkLst>
            <pc:docMk/>
            <pc:sldMk cId="809920829" sldId="1741"/>
            <ac:spMk id="5" creationId="{A58535B2-3E06-5D04-B15A-A4CC5E8ADDC0}"/>
          </ac:spMkLst>
        </pc:spChg>
        <pc:picChg chg="add del mod">
          <ac:chgData name="Luka Lukač" userId="664ea76b-1e27-44d6-9118-861efcf80539" providerId="ADAL" clId="{0A2651A3-6E71-4A64-9170-E865D0D18513}" dt="2026-01-13T12:40:19.094" v="30262" actId="478"/>
          <ac:picMkLst>
            <pc:docMk/>
            <pc:sldMk cId="809920829" sldId="1741"/>
            <ac:picMk id="6" creationId="{17CF009C-5C68-3BDB-040A-EAE8C30B80C1}"/>
          </ac:picMkLst>
        </pc:picChg>
        <pc:picChg chg="add mod">
          <ac:chgData name="Luka Lukač" userId="664ea76b-1e27-44d6-9118-861efcf80539" providerId="ADAL" clId="{0A2651A3-6E71-4A64-9170-E865D0D18513}" dt="2026-01-13T12:40:18.029" v="30260" actId="1076"/>
          <ac:picMkLst>
            <pc:docMk/>
            <pc:sldMk cId="809920829" sldId="1741"/>
            <ac:picMk id="2050" creationId="{F9910F57-F059-6B76-5E60-9D498DDBEB5C}"/>
          </ac:picMkLst>
        </pc:picChg>
      </pc:sldChg>
      <pc:sldChg chg="addSp delSp modSp add mod">
        <pc:chgData name="Luka Lukač" userId="664ea76b-1e27-44d6-9118-861efcf80539" providerId="ADAL" clId="{0A2651A3-6E71-4A64-9170-E865D0D18513}" dt="2026-01-13T09:32:34.230" v="27392" actId="20577"/>
        <pc:sldMkLst>
          <pc:docMk/>
          <pc:sldMk cId="858228077" sldId="1742"/>
        </pc:sldMkLst>
        <pc:spChg chg="mod">
          <ac:chgData name="Luka Lukač" userId="664ea76b-1e27-44d6-9118-861efcf80539" providerId="ADAL" clId="{0A2651A3-6E71-4A64-9170-E865D0D18513}" dt="2026-01-13T09:27:02.406" v="27098" actId="20577"/>
          <ac:spMkLst>
            <pc:docMk/>
            <pc:sldMk cId="858228077" sldId="1742"/>
            <ac:spMk id="4" creationId="{833310DA-943B-363C-CD0B-B196BED03EDB}"/>
          </ac:spMkLst>
        </pc:spChg>
        <pc:spChg chg="mod">
          <ac:chgData name="Luka Lukač" userId="664ea76b-1e27-44d6-9118-861efcf80539" providerId="ADAL" clId="{0A2651A3-6E71-4A64-9170-E865D0D18513}" dt="2026-01-13T09:32:34.230" v="27392" actId="20577"/>
          <ac:spMkLst>
            <pc:docMk/>
            <pc:sldMk cId="858228077" sldId="1742"/>
            <ac:spMk id="5" creationId="{565D9AC6-8705-AAF4-1AE2-076A0242C41D}"/>
          </ac:spMkLst>
        </pc:spChg>
        <pc:picChg chg="add mod">
          <ac:chgData name="Luka Lukač" userId="664ea76b-1e27-44d6-9118-861efcf80539" providerId="ADAL" clId="{0A2651A3-6E71-4A64-9170-E865D0D18513}" dt="2026-01-13T09:31:27.574" v="27365" actId="1076"/>
          <ac:picMkLst>
            <pc:docMk/>
            <pc:sldMk cId="858228077" sldId="1742"/>
            <ac:picMk id="9" creationId="{BF048546-32BE-A186-C24A-55400057CE58}"/>
          </ac:picMkLst>
        </pc:picChg>
      </pc:sldChg>
      <pc:sldChg chg="addSp modSp add mod">
        <pc:chgData name="Luka Lukač" userId="664ea76b-1e27-44d6-9118-861efcf80539" providerId="ADAL" clId="{0A2651A3-6E71-4A64-9170-E865D0D18513}" dt="2026-01-15T13:21:17.712" v="31099" actId="1076"/>
        <pc:sldMkLst>
          <pc:docMk/>
          <pc:sldMk cId="801019555" sldId="1743"/>
        </pc:sldMkLst>
        <pc:spChg chg="mod">
          <ac:chgData name="Luka Lukač" userId="664ea76b-1e27-44d6-9118-861efcf80539" providerId="ADAL" clId="{0A2651A3-6E71-4A64-9170-E865D0D18513}" dt="2026-01-13T11:23:37.718" v="29081" actId="20577"/>
          <ac:spMkLst>
            <pc:docMk/>
            <pc:sldMk cId="801019555" sldId="1743"/>
            <ac:spMk id="4" creationId="{428AB1B4-1D4E-610E-7E20-4A882EB4FECB}"/>
          </ac:spMkLst>
        </pc:spChg>
        <pc:spChg chg="mod">
          <ac:chgData name="Luka Lukač" userId="664ea76b-1e27-44d6-9118-861efcf80539" providerId="ADAL" clId="{0A2651A3-6E71-4A64-9170-E865D0D18513}" dt="2026-01-15T13:21:12.245" v="31096" actId="20577"/>
          <ac:spMkLst>
            <pc:docMk/>
            <pc:sldMk cId="801019555" sldId="1743"/>
            <ac:spMk id="5" creationId="{17A2594A-58AD-814E-7535-026EFAB26975}"/>
          </ac:spMkLst>
        </pc:spChg>
        <pc:picChg chg="add mod">
          <ac:chgData name="Luka Lukač" userId="664ea76b-1e27-44d6-9118-861efcf80539" providerId="ADAL" clId="{0A2651A3-6E71-4A64-9170-E865D0D18513}" dt="2026-01-15T13:21:17.712" v="31099" actId="1076"/>
          <ac:picMkLst>
            <pc:docMk/>
            <pc:sldMk cId="801019555" sldId="1743"/>
            <ac:picMk id="9218" creationId="{83325C9D-A020-7451-5CD6-AC634ABBFB98}"/>
          </ac:picMkLst>
        </pc:picChg>
      </pc:sldChg>
      <pc:sldChg chg="add">
        <pc:chgData name="Luka Lukač" userId="664ea76b-1e27-44d6-9118-861efcf80539" providerId="ADAL" clId="{0A2651A3-6E71-4A64-9170-E865D0D18513}" dt="2026-01-13T12:24:50.967" v="29911"/>
        <pc:sldMkLst>
          <pc:docMk/>
          <pc:sldMk cId="2448511633" sldId="1744"/>
        </pc:sldMkLst>
      </pc:sldChg>
      <pc:sldChg chg="modSp add mod">
        <pc:chgData name="Luka Lukač" userId="664ea76b-1e27-44d6-9118-861efcf80539" providerId="ADAL" clId="{0A2651A3-6E71-4A64-9170-E865D0D18513}" dt="2026-01-13T12:25:04.084" v="29921" actId="1035"/>
        <pc:sldMkLst>
          <pc:docMk/>
          <pc:sldMk cId="2489843631" sldId="1745"/>
        </pc:sldMkLst>
        <pc:spChg chg="mod">
          <ac:chgData name="Luka Lukač" userId="664ea76b-1e27-44d6-9118-861efcf80539" providerId="ADAL" clId="{0A2651A3-6E71-4A64-9170-E865D0D18513}" dt="2026-01-13T12:24:54.065" v="29912" actId="20577"/>
          <ac:spMkLst>
            <pc:docMk/>
            <pc:sldMk cId="2489843631" sldId="1745"/>
            <ac:spMk id="5" creationId="{D1C4E676-1EE1-777D-8358-61F71CA06F45}"/>
          </ac:spMkLst>
        </pc:spChg>
        <pc:picChg chg="mod">
          <ac:chgData name="Luka Lukač" userId="664ea76b-1e27-44d6-9118-861efcf80539" providerId="ADAL" clId="{0A2651A3-6E71-4A64-9170-E865D0D18513}" dt="2026-01-13T12:25:04.084" v="29921" actId="1035"/>
          <ac:picMkLst>
            <pc:docMk/>
            <pc:sldMk cId="2489843631" sldId="1745"/>
            <ac:picMk id="2" creationId="{28EE07D6-A36A-1B5C-9522-F53D5A341302}"/>
          </ac:picMkLst>
        </pc:picChg>
      </pc:sldChg>
      <pc:sldChg chg="modSp add mod">
        <pc:chgData name="Luka Lukač" userId="664ea76b-1e27-44d6-9118-861efcf80539" providerId="ADAL" clId="{0A2651A3-6E71-4A64-9170-E865D0D18513}" dt="2026-01-13T12:25:20.251" v="29926" actId="1076"/>
        <pc:sldMkLst>
          <pc:docMk/>
          <pc:sldMk cId="1258711050" sldId="1746"/>
        </pc:sldMkLst>
        <pc:spChg chg="mod">
          <ac:chgData name="Luka Lukač" userId="664ea76b-1e27-44d6-9118-861efcf80539" providerId="ADAL" clId="{0A2651A3-6E71-4A64-9170-E865D0D18513}" dt="2026-01-13T12:25:07.044" v="29923" actId="20577"/>
          <ac:spMkLst>
            <pc:docMk/>
            <pc:sldMk cId="1258711050" sldId="1746"/>
            <ac:spMk id="5" creationId="{81907A4A-F8EA-5D81-6CD1-C7DF8AF10B8C}"/>
          </ac:spMkLst>
        </pc:spChg>
        <pc:picChg chg="mod">
          <ac:chgData name="Luka Lukač" userId="664ea76b-1e27-44d6-9118-861efcf80539" providerId="ADAL" clId="{0A2651A3-6E71-4A64-9170-E865D0D18513}" dt="2026-01-13T12:25:20.251" v="29926" actId="1076"/>
          <ac:picMkLst>
            <pc:docMk/>
            <pc:sldMk cId="1258711050" sldId="1746"/>
            <ac:picMk id="7170" creationId="{57265C4D-C5B0-2D78-14D4-9DDDF53E4F70}"/>
          </ac:picMkLst>
        </pc:picChg>
      </pc:sldChg>
      <pc:sldChg chg="modSp add mod">
        <pc:chgData name="Luka Lukač" userId="664ea76b-1e27-44d6-9118-861efcf80539" providerId="ADAL" clId="{0A2651A3-6E71-4A64-9170-E865D0D18513}" dt="2026-01-13T12:25:31.845" v="29930" actId="1076"/>
        <pc:sldMkLst>
          <pc:docMk/>
          <pc:sldMk cId="3523918273" sldId="1747"/>
        </pc:sldMkLst>
        <pc:spChg chg="mod">
          <ac:chgData name="Luka Lukač" userId="664ea76b-1e27-44d6-9118-861efcf80539" providerId="ADAL" clId="{0A2651A3-6E71-4A64-9170-E865D0D18513}" dt="2026-01-13T12:25:22.937" v="29927" actId="20577"/>
          <ac:spMkLst>
            <pc:docMk/>
            <pc:sldMk cId="3523918273" sldId="1747"/>
            <ac:spMk id="5" creationId="{3A1764E8-F4C5-376A-6F03-34B1A9BF1D3F}"/>
          </ac:spMkLst>
        </pc:spChg>
        <pc:picChg chg="mod">
          <ac:chgData name="Luka Lukač" userId="664ea76b-1e27-44d6-9118-861efcf80539" providerId="ADAL" clId="{0A2651A3-6E71-4A64-9170-E865D0D18513}" dt="2026-01-13T12:25:31.845" v="29930" actId="1076"/>
          <ac:picMkLst>
            <pc:docMk/>
            <pc:sldMk cId="3523918273" sldId="1747"/>
            <ac:picMk id="8194" creationId="{47A8ED4E-4EFC-8930-1E16-D5A4047D875F}"/>
          </ac:picMkLst>
        </pc:picChg>
      </pc:sldChg>
      <pc:sldChg chg="modSp add mod">
        <pc:chgData name="Luka Lukač" userId="664ea76b-1e27-44d6-9118-861efcf80539" providerId="ADAL" clId="{0A2651A3-6E71-4A64-9170-E865D0D18513}" dt="2026-01-13T12:25:38.192" v="29932" actId="1076"/>
        <pc:sldMkLst>
          <pc:docMk/>
          <pc:sldMk cId="6618723" sldId="1748"/>
        </pc:sldMkLst>
        <pc:spChg chg="mod">
          <ac:chgData name="Luka Lukač" userId="664ea76b-1e27-44d6-9118-861efcf80539" providerId="ADAL" clId="{0A2651A3-6E71-4A64-9170-E865D0D18513}" dt="2026-01-13T12:25:34.319" v="29931" actId="20577"/>
          <ac:spMkLst>
            <pc:docMk/>
            <pc:sldMk cId="6618723" sldId="1748"/>
            <ac:spMk id="5" creationId="{533502A4-CE7C-6A75-71E3-168D63A0E00A}"/>
          </ac:spMkLst>
        </pc:spChg>
        <pc:grpChg chg="mod">
          <ac:chgData name="Luka Lukač" userId="664ea76b-1e27-44d6-9118-861efcf80539" providerId="ADAL" clId="{0A2651A3-6E71-4A64-9170-E865D0D18513}" dt="2026-01-13T12:25:38.192" v="29932" actId="1076"/>
          <ac:grpSpMkLst>
            <pc:docMk/>
            <pc:sldMk cId="6618723" sldId="1748"/>
            <ac:grpSpMk id="2" creationId="{1B559022-4954-D5A8-F224-B3FF5A9DC18D}"/>
          </ac:grpSpMkLst>
        </pc:grpChg>
        <pc:picChg chg="mod">
          <ac:chgData name="Luka Lukač" userId="664ea76b-1e27-44d6-9118-861efcf80539" providerId="ADAL" clId="{0A2651A3-6E71-4A64-9170-E865D0D18513}" dt="2026-01-13T12:25:38.192" v="29932" actId="1076"/>
          <ac:picMkLst>
            <pc:docMk/>
            <pc:sldMk cId="6618723" sldId="1748"/>
            <ac:picMk id="1026" creationId="{F6C2C38E-338A-1FA5-9683-F6A4CF9EBFDD}"/>
          </ac:picMkLst>
        </pc:picChg>
        <pc:picChg chg="mod">
          <ac:chgData name="Luka Lukač" userId="664ea76b-1e27-44d6-9118-861efcf80539" providerId="ADAL" clId="{0A2651A3-6E71-4A64-9170-E865D0D18513}" dt="2026-01-13T12:25:38.192" v="29932" actId="1076"/>
          <ac:picMkLst>
            <pc:docMk/>
            <pc:sldMk cId="6618723" sldId="1748"/>
            <ac:picMk id="1028" creationId="{A3830916-A688-491C-4F78-028E8CD9EFA9}"/>
          </ac:picMkLst>
        </pc:picChg>
        <pc:picChg chg="mod">
          <ac:chgData name="Luka Lukač" userId="664ea76b-1e27-44d6-9118-861efcf80539" providerId="ADAL" clId="{0A2651A3-6E71-4A64-9170-E865D0D18513}" dt="2026-01-13T12:25:38.192" v="29932" actId="1076"/>
          <ac:picMkLst>
            <pc:docMk/>
            <pc:sldMk cId="6618723" sldId="1748"/>
            <ac:picMk id="1030" creationId="{348EA5C4-5979-3612-EAF9-C074EF2DBE9D}"/>
          </ac:picMkLst>
        </pc:picChg>
        <pc:picChg chg="mod">
          <ac:chgData name="Luka Lukač" userId="664ea76b-1e27-44d6-9118-861efcf80539" providerId="ADAL" clId="{0A2651A3-6E71-4A64-9170-E865D0D18513}" dt="2026-01-13T12:25:38.192" v="29932" actId="1076"/>
          <ac:picMkLst>
            <pc:docMk/>
            <pc:sldMk cId="6618723" sldId="1748"/>
            <ac:picMk id="9220" creationId="{DB95B13E-67B3-A064-ECBF-DDB0BC6A5C8E}"/>
          </ac:picMkLst>
        </pc:picChg>
      </pc:sldChg>
      <pc:sldChg chg="modSp add mod">
        <pc:chgData name="Luka Lukač" userId="664ea76b-1e27-44d6-9118-861efcf80539" providerId="ADAL" clId="{0A2651A3-6E71-4A64-9170-E865D0D18513}" dt="2026-01-13T12:25:54.745" v="29936" actId="1076"/>
        <pc:sldMkLst>
          <pc:docMk/>
          <pc:sldMk cId="2501502921" sldId="1749"/>
        </pc:sldMkLst>
        <pc:spChg chg="mod">
          <ac:chgData name="Luka Lukač" userId="664ea76b-1e27-44d6-9118-861efcf80539" providerId="ADAL" clId="{0A2651A3-6E71-4A64-9170-E865D0D18513}" dt="2026-01-13T12:25:42.216" v="29933" actId="20577"/>
          <ac:spMkLst>
            <pc:docMk/>
            <pc:sldMk cId="2501502921" sldId="1749"/>
            <ac:spMk id="5" creationId="{FCCA896D-74BE-11BE-9D44-AE8EEE44C1FB}"/>
          </ac:spMkLst>
        </pc:spChg>
        <pc:grpChg chg="mod">
          <ac:chgData name="Luka Lukač" userId="664ea76b-1e27-44d6-9118-861efcf80539" providerId="ADAL" clId="{0A2651A3-6E71-4A64-9170-E865D0D18513}" dt="2026-01-13T12:25:54.745" v="29936" actId="1076"/>
          <ac:grpSpMkLst>
            <pc:docMk/>
            <pc:sldMk cId="2501502921" sldId="1749"/>
            <ac:grpSpMk id="6" creationId="{1D976E0E-1B2C-184A-E057-D4472CC6C32C}"/>
          </ac:grpSpMkLst>
        </pc:grpChg>
        <pc:picChg chg="mod">
          <ac:chgData name="Luka Lukač" userId="664ea76b-1e27-44d6-9118-861efcf80539" providerId="ADAL" clId="{0A2651A3-6E71-4A64-9170-E865D0D18513}" dt="2026-01-13T12:25:54.745" v="29936" actId="1076"/>
          <ac:picMkLst>
            <pc:docMk/>
            <pc:sldMk cId="2501502921" sldId="1749"/>
            <ac:picMk id="6146" creationId="{8CE204F3-9E52-2BB9-F282-29DCB8EE4DD5}"/>
          </ac:picMkLst>
        </pc:picChg>
        <pc:picChg chg="mod">
          <ac:chgData name="Luka Lukač" userId="664ea76b-1e27-44d6-9118-861efcf80539" providerId="ADAL" clId="{0A2651A3-6E71-4A64-9170-E865D0D18513}" dt="2026-01-13T12:25:54.745" v="29936" actId="1076"/>
          <ac:picMkLst>
            <pc:docMk/>
            <pc:sldMk cId="2501502921" sldId="1749"/>
            <ac:picMk id="6148" creationId="{607F88A7-3E2A-EB22-4D96-91CA3D96B0CA}"/>
          </ac:picMkLst>
        </pc:picChg>
      </pc:sldChg>
      <pc:sldChg chg="addSp modSp add mod">
        <pc:chgData name="Luka Lukač" userId="664ea76b-1e27-44d6-9118-861efcf80539" providerId="ADAL" clId="{0A2651A3-6E71-4A64-9170-E865D0D18513}" dt="2026-01-13T12:26:27.643" v="29946" actId="2085"/>
        <pc:sldMkLst>
          <pc:docMk/>
          <pc:sldMk cId="3545399255" sldId="1750"/>
        </pc:sldMkLst>
        <pc:spChg chg="add mod">
          <ac:chgData name="Luka Lukač" userId="664ea76b-1e27-44d6-9118-861efcf80539" providerId="ADAL" clId="{0A2651A3-6E71-4A64-9170-E865D0D18513}" dt="2026-01-13T12:26:27.643" v="29946" actId="2085"/>
          <ac:spMkLst>
            <pc:docMk/>
            <pc:sldMk cId="3545399255" sldId="1750"/>
            <ac:spMk id="2" creationId="{0A66D950-F63D-0697-A561-59D3E9F9A73C}"/>
          </ac:spMkLst>
        </pc:spChg>
        <pc:spChg chg="mod">
          <ac:chgData name="Luka Lukač" userId="664ea76b-1e27-44d6-9118-861efcf80539" providerId="ADAL" clId="{0A2651A3-6E71-4A64-9170-E865D0D18513}" dt="2026-01-13T12:25:58.063" v="29937" actId="20577"/>
          <ac:spMkLst>
            <pc:docMk/>
            <pc:sldMk cId="3545399255" sldId="1750"/>
            <ac:spMk id="5" creationId="{CB2C0F41-3F1D-DFBA-9315-B870680B79F1}"/>
          </ac:spMkLst>
        </pc:spChg>
        <pc:picChg chg="mod">
          <ac:chgData name="Luka Lukač" userId="664ea76b-1e27-44d6-9118-861efcf80539" providerId="ADAL" clId="{0A2651A3-6E71-4A64-9170-E865D0D18513}" dt="2026-01-13T12:26:09.122" v="29941" actId="1076"/>
          <ac:picMkLst>
            <pc:docMk/>
            <pc:sldMk cId="3545399255" sldId="1750"/>
            <ac:picMk id="2054" creationId="{FA0FC2C6-B78E-D871-CE8F-02D3D4410E88}"/>
          </ac:picMkLst>
        </pc:picChg>
      </pc:sldChg>
      <pc:sldChg chg="addSp delSp modSp add mod">
        <pc:chgData name="Luka Lukač" userId="664ea76b-1e27-44d6-9118-861efcf80539" providerId="ADAL" clId="{0A2651A3-6E71-4A64-9170-E865D0D18513}" dt="2026-01-13T12:27:16.017" v="29960" actId="1076"/>
        <pc:sldMkLst>
          <pc:docMk/>
          <pc:sldMk cId="1816478425" sldId="1751"/>
        </pc:sldMkLst>
        <pc:spChg chg="add mod">
          <ac:chgData name="Luka Lukač" userId="664ea76b-1e27-44d6-9118-861efcf80539" providerId="ADAL" clId="{0A2651A3-6E71-4A64-9170-E865D0D18513}" dt="2026-01-13T12:27:16.017" v="29960" actId="1076"/>
          <ac:spMkLst>
            <pc:docMk/>
            <pc:sldMk cId="1816478425" sldId="1751"/>
            <ac:spMk id="2" creationId="{B11D3FAD-75B1-0847-58EA-D8845033152B}"/>
          </ac:spMkLst>
        </pc:spChg>
        <pc:spChg chg="mod">
          <ac:chgData name="Luka Lukač" userId="664ea76b-1e27-44d6-9118-861efcf80539" providerId="ADAL" clId="{0A2651A3-6E71-4A64-9170-E865D0D18513}" dt="2026-01-13T12:26:38.766" v="29949" actId="20577"/>
          <ac:spMkLst>
            <pc:docMk/>
            <pc:sldMk cId="1816478425" sldId="1751"/>
            <ac:spMk id="5" creationId="{58CB332D-A38B-71A2-89EE-48F83AEB005F}"/>
          </ac:spMkLst>
        </pc:spChg>
        <pc:picChg chg="mod">
          <ac:chgData name="Luka Lukač" userId="664ea76b-1e27-44d6-9118-861efcf80539" providerId="ADAL" clId="{0A2651A3-6E71-4A64-9170-E865D0D18513}" dt="2026-01-13T12:26:46.633" v="29952" actId="1076"/>
          <ac:picMkLst>
            <pc:docMk/>
            <pc:sldMk cId="1816478425" sldId="1751"/>
            <ac:picMk id="14" creationId="{C1D537DC-A9F7-D1D9-EB25-8612B6CF625D}"/>
          </ac:picMkLst>
        </pc:picChg>
      </pc:sldChg>
      <pc:sldChg chg="modSp add mod">
        <pc:chgData name="Luka Lukač" userId="664ea76b-1e27-44d6-9118-861efcf80539" providerId="ADAL" clId="{0A2651A3-6E71-4A64-9170-E865D0D18513}" dt="2026-01-13T12:27:41.270" v="29962" actId="20577"/>
        <pc:sldMkLst>
          <pc:docMk/>
          <pc:sldMk cId="1991506817" sldId="1752"/>
        </pc:sldMkLst>
        <pc:spChg chg="mod">
          <ac:chgData name="Luka Lukač" userId="664ea76b-1e27-44d6-9118-861efcf80539" providerId="ADAL" clId="{0A2651A3-6E71-4A64-9170-E865D0D18513}" dt="2026-01-13T12:27:41.270" v="29962" actId="20577"/>
          <ac:spMkLst>
            <pc:docMk/>
            <pc:sldMk cId="1991506817" sldId="1752"/>
            <ac:spMk id="5" creationId="{77CFEDD9-11A2-343C-1269-9E63CE2185D7}"/>
          </ac:spMkLst>
        </pc:spChg>
      </pc:sldChg>
      <pc:sldChg chg="modSp add mod">
        <pc:chgData name="Luka Lukač" userId="664ea76b-1e27-44d6-9118-861efcf80539" providerId="ADAL" clId="{0A2651A3-6E71-4A64-9170-E865D0D18513}" dt="2026-01-13T12:27:56.851" v="29972" actId="1076"/>
        <pc:sldMkLst>
          <pc:docMk/>
          <pc:sldMk cId="4088432665" sldId="1753"/>
        </pc:sldMkLst>
        <pc:spChg chg="mod">
          <ac:chgData name="Luka Lukač" userId="664ea76b-1e27-44d6-9118-861efcf80539" providerId="ADAL" clId="{0A2651A3-6E71-4A64-9170-E865D0D18513}" dt="2026-01-13T12:27:49.773" v="29969" actId="20577"/>
          <ac:spMkLst>
            <pc:docMk/>
            <pc:sldMk cId="4088432665" sldId="1753"/>
            <ac:spMk id="5" creationId="{1A53CE0C-8A0A-D8E3-AE4B-5D0FD9D4B153}"/>
          </ac:spMkLst>
        </pc:spChg>
        <pc:picChg chg="mod">
          <ac:chgData name="Luka Lukač" userId="664ea76b-1e27-44d6-9118-861efcf80539" providerId="ADAL" clId="{0A2651A3-6E71-4A64-9170-E865D0D18513}" dt="2026-01-13T12:27:56.851" v="29972" actId="1076"/>
          <ac:picMkLst>
            <pc:docMk/>
            <pc:sldMk cId="4088432665" sldId="1753"/>
            <ac:picMk id="7" creationId="{A7BAACAB-7E09-0E75-5283-75CD9AD597F0}"/>
          </ac:picMkLst>
        </pc:picChg>
      </pc:sldChg>
      <pc:sldChg chg="add">
        <pc:chgData name="Luka Lukač" userId="664ea76b-1e27-44d6-9118-861efcf80539" providerId="ADAL" clId="{0A2651A3-6E71-4A64-9170-E865D0D18513}" dt="2026-01-13T12:24:50.967" v="29911"/>
        <pc:sldMkLst>
          <pc:docMk/>
          <pc:sldMk cId="2929823500" sldId="1754"/>
        </pc:sldMkLst>
      </pc:sldChg>
      <pc:sldChg chg="modSp add mod">
        <pc:chgData name="Luka Lukač" userId="664ea76b-1e27-44d6-9118-861efcf80539" providerId="ADAL" clId="{0A2651A3-6E71-4A64-9170-E865D0D18513}" dt="2026-01-13T12:28:39.728" v="29978" actId="1076"/>
        <pc:sldMkLst>
          <pc:docMk/>
          <pc:sldMk cId="2122949001" sldId="1755"/>
        </pc:sldMkLst>
        <pc:spChg chg="mod">
          <ac:chgData name="Luka Lukač" userId="664ea76b-1e27-44d6-9118-861efcf80539" providerId="ADAL" clId="{0A2651A3-6E71-4A64-9170-E865D0D18513}" dt="2026-01-13T12:28:22.278" v="29973" actId="20577"/>
          <ac:spMkLst>
            <pc:docMk/>
            <pc:sldMk cId="2122949001" sldId="1755"/>
            <ac:spMk id="5" creationId="{8C0DF713-89E2-1AC8-4D2B-E78E5607FDC4}"/>
          </ac:spMkLst>
        </pc:spChg>
        <pc:picChg chg="mod">
          <ac:chgData name="Luka Lukač" userId="664ea76b-1e27-44d6-9118-861efcf80539" providerId="ADAL" clId="{0A2651A3-6E71-4A64-9170-E865D0D18513}" dt="2026-01-13T12:28:39.728" v="29978" actId="1076"/>
          <ac:picMkLst>
            <pc:docMk/>
            <pc:sldMk cId="2122949001" sldId="1755"/>
            <ac:picMk id="1028" creationId="{3384C5F6-F631-A3B7-08AC-64394B3E9E3B}"/>
          </ac:picMkLst>
        </pc:picChg>
        <pc:picChg chg="mod">
          <ac:chgData name="Luka Lukač" userId="664ea76b-1e27-44d6-9118-861efcf80539" providerId="ADAL" clId="{0A2651A3-6E71-4A64-9170-E865D0D18513}" dt="2026-01-13T12:28:39.728" v="29978" actId="1076"/>
          <ac:picMkLst>
            <pc:docMk/>
            <pc:sldMk cId="2122949001" sldId="1755"/>
            <ac:picMk id="1030" creationId="{ABCEA1F6-B82D-58C3-AA64-E40DB43EE781}"/>
          </ac:picMkLst>
        </pc:picChg>
      </pc:sldChg>
      <pc:sldChg chg="modSp add mod">
        <pc:chgData name="Luka Lukač" userId="664ea76b-1e27-44d6-9118-861efcf80539" providerId="ADAL" clId="{0A2651A3-6E71-4A64-9170-E865D0D18513}" dt="2026-01-13T12:28:52.292" v="29982" actId="1076"/>
        <pc:sldMkLst>
          <pc:docMk/>
          <pc:sldMk cId="1242194608" sldId="1756"/>
        </pc:sldMkLst>
        <pc:spChg chg="mod">
          <ac:chgData name="Luka Lukač" userId="664ea76b-1e27-44d6-9118-861efcf80539" providerId="ADAL" clId="{0A2651A3-6E71-4A64-9170-E865D0D18513}" dt="2026-01-13T12:28:49.077" v="29981" actId="20577"/>
          <ac:spMkLst>
            <pc:docMk/>
            <pc:sldMk cId="1242194608" sldId="1756"/>
            <ac:spMk id="5" creationId="{E9533C31-FCB0-36EA-FCE2-E04739E145F4}"/>
          </ac:spMkLst>
        </pc:spChg>
        <pc:picChg chg="mod">
          <ac:chgData name="Luka Lukač" userId="664ea76b-1e27-44d6-9118-861efcf80539" providerId="ADAL" clId="{0A2651A3-6E71-4A64-9170-E865D0D18513}" dt="2026-01-13T12:28:52.292" v="29982" actId="1076"/>
          <ac:picMkLst>
            <pc:docMk/>
            <pc:sldMk cId="1242194608" sldId="1756"/>
            <ac:picMk id="7170" creationId="{155183B0-DA29-72C6-6346-324DD557DFB0}"/>
          </ac:picMkLst>
        </pc:picChg>
      </pc:sldChg>
      <pc:sldChg chg="modSp add mod">
        <pc:chgData name="Luka Lukač" userId="664ea76b-1e27-44d6-9118-861efcf80539" providerId="ADAL" clId="{0A2651A3-6E71-4A64-9170-E865D0D18513}" dt="2026-01-13T12:28:58.810" v="29984" actId="1076"/>
        <pc:sldMkLst>
          <pc:docMk/>
          <pc:sldMk cId="3312490340" sldId="1757"/>
        </pc:sldMkLst>
        <pc:spChg chg="mod">
          <ac:chgData name="Luka Lukač" userId="664ea76b-1e27-44d6-9118-861efcf80539" providerId="ADAL" clId="{0A2651A3-6E71-4A64-9170-E865D0D18513}" dt="2026-01-13T12:28:55.222" v="29983" actId="20577"/>
          <ac:spMkLst>
            <pc:docMk/>
            <pc:sldMk cId="3312490340" sldId="1757"/>
            <ac:spMk id="5" creationId="{A7649A42-09F6-59E2-7232-F81124AFABBD}"/>
          </ac:spMkLst>
        </pc:spChg>
        <pc:picChg chg="mod">
          <ac:chgData name="Luka Lukač" userId="664ea76b-1e27-44d6-9118-861efcf80539" providerId="ADAL" clId="{0A2651A3-6E71-4A64-9170-E865D0D18513}" dt="2026-01-13T12:28:58.810" v="29984" actId="1076"/>
          <ac:picMkLst>
            <pc:docMk/>
            <pc:sldMk cId="3312490340" sldId="1757"/>
            <ac:picMk id="9" creationId="{941272B0-D722-DEEE-56BD-44A70F0E1A3E}"/>
          </ac:picMkLst>
        </pc:picChg>
      </pc:sldChg>
      <pc:sldChg chg="addSp modSp add mod">
        <pc:chgData name="Luka Lukač" userId="664ea76b-1e27-44d6-9118-861efcf80539" providerId="ADAL" clId="{0A2651A3-6E71-4A64-9170-E865D0D18513}" dt="2026-01-13T12:29:51.861" v="29994" actId="207"/>
        <pc:sldMkLst>
          <pc:docMk/>
          <pc:sldMk cId="4043819451" sldId="1758"/>
        </pc:sldMkLst>
        <pc:spChg chg="add mod">
          <ac:chgData name="Luka Lukač" userId="664ea76b-1e27-44d6-9118-861efcf80539" providerId="ADAL" clId="{0A2651A3-6E71-4A64-9170-E865D0D18513}" dt="2026-01-13T12:29:28.500" v="29990" actId="2085"/>
          <ac:spMkLst>
            <pc:docMk/>
            <pc:sldMk cId="4043819451" sldId="1758"/>
            <ac:spMk id="2" creationId="{9B288A47-A1F6-0035-6452-DBDFD41F2D03}"/>
          </ac:spMkLst>
        </pc:spChg>
        <pc:spChg chg="mod">
          <ac:chgData name="Luka Lukač" userId="664ea76b-1e27-44d6-9118-861efcf80539" providerId="ADAL" clId="{0A2651A3-6E71-4A64-9170-E865D0D18513}" dt="2026-01-13T12:29:01.448" v="29985" actId="20577"/>
          <ac:spMkLst>
            <pc:docMk/>
            <pc:sldMk cId="4043819451" sldId="1758"/>
            <ac:spMk id="5" creationId="{777A9050-6AA8-0EDC-5324-9D5D1F31E19F}"/>
          </ac:spMkLst>
        </pc:spChg>
        <pc:spChg chg="add mod">
          <ac:chgData name="Luka Lukač" userId="664ea76b-1e27-44d6-9118-861efcf80539" providerId="ADAL" clId="{0A2651A3-6E71-4A64-9170-E865D0D18513}" dt="2026-01-13T12:29:51.861" v="29994" actId="207"/>
          <ac:spMkLst>
            <pc:docMk/>
            <pc:sldMk cId="4043819451" sldId="1758"/>
            <ac:spMk id="6" creationId="{57C6DDC8-D344-9DC1-81A1-563C407B4A1A}"/>
          </ac:spMkLst>
        </pc:spChg>
      </pc:sldChg>
      <pc:sldChg chg="addSp delSp modSp add mod">
        <pc:chgData name="Luka Lukač" userId="664ea76b-1e27-44d6-9118-861efcf80539" providerId="ADAL" clId="{0A2651A3-6E71-4A64-9170-E865D0D18513}" dt="2026-01-13T12:34:17.237" v="30111" actId="1076"/>
        <pc:sldMkLst>
          <pc:docMk/>
          <pc:sldMk cId="1635503227" sldId="1759"/>
        </pc:sldMkLst>
        <pc:spChg chg="add mod topLvl">
          <ac:chgData name="Luka Lukač" userId="664ea76b-1e27-44d6-9118-861efcf80539" providerId="ADAL" clId="{0A2651A3-6E71-4A64-9170-E865D0D18513}" dt="2026-01-13T12:34:17.237" v="30111" actId="1076"/>
          <ac:spMkLst>
            <pc:docMk/>
            <pc:sldMk cId="1635503227" sldId="1759"/>
            <ac:spMk id="2" creationId="{E021ED7A-69A0-393E-B4C4-CDFF4D06254D}"/>
          </ac:spMkLst>
        </pc:spChg>
        <pc:spChg chg="mod">
          <ac:chgData name="Luka Lukač" userId="664ea76b-1e27-44d6-9118-861efcf80539" providerId="ADAL" clId="{0A2651A3-6E71-4A64-9170-E865D0D18513}" dt="2026-01-13T12:30:05.927" v="29995" actId="20577"/>
          <ac:spMkLst>
            <pc:docMk/>
            <pc:sldMk cId="1635503227" sldId="1759"/>
            <ac:spMk id="5" creationId="{5CADE402-9AD0-8FAA-CDEF-987738CF78C2}"/>
          </ac:spMkLst>
        </pc:spChg>
        <pc:spChg chg="add mod topLvl">
          <ac:chgData name="Luka Lukač" userId="664ea76b-1e27-44d6-9118-861efcf80539" providerId="ADAL" clId="{0A2651A3-6E71-4A64-9170-E865D0D18513}" dt="2026-01-13T12:34:17.237" v="30111" actId="1076"/>
          <ac:spMkLst>
            <pc:docMk/>
            <pc:sldMk cId="1635503227" sldId="1759"/>
            <ac:spMk id="6" creationId="{64B3FC99-20FB-2F32-3A01-AD3E9D7FA177}"/>
          </ac:spMkLst>
        </pc:spChg>
        <pc:spChg chg="add mod topLvl">
          <ac:chgData name="Luka Lukač" userId="664ea76b-1e27-44d6-9118-861efcf80539" providerId="ADAL" clId="{0A2651A3-6E71-4A64-9170-E865D0D18513}" dt="2026-01-13T12:34:17.237" v="30111" actId="1076"/>
          <ac:spMkLst>
            <pc:docMk/>
            <pc:sldMk cId="1635503227" sldId="1759"/>
            <ac:spMk id="7" creationId="{9DD70B50-EE6B-C0EF-FDC8-1C5C64844568}"/>
          </ac:spMkLst>
        </pc:spChg>
        <pc:spChg chg="add mod topLvl">
          <ac:chgData name="Luka Lukač" userId="664ea76b-1e27-44d6-9118-861efcf80539" providerId="ADAL" clId="{0A2651A3-6E71-4A64-9170-E865D0D18513}" dt="2026-01-13T12:34:17.237" v="30111" actId="1076"/>
          <ac:spMkLst>
            <pc:docMk/>
            <pc:sldMk cId="1635503227" sldId="1759"/>
            <ac:spMk id="8" creationId="{38680013-BF96-AA1D-B89F-B90B96ADFA60}"/>
          </ac:spMkLst>
        </pc:spChg>
        <pc:spChg chg="add mod topLvl">
          <ac:chgData name="Luka Lukač" userId="664ea76b-1e27-44d6-9118-861efcf80539" providerId="ADAL" clId="{0A2651A3-6E71-4A64-9170-E865D0D18513}" dt="2026-01-13T12:34:17.237" v="30111" actId="1076"/>
          <ac:spMkLst>
            <pc:docMk/>
            <pc:sldMk cId="1635503227" sldId="1759"/>
            <ac:spMk id="9" creationId="{45475303-C5F2-988E-D9E1-474A58A2456F}"/>
          </ac:spMkLst>
        </pc:spChg>
        <pc:spChg chg="add mod topLvl">
          <ac:chgData name="Luka Lukač" userId="664ea76b-1e27-44d6-9118-861efcf80539" providerId="ADAL" clId="{0A2651A3-6E71-4A64-9170-E865D0D18513}" dt="2026-01-13T12:34:17.237" v="30111" actId="1076"/>
          <ac:spMkLst>
            <pc:docMk/>
            <pc:sldMk cId="1635503227" sldId="1759"/>
            <ac:spMk id="10" creationId="{8807CCBC-9C79-EEE0-F14B-408960214F66}"/>
          </ac:spMkLst>
        </pc:spChg>
        <pc:spChg chg="add mod topLvl">
          <ac:chgData name="Luka Lukač" userId="664ea76b-1e27-44d6-9118-861efcf80539" providerId="ADAL" clId="{0A2651A3-6E71-4A64-9170-E865D0D18513}" dt="2026-01-13T12:34:17.237" v="30111" actId="1076"/>
          <ac:spMkLst>
            <pc:docMk/>
            <pc:sldMk cId="1635503227" sldId="1759"/>
            <ac:spMk id="11" creationId="{02D446E6-DD25-A6D6-00BF-5A2C63B0B757}"/>
          </ac:spMkLst>
        </pc:spChg>
        <pc:spChg chg="add mod topLvl">
          <ac:chgData name="Luka Lukač" userId="664ea76b-1e27-44d6-9118-861efcf80539" providerId="ADAL" clId="{0A2651A3-6E71-4A64-9170-E865D0D18513}" dt="2026-01-13T12:34:17.237" v="30111" actId="1076"/>
          <ac:spMkLst>
            <pc:docMk/>
            <pc:sldMk cId="1635503227" sldId="1759"/>
            <ac:spMk id="12" creationId="{4AD4D623-96DB-5F6D-B37A-C3DAE7148F7A}"/>
          </ac:spMkLst>
        </pc:spChg>
        <pc:grpChg chg="add mod">
          <ac:chgData name="Luka Lukač" userId="664ea76b-1e27-44d6-9118-861efcf80539" providerId="ADAL" clId="{0A2651A3-6E71-4A64-9170-E865D0D18513}" dt="2026-01-13T12:34:17.237" v="30111" actId="1076"/>
          <ac:grpSpMkLst>
            <pc:docMk/>
            <pc:sldMk cId="1635503227" sldId="1759"/>
            <ac:grpSpMk id="14" creationId="{754DA8FB-A7CD-19D3-8021-F1A2CDE8E1CD}"/>
          </ac:grpSpMkLst>
        </pc:grpChg>
        <pc:picChg chg="mod topLvl">
          <ac:chgData name="Luka Lukač" userId="664ea76b-1e27-44d6-9118-861efcf80539" providerId="ADAL" clId="{0A2651A3-6E71-4A64-9170-E865D0D18513}" dt="2026-01-13T12:34:17.237" v="30111" actId="1076"/>
          <ac:picMkLst>
            <pc:docMk/>
            <pc:sldMk cId="1635503227" sldId="1759"/>
            <ac:picMk id="3074" creationId="{B7E575A7-1129-C61D-0E01-2A16EC279A9F}"/>
          </ac:picMkLst>
        </pc:picChg>
      </pc:sldChg>
      <pc:sldChg chg="modSp add mod">
        <pc:chgData name="Luka Lukač" userId="664ea76b-1e27-44d6-9118-861efcf80539" providerId="ADAL" clId="{0A2651A3-6E71-4A64-9170-E865D0D18513}" dt="2026-01-13T12:34:23.169" v="30113" actId="1076"/>
        <pc:sldMkLst>
          <pc:docMk/>
          <pc:sldMk cId="837887506" sldId="1760"/>
        </pc:sldMkLst>
        <pc:spChg chg="mod">
          <ac:chgData name="Luka Lukač" userId="664ea76b-1e27-44d6-9118-861efcf80539" providerId="ADAL" clId="{0A2651A3-6E71-4A64-9170-E865D0D18513}" dt="2026-01-13T12:34:21.358" v="30112" actId="20577"/>
          <ac:spMkLst>
            <pc:docMk/>
            <pc:sldMk cId="837887506" sldId="1760"/>
            <ac:spMk id="5" creationId="{0437F8FC-F4E4-0C65-65D4-AEF0BD70D8F3}"/>
          </ac:spMkLst>
        </pc:spChg>
        <pc:picChg chg="mod">
          <ac:chgData name="Luka Lukač" userId="664ea76b-1e27-44d6-9118-861efcf80539" providerId="ADAL" clId="{0A2651A3-6E71-4A64-9170-E865D0D18513}" dt="2026-01-13T12:34:23.169" v="30113" actId="1076"/>
          <ac:picMkLst>
            <pc:docMk/>
            <pc:sldMk cId="837887506" sldId="1760"/>
            <ac:picMk id="4098" creationId="{693D8710-4ADF-58CC-AA73-54701E7E3189}"/>
          </ac:picMkLst>
        </pc:picChg>
      </pc:sldChg>
      <pc:sldChg chg="delSp modSp add mod">
        <pc:chgData name="Luka Lukač" userId="664ea76b-1e27-44d6-9118-861efcf80539" providerId="ADAL" clId="{0A2651A3-6E71-4A64-9170-E865D0D18513}" dt="2026-01-20T12:15:12.321" v="31119" actId="20577"/>
        <pc:sldMkLst>
          <pc:docMk/>
          <pc:sldMk cId="957379196" sldId="1761"/>
        </pc:sldMkLst>
        <pc:spChg chg="mod">
          <ac:chgData name="Luka Lukač" userId="664ea76b-1e27-44d6-9118-861efcf80539" providerId="ADAL" clId="{0A2651A3-6E71-4A64-9170-E865D0D18513}" dt="2026-01-20T12:15:12.321" v="31119" actId="20577"/>
          <ac:spMkLst>
            <pc:docMk/>
            <pc:sldMk cId="957379196" sldId="1761"/>
            <ac:spMk id="5" creationId="{5482BAB1-2C84-E877-B0E2-372B64209490}"/>
          </ac:spMkLst>
        </pc:spChg>
      </pc:sldChg>
      <pc:sldChg chg="modSp add mod">
        <pc:chgData name="Luka Lukač" userId="664ea76b-1e27-44d6-9118-861efcf80539" providerId="ADAL" clId="{0A2651A3-6E71-4A64-9170-E865D0D18513}" dt="2026-01-13T12:34:37.089" v="30119" actId="1076"/>
        <pc:sldMkLst>
          <pc:docMk/>
          <pc:sldMk cId="329444197" sldId="1762"/>
        </pc:sldMkLst>
        <pc:spChg chg="mod">
          <ac:chgData name="Luka Lukač" userId="664ea76b-1e27-44d6-9118-861efcf80539" providerId="ADAL" clId="{0A2651A3-6E71-4A64-9170-E865D0D18513}" dt="2026-01-13T12:34:31.207" v="30116" actId="20577"/>
          <ac:spMkLst>
            <pc:docMk/>
            <pc:sldMk cId="329444197" sldId="1762"/>
            <ac:spMk id="5" creationId="{9CDA111C-F4E7-A233-29F6-963309638310}"/>
          </ac:spMkLst>
        </pc:spChg>
        <pc:picChg chg="mod">
          <ac:chgData name="Luka Lukač" userId="664ea76b-1e27-44d6-9118-861efcf80539" providerId="ADAL" clId="{0A2651A3-6E71-4A64-9170-E865D0D18513}" dt="2026-01-13T12:34:37.089" v="30119" actId="1076"/>
          <ac:picMkLst>
            <pc:docMk/>
            <pc:sldMk cId="329444197" sldId="1762"/>
            <ac:picMk id="13" creationId="{0372997A-3EB2-E6AF-AA50-EE14D9C5C184}"/>
          </ac:picMkLst>
        </pc:picChg>
      </pc:sldChg>
      <pc:sldChg chg="modSp add mod">
        <pc:chgData name="Luka Lukač" userId="664ea76b-1e27-44d6-9118-861efcf80539" providerId="ADAL" clId="{0A2651A3-6E71-4A64-9170-E865D0D18513}" dt="2026-01-15T12:59:13.919" v="31030" actId="1076"/>
        <pc:sldMkLst>
          <pc:docMk/>
          <pc:sldMk cId="2064266203" sldId="1763"/>
        </pc:sldMkLst>
        <pc:spChg chg="mod">
          <ac:chgData name="Luka Lukač" userId="664ea76b-1e27-44d6-9118-861efcf80539" providerId="ADAL" clId="{0A2651A3-6E71-4A64-9170-E865D0D18513}" dt="2026-01-15T12:59:08.044" v="31029" actId="20577"/>
          <ac:spMkLst>
            <pc:docMk/>
            <pc:sldMk cId="2064266203" sldId="1763"/>
            <ac:spMk id="5" creationId="{FF91DE1B-834B-8D0A-39D0-B85EA878362E}"/>
          </ac:spMkLst>
        </pc:spChg>
        <pc:picChg chg="mod">
          <ac:chgData name="Luka Lukač" userId="664ea76b-1e27-44d6-9118-861efcf80539" providerId="ADAL" clId="{0A2651A3-6E71-4A64-9170-E865D0D18513}" dt="2026-01-15T12:59:13.919" v="31030" actId="1076"/>
          <ac:picMkLst>
            <pc:docMk/>
            <pc:sldMk cId="2064266203" sldId="1763"/>
            <ac:picMk id="7170" creationId="{45FE88AE-CA18-9895-3228-07B6405FFF5C}"/>
          </ac:picMkLst>
        </pc:picChg>
      </pc:sldChg>
      <pc:sldChg chg="modSp add mod">
        <pc:chgData name="Luka Lukač" userId="664ea76b-1e27-44d6-9118-861efcf80539" providerId="ADAL" clId="{0A2651A3-6E71-4A64-9170-E865D0D18513}" dt="2026-01-13T12:34:54.221" v="30122" actId="1076"/>
        <pc:sldMkLst>
          <pc:docMk/>
          <pc:sldMk cId="2469630253" sldId="1764"/>
        </pc:sldMkLst>
        <pc:spChg chg="mod">
          <ac:chgData name="Luka Lukač" userId="664ea76b-1e27-44d6-9118-861efcf80539" providerId="ADAL" clId="{0A2651A3-6E71-4A64-9170-E865D0D18513}" dt="2026-01-13T12:34:47.214" v="30121" actId="20577"/>
          <ac:spMkLst>
            <pc:docMk/>
            <pc:sldMk cId="2469630253" sldId="1764"/>
            <ac:spMk id="5" creationId="{E3536C50-AA5A-50BA-0B32-EE66DC5BDD90}"/>
          </ac:spMkLst>
        </pc:spChg>
        <pc:picChg chg="mod">
          <ac:chgData name="Luka Lukač" userId="664ea76b-1e27-44d6-9118-861efcf80539" providerId="ADAL" clId="{0A2651A3-6E71-4A64-9170-E865D0D18513}" dt="2026-01-13T12:34:54.221" v="30122" actId="1076"/>
          <ac:picMkLst>
            <pc:docMk/>
            <pc:sldMk cId="2469630253" sldId="1764"/>
            <ac:picMk id="2" creationId="{FB32B8E1-2DF3-B93B-6B3D-52E01C30A8B1}"/>
          </ac:picMkLst>
        </pc:picChg>
      </pc:sldChg>
      <pc:sldChg chg="modSp add mod">
        <pc:chgData name="Luka Lukač" userId="664ea76b-1e27-44d6-9118-861efcf80539" providerId="ADAL" clId="{0A2651A3-6E71-4A64-9170-E865D0D18513}" dt="2026-01-13T12:35:15.655" v="30129" actId="1076"/>
        <pc:sldMkLst>
          <pc:docMk/>
          <pc:sldMk cId="4173519990" sldId="1765"/>
        </pc:sldMkLst>
        <pc:spChg chg="mod">
          <ac:chgData name="Luka Lukač" userId="664ea76b-1e27-44d6-9118-861efcf80539" providerId="ADAL" clId="{0A2651A3-6E71-4A64-9170-E865D0D18513}" dt="2026-01-13T12:34:56.543" v="30123" actId="20577"/>
          <ac:spMkLst>
            <pc:docMk/>
            <pc:sldMk cId="4173519990" sldId="1765"/>
            <ac:spMk id="5" creationId="{6A4E0127-F0F8-59E0-E75C-BD689DB6F571}"/>
          </ac:spMkLst>
        </pc:spChg>
        <pc:picChg chg="mod">
          <ac:chgData name="Luka Lukač" userId="664ea76b-1e27-44d6-9118-861efcf80539" providerId="ADAL" clId="{0A2651A3-6E71-4A64-9170-E865D0D18513}" dt="2026-01-13T12:35:15.655" v="30129" actId="1076"/>
          <ac:picMkLst>
            <pc:docMk/>
            <pc:sldMk cId="4173519990" sldId="1765"/>
            <ac:picMk id="8196" creationId="{5B9D3417-E2F3-F53E-C55D-A763CCB46E9A}"/>
          </ac:picMkLst>
        </pc:picChg>
        <pc:picChg chg="mod">
          <ac:chgData name="Luka Lukač" userId="664ea76b-1e27-44d6-9118-861efcf80539" providerId="ADAL" clId="{0A2651A3-6E71-4A64-9170-E865D0D18513}" dt="2026-01-13T12:35:13.654" v="30128" actId="1076"/>
          <ac:picMkLst>
            <pc:docMk/>
            <pc:sldMk cId="4173519990" sldId="1765"/>
            <ac:picMk id="8198" creationId="{84BF34EF-D9E4-6D7C-16FF-4D915C4E8091}"/>
          </ac:picMkLst>
        </pc:picChg>
      </pc:sldChg>
      <pc:sldChg chg="add">
        <pc:chgData name="Luka Lukač" userId="664ea76b-1e27-44d6-9118-861efcf80539" providerId="ADAL" clId="{0A2651A3-6E71-4A64-9170-E865D0D18513}" dt="2026-01-13T12:24:50.967" v="29911"/>
        <pc:sldMkLst>
          <pc:docMk/>
          <pc:sldMk cId="1125266698" sldId="1766"/>
        </pc:sldMkLst>
      </pc:sldChg>
      <pc:sldChg chg="modSp add mod">
        <pc:chgData name="Luka Lukač" userId="664ea76b-1e27-44d6-9118-861efcf80539" providerId="ADAL" clId="{0A2651A3-6E71-4A64-9170-E865D0D18513}" dt="2026-01-21T13:04:47.558" v="31140" actId="20577"/>
        <pc:sldMkLst>
          <pc:docMk/>
          <pc:sldMk cId="3045898681" sldId="1767"/>
        </pc:sldMkLst>
        <pc:spChg chg="mod">
          <ac:chgData name="Luka Lukač" userId="664ea76b-1e27-44d6-9118-861efcf80539" providerId="ADAL" clId="{0A2651A3-6E71-4A64-9170-E865D0D18513}" dt="2026-01-21T13:04:47.558" v="31140" actId="20577"/>
          <ac:spMkLst>
            <pc:docMk/>
            <pc:sldMk cId="3045898681" sldId="1767"/>
            <ac:spMk id="5" creationId="{001382AE-48ED-F5FB-BC54-2A2C98F28B7A}"/>
          </ac:spMkLst>
        </pc:spChg>
        <pc:picChg chg="mod">
          <ac:chgData name="Luka Lukač" userId="664ea76b-1e27-44d6-9118-861efcf80539" providerId="ADAL" clId="{0A2651A3-6E71-4A64-9170-E865D0D18513}" dt="2026-01-13T12:35:22.990" v="30131" actId="1076"/>
          <ac:picMkLst>
            <pc:docMk/>
            <pc:sldMk cId="3045898681" sldId="1767"/>
            <ac:picMk id="18434" creationId="{4DB49F59-912B-9134-091B-32B07B1BDE9F}"/>
          </ac:picMkLst>
        </pc:picChg>
      </pc:sldChg>
      <pc:sldChg chg="addSp delSp modSp add mod">
        <pc:chgData name="Luka Lukač" userId="664ea76b-1e27-44d6-9118-861efcf80539" providerId="ADAL" clId="{0A2651A3-6E71-4A64-9170-E865D0D18513}" dt="2026-01-13T12:37:06.018" v="30200" actId="164"/>
        <pc:sldMkLst>
          <pc:docMk/>
          <pc:sldMk cId="2167910574" sldId="1768"/>
        </pc:sldMkLst>
        <pc:spChg chg="mod topLvl">
          <ac:chgData name="Luka Lukač" userId="664ea76b-1e27-44d6-9118-861efcf80539" providerId="ADAL" clId="{0A2651A3-6E71-4A64-9170-E865D0D18513}" dt="2026-01-13T12:37:06.018" v="30200" actId="164"/>
          <ac:spMkLst>
            <pc:docMk/>
            <pc:sldMk cId="2167910574" sldId="1768"/>
            <ac:spMk id="6" creationId="{980D1542-E8EC-7D67-00E9-BE464FEACFC2}"/>
          </ac:spMkLst>
        </pc:spChg>
        <pc:grpChg chg="add mod">
          <ac:chgData name="Luka Lukač" userId="664ea76b-1e27-44d6-9118-861efcf80539" providerId="ADAL" clId="{0A2651A3-6E71-4A64-9170-E865D0D18513}" dt="2026-01-13T12:37:06.018" v="30200" actId="164"/>
          <ac:grpSpMkLst>
            <pc:docMk/>
            <pc:sldMk cId="2167910574" sldId="1768"/>
            <ac:grpSpMk id="10" creationId="{188AD1F3-110C-1FAC-D3F4-0B775200B564}"/>
          </ac:grpSpMkLst>
        </pc:grpChg>
        <pc:picChg chg="add mod topLvl">
          <ac:chgData name="Luka Lukač" userId="664ea76b-1e27-44d6-9118-861efcf80539" providerId="ADAL" clId="{0A2651A3-6E71-4A64-9170-E865D0D18513}" dt="2026-01-13T12:37:06.018" v="30200" actId="164"/>
          <ac:picMkLst>
            <pc:docMk/>
            <pc:sldMk cId="2167910574" sldId="1768"/>
            <ac:picMk id="3" creationId="{2C16671E-A54B-DEC5-C560-BB9B56C44695}"/>
          </ac:picMkLst>
        </pc:picChg>
        <pc:picChg chg="mod topLvl">
          <ac:chgData name="Luka Lukač" userId="664ea76b-1e27-44d6-9118-861efcf80539" providerId="ADAL" clId="{0A2651A3-6E71-4A64-9170-E865D0D18513}" dt="2026-01-13T12:37:06.018" v="30200" actId="164"/>
          <ac:picMkLst>
            <pc:docMk/>
            <pc:sldMk cId="2167910574" sldId="1768"/>
            <ac:picMk id="9" creationId="{54A0399F-8C36-A557-BEE0-607FC5FDCD84}"/>
          </ac:picMkLst>
        </pc:picChg>
        <pc:picChg chg="mod topLvl">
          <ac:chgData name="Luka Lukač" userId="664ea76b-1e27-44d6-9118-861efcf80539" providerId="ADAL" clId="{0A2651A3-6E71-4A64-9170-E865D0D18513}" dt="2026-01-13T12:37:06.018" v="30200" actId="164"/>
          <ac:picMkLst>
            <pc:docMk/>
            <pc:sldMk cId="2167910574" sldId="1768"/>
            <ac:picMk id="11" creationId="{6B5F89F9-93DC-4A66-CF09-D71405701707}"/>
          </ac:picMkLst>
        </pc:picChg>
        <pc:picChg chg="mod topLvl">
          <ac:chgData name="Luka Lukač" userId="664ea76b-1e27-44d6-9118-861efcf80539" providerId="ADAL" clId="{0A2651A3-6E71-4A64-9170-E865D0D18513}" dt="2026-01-13T12:37:06.018" v="30200" actId="164"/>
          <ac:picMkLst>
            <pc:docMk/>
            <pc:sldMk cId="2167910574" sldId="1768"/>
            <ac:picMk id="12" creationId="{B333ACA2-2BBA-EA3A-1C19-EE1DBA0CB892}"/>
          </ac:picMkLst>
        </pc:picChg>
        <pc:picChg chg="mod topLvl">
          <ac:chgData name="Luka Lukač" userId="664ea76b-1e27-44d6-9118-861efcf80539" providerId="ADAL" clId="{0A2651A3-6E71-4A64-9170-E865D0D18513}" dt="2026-01-13T12:37:06.018" v="30200" actId="164"/>
          <ac:picMkLst>
            <pc:docMk/>
            <pc:sldMk cId="2167910574" sldId="1768"/>
            <ac:picMk id="10244" creationId="{AA2A5D0A-A146-D895-5A17-B021EBA8422F}"/>
          </ac:picMkLst>
        </pc:picChg>
      </pc:sldChg>
      <pc:sldChg chg="modSp add mod">
        <pc:chgData name="Luka Lukač" userId="664ea76b-1e27-44d6-9118-861efcf80539" providerId="ADAL" clId="{0A2651A3-6E71-4A64-9170-E865D0D18513}" dt="2026-01-13T12:37:47.476" v="30202" actId="1076"/>
        <pc:sldMkLst>
          <pc:docMk/>
          <pc:sldMk cId="466214728" sldId="1769"/>
        </pc:sldMkLst>
        <pc:spChg chg="mod">
          <ac:chgData name="Luka Lukač" userId="664ea76b-1e27-44d6-9118-861efcf80539" providerId="ADAL" clId="{0A2651A3-6E71-4A64-9170-E865D0D18513}" dt="2026-01-13T12:37:45.135" v="30201" actId="20577"/>
          <ac:spMkLst>
            <pc:docMk/>
            <pc:sldMk cId="466214728" sldId="1769"/>
            <ac:spMk id="5" creationId="{4EBBD0D0-2E0A-5499-8392-297D8AE73490}"/>
          </ac:spMkLst>
        </pc:spChg>
        <pc:picChg chg="mod">
          <ac:chgData name="Luka Lukač" userId="664ea76b-1e27-44d6-9118-861efcf80539" providerId="ADAL" clId="{0A2651A3-6E71-4A64-9170-E865D0D18513}" dt="2026-01-13T12:37:47.476" v="30202" actId="1076"/>
          <ac:picMkLst>
            <pc:docMk/>
            <pc:sldMk cId="466214728" sldId="1769"/>
            <ac:picMk id="17410" creationId="{AAC274FB-CE47-F362-1411-F6D4782BCCDD}"/>
          </ac:picMkLst>
        </pc:picChg>
      </pc:sldChg>
      <pc:sldChg chg="addSp modSp add mod">
        <pc:chgData name="Luka Lukač" userId="664ea76b-1e27-44d6-9118-861efcf80539" providerId="ADAL" clId="{0A2651A3-6E71-4A64-9170-E865D0D18513}" dt="2026-01-13T12:38:21.690" v="30213" actId="164"/>
        <pc:sldMkLst>
          <pc:docMk/>
          <pc:sldMk cId="559405248" sldId="1770"/>
        </pc:sldMkLst>
        <pc:spChg chg="add mod">
          <ac:chgData name="Luka Lukač" userId="664ea76b-1e27-44d6-9118-861efcf80539" providerId="ADAL" clId="{0A2651A3-6E71-4A64-9170-E865D0D18513}" dt="2026-01-13T12:38:21.690" v="30213" actId="164"/>
          <ac:spMkLst>
            <pc:docMk/>
            <pc:sldMk cId="559405248" sldId="1770"/>
            <ac:spMk id="3" creationId="{14730363-EEEB-FD62-7C27-E22E8A154ABF}"/>
          </ac:spMkLst>
        </pc:spChg>
        <pc:spChg chg="mod">
          <ac:chgData name="Luka Lukač" userId="664ea76b-1e27-44d6-9118-861efcf80539" providerId="ADAL" clId="{0A2651A3-6E71-4A64-9170-E865D0D18513}" dt="2026-01-13T12:37:50.350" v="30203" actId="20577"/>
          <ac:spMkLst>
            <pc:docMk/>
            <pc:sldMk cId="559405248" sldId="1770"/>
            <ac:spMk id="5" creationId="{BE171474-AE3E-3D37-DBD7-664F8B8CAE28}"/>
          </ac:spMkLst>
        </pc:spChg>
        <pc:grpChg chg="add mod">
          <ac:chgData name="Luka Lukač" userId="664ea76b-1e27-44d6-9118-861efcf80539" providerId="ADAL" clId="{0A2651A3-6E71-4A64-9170-E865D0D18513}" dt="2026-01-13T12:38:21.690" v="30213" actId="164"/>
          <ac:grpSpMkLst>
            <pc:docMk/>
            <pc:sldMk cId="559405248" sldId="1770"/>
            <ac:grpSpMk id="6" creationId="{5B521460-845F-4901-80AF-75E3FF080C89}"/>
          </ac:grpSpMkLst>
        </pc:grpChg>
        <pc:picChg chg="mod">
          <ac:chgData name="Luka Lukač" userId="664ea76b-1e27-44d6-9118-861efcf80539" providerId="ADAL" clId="{0A2651A3-6E71-4A64-9170-E865D0D18513}" dt="2026-01-13T12:38:21.690" v="30213" actId="164"/>
          <ac:picMkLst>
            <pc:docMk/>
            <pc:sldMk cId="559405248" sldId="1770"/>
            <ac:picMk id="16386" creationId="{B06DD080-8E0F-DA8A-28CF-B3BB972AB733}"/>
          </ac:picMkLst>
        </pc:picChg>
      </pc:sldChg>
      <pc:sldChg chg="modSp add mod">
        <pc:chgData name="Luka Lukač" userId="664ea76b-1e27-44d6-9118-861efcf80539" providerId="ADAL" clId="{0A2651A3-6E71-4A64-9170-E865D0D18513}" dt="2026-01-13T12:38:50.932" v="30227" actId="1036"/>
        <pc:sldMkLst>
          <pc:docMk/>
          <pc:sldMk cId="355868032" sldId="1771"/>
        </pc:sldMkLst>
        <pc:spChg chg="mod">
          <ac:chgData name="Luka Lukač" userId="664ea76b-1e27-44d6-9118-861efcf80539" providerId="ADAL" clId="{0A2651A3-6E71-4A64-9170-E865D0D18513}" dt="2026-01-13T12:38:37.502" v="30217" actId="20577"/>
          <ac:spMkLst>
            <pc:docMk/>
            <pc:sldMk cId="355868032" sldId="1771"/>
            <ac:spMk id="5" creationId="{A621AC71-BF71-F24D-D3F0-689AC3361D72}"/>
          </ac:spMkLst>
        </pc:spChg>
        <pc:picChg chg="mod">
          <ac:chgData name="Luka Lukač" userId="664ea76b-1e27-44d6-9118-861efcf80539" providerId="ADAL" clId="{0A2651A3-6E71-4A64-9170-E865D0D18513}" dt="2026-01-13T12:38:49.124" v="30225" actId="1035"/>
          <ac:picMkLst>
            <pc:docMk/>
            <pc:sldMk cId="355868032" sldId="1771"/>
            <ac:picMk id="6" creationId="{4A848A0A-BEE1-5835-1F18-1843E64A23CB}"/>
          </ac:picMkLst>
        </pc:picChg>
        <pc:picChg chg="mod">
          <ac:chgData name="Luka Lukač" userId="664ea76b-1e27-44d6-9118-861efcf80539" providerId="ADAL" clId="{0A2651A3-6E71-4A64-9170-E865D0D18513}" dt="2026-01-13T12:38:50.932" v="30227" actId="1036"/>
          <ac:picMkLst>
            <pc:docMk/>
            <pc:sldMk cId="355868032" sldId="1771"/>
            <ac:picMk id="7" creationId="{9181DE39-B695-878F-E56C-7954C38F6425}"/>
          </ac:picMkLst>
        </pc:picChg>
      </pc:sldChg>
      <pc:sldChg chg="modSp add mod">
        <pc:chgData name="Luka Lukač" userId="664ea76b-1e27-44d6-9118-861efcf80539" providerId="ADAL" clId="{0A2651A3-6E71-4A64-9170-E865D0D18513}" dt="2026-01-13T12:39:00.513" v="30229" actId="1076"/>
        <pc:sldMkLst>
          <pc:docMk/>
          <pc:sldMk cId="33621159" sldId="1772"/>
        </pc:sldMkLst>
        <pc:spChg chg="mod">
          <ac:chgData name="Luka Lukač" userId="664ea76b-1e27-44d6-9118-861efcf80539" providerId="ADAL" clId="{0A2651A3-6E71-4A64-9170-E865D0D18513}" dt="2026-01-13T12:38:58.052" v="30228" actId="20577"/>
          <ac:spMkLst>
            <pc:docMk/>
            <pc:sldMk cId="33621159" sldId="1772"/>
            <ac:spMk id="5" creationId="{81DC1A1F-63CD-6B1E-5354-7E1F4D3C5B5E}"/>
          </ac:spMkLst>
        </pc:spChg>
        <pc:picChg chg="mod">
          <ac:chgData name="Luka Lukač" userId="664ea76b-1e27-44d6-9118-861efcf80539" providerId="ADAL" clId="{0A2651A3-6E71-4A64-9170-E865D0D18513}" dt="2026-01-13T12:39:00.513" v="30229" actId="1076"/>
          <ac:picMkLst>
            <pc:docMk/>
            <pc:sldMk cId="33621159" sldId="1772"/>
            <ac:picMk id="13314" creationId="{E8CB4F8F-CE10-AC4C-161D-95377C7E9A59}"/>
          </ac:picMkLst>
        </pc:picChg>
      </pc:sldChg>
      <pc:sldChg chg="modSp add mod">
        <pc:chgData name="Luka Lukač" userId="664ea76b-1e27-44d6-9118-861efcf80539" providerId="ADAL" clId="{0A2651A3-6E71-4A64-9170-E865D0D18513}" dt="2026-01-13T12:39:22.894" v="30235" actId="1076"/>
        <pc:sldMkLst>
          <pc:docMk/>
          <pc:sldMk cId="2925089897" sldId="1773"/>
        </pc:sldMkLst>
        <pc:spChg chg="mod">
          <ac:chgData name="Luka Lukač" userId="664ea76b-1e27-44d6-9118-861efcf80539" providerId="ADAL" clId="{0A2651A3-6E71-4A64-9170-E865D0D18513}" dt="2026-01-13T12:39:03.809" v="30230" actId="20577"/>
          <ac:spMkLst>
            <pc:docMk/>
            <pc:sldMk cId="2925089897" sldId="1773"/>
            <ac:spMk id="5" creationId="{D52EB938-6A8E-0E93-C422-FD177AD3ABB3}"/>
          </ac:spMkLst>
        </pc:spChg>
        <pc:picChg chg="mod">
          <ac:chgData name="Luka Lukač" userId="664ea76b-1e27-44d6-9118-861efcf80539" providerId="ADAL" clId="{0A2651A3-6E71-4A64-9170-E865D0D18513}" dt="2026-01-13T12:39:22.894" v="30235" actId="1076"/>
          <ac:picMkLst>
            <pc:docMk/>
            <pc:sldMk cId="2925089897" sldId="1773"/>
            <ac:picMk id="12292" creationId="{957A00A8-D83F-B8AF-8930-ADF5CAE97145}"/>
          </ac:picMkLst>
        </pc:picChg>
      </pc:sldChg>
      <pc:sldChg chg="modSp add mod">
        <pc:chgData name="Luka Lukač" userId="664ea76b-1e27-44d6-9118-861efcf80539" providerId="ADAL" clId="{0A2651A3-6E71-4A64-9170-E865D0D18513}" dt="2026-01-15T13:07:37.725" v="31043" actId="20577"/>
        <pc:sldMkLst>
          <pc:docMk/>
          <pc:sldMk cId="88399782" sldId="1774"/>
        </pc:sldMkLst>
        <pc:spChg chg="mod">
          <ac:chgData name="Luka Lukač" userId="664ea76b-1e27-44d6-9118-861efcf80539" providerId="ADAL" clId="{0A2651A3-6E71-4A64-9170-E865D0D18513}" dt="2026-01-15T13:07:37.725" v="31043" actId="20577"/>
          <ac:spMkLst>
            <pc:docMk/>
            <pc:sldMk cId="88399782" sldId="1774"/>
            <ac:spMk id="5" creationId="{20C7FAAC-7C86-F1E7-27B6-3C05055A36A2}"/>
          </ac:spMkLst>
        </pc:spChg>
      </pc:sldChg>
      <pc:sldChg chg="add">
        <pc:chgData name="Luka Lukač" userId="664ea76b-1e27-44d6-9118-861efcf80539" providerId="ADAL" clId="{0A2651A3-6E71-4A64-9170-E865D0D18513}" dt="2026-01-13T12:50:32.875" v="30329"/>
        <pc:sldMkLst>
          <pc:docMk/>
          <pc:sldMk cId="1247046337" sldId="1775"/>
        </pc:sldMkLst>
      </pc:sldChg>
      <pc:sldChg chg="delSp modSp add mod">
        <pc:chgData name="Luka Lukač" userId="664ea76b-1e27-44d6-9118-861efcf80539" providerId="ADAL" clId="{0A2651A3-6E71-4A64-9170-E865D0D18513}" dt="2026-01-13T12:50:45.738" v="30336" actId="1076"/>
        <pc:sldMkLst>
          <pc:docMk/>
          <pc:sldMk cId="722317522" sldId="1776"/>
        </pc:sldMkLst>
        <pc:spChg chg="mod">
          <ac:chgData name="Luka Lukač" userId="664ea76b-1e27-44d6-9118-861efcf80539" providerId="ADAL" clId="{0A2651A3-6E71-4A64-9170-E865D0D18513}" dt="2026-01-13T12:50:41.870" v="30333" actId="20577"/>
          <ac:spMkLst>
            <pc:docMk/>
            <pc:sldMk cId="722317522" sldId="1776"/>
            <ac:spMk id="5" creationId="{C93D898A-ED8F-AF62-784C-F1711A224385}"/>
          </ac:spMkLst>
        </pc:spChg>
        <pc:picChg chg="mod">
          <ac:chgData name="Luka Lukač" userId="664ea76b-1e27-44d6-9118-861efcf80539" providerId="ADAL" clId="{0A2651A3-6E71-4A64-9170-E865D0D18513}" dt="2026-01-13T12:50:45.738" v="30336" actId="1076"/>
          <ac:picMkLst>
            <pc:docMk/>
            <pc:sldMk cId="722317522" sldId="1776"/>
            <ac:picMk id="2050" creationId="{CEC52816-8197-C78D-27B7-6876B5296C3B}"/>
          </ac:picMkLst>
        </pc:picChg>
      </pc:sldChg>
      <pc:sldChg chg="modSp add mod">
        <pc:chgData name="Luka Lukač" userId="664ea76b-1e27-44d6-9118-861efcf80539" providerId="ADAL" clId="{0A2651A3-6E71-4A64-9170-E865D0D18513}" dt="2026-01-13T12:51:09.738" v="30345" actId="1076"/>
        <pc:sldMkLst>
          <pc:docMk/>
          <pc:sldMk cId="1645345694" sldId="1777"/>
        </pc:sldMkLst>
        <pc:spChg chg="mod">
          <ac:chgData name="Luka Lukač" userId="664ea76b-1e27-44d6-9118-861efcf80539" providerId="ADAL" clId="{0A2651A3-6E71-4A64-9170-E865D0D18513}" dt="2026-01-13T12:50:48.078" v="30337" actId="20577"/>
          <ac:spMkLst>
            <pc:docMk/>
            <pc:sldMk cId="1645345694" sldId="1777"/>
            <ac:spMk id="5" creationId="{117AE47B-6195-7846-88C5-EB85322D6E46}"/>
          </ac:spMkLst>
        </pc:spChg>
        <pc:picChg chg="mod">
          <ac:chgData name="Luka Lukač" userId="664ea76b-1e27-44d6-9118-861efcf80539" providerId="ADAL" clId="{0A2651A3-6E71-4A64-9170-E865D0D18513}" dt="2026-01-13T12:51:09.738" v="30345" actId="1076"/>
          <ac:picMkLst>
            <pc:docMk/>
            <pc:sldMk cId="1645345694" sldId="1777"/>
            <ac:picMk id="9218" creationId="{F2BE8E19-C858-ADEE-65BD-D3FA08450E18}"/>
          </ac:picMkLst>
        </pc:picChg>
      </pc:sldChg>
      <pc:sldChg chg="modSp add mod">
        <pc:chgData name="Luka Lukač" userId="664ea76b-1e27-44d6-9118-861efcf80539" providerId="ADAL" clId="{0A2651A3-6E71-4A64-9170-E865D0D18513}" dt="2026-01-13T12:51:29.022" v="30352" actId="1076"/>
        <pc:sldMkLst>
          <pc:docMk/>
          <pc:sldMk cId="2528514553" sldId="1778"/>
        </pc:sldMkLst>
        <pc:spChg chg="mod">
          <ac:chgData name="Luka Lukač" userId="664ea76b-1e27-44d6-9118-861efcf80539" providerId="ADAL" clId="{0A2651A3-6E71-4A64-9170-E865D0D18513}" dt="2026-01-13T12:50:52.229" v="30340" actId="20577"/>
          <ac:spMkLst>
            <pc:docMk/>
            <pc:sldMk cId="2528514553" sldId="1778"/>
            <ac:spMk id="5" creationId="{05871EDD-FCE3-BB7C-6903-D6DDD4DB303E}"/>
          </ac:spMkLst>
        </pc:spChg>
        <pc:picChg chg="mod">
          <ac:chgData name="Luka Lukač" userId="664ea76b-1e27-44d6-9118-861efcf80539" providerId="ADAL" clId="{0A2651A3-6E71-4A64-9170-E865D0D18513}" dt="2026-01-13T12:51:29.022" v="30352" actId="1076"/>
          <ac:picMkLst>
            <pc:docMk/>
            <pc:sldMk cId="2528514553" sldId="1778"/>
            <ac:picMk id="5122" creationId="{A7C61D38-9DF5-8C6D-A195-A06D22FCA9EC}"/>
          </ac:picMkLst>
        </pc:picChg>
      </pc:sldChg>
      <pc:sldChg chg="modSp add mod">
        <pc:chgData name="Luka Lukač" userId="664ea76b-1e27-44d6-9118-861efcf80539" providerId="ADAL" clId="{0A2651A3-6E71-4A64-9170-E865D0D18513}" dt="2026-01-13T12:51:25.670" v="30351" actId="1076"/>
        <pc:sldMkLst>
          <pc:docMk/>
          <pc:sldMk cId="3439472531" sldId="1779"/>
        </pc:sldMkLst>
        <pc:spChg chg="mod">
          <ac:chgData name="Luka Lukač" userId="664ea76b-1e27-44d6-9118-861efcf80539" providerId="ADAL" clId="{0A2651A3-6E71-4A64-9170-E865D0D18513}" dt="2026-01-13T12:51:17.850" v="30348" actId="20577"/>
          <ac:spMkLst>
            <pc:docMk/>
            <pc:sldMk cId="3439472531" sldId="1779"/>
            <ac:spMk id="5" creationId="{67DA4844-6DC0-A1B5-0661-FB07DCB4CC14}"/>
          </ac:spMkLst>
        </pc:spChg>
        <pc:picChg chg="mod">
          <ac:chgData name="Luka Lukač" userId="664ea76b-1e27-44d6-9118-861efcf80539" providerId="ADAL" clId="{0A2651A3-6E71-4A64-9170-E865D0D18513}" dt="2026-01-13T12:51:25.670" v="30351" actId="1076"/>
          <ac:picMkLst>
            <pc:docMk/>
            <pc:sldMk cId="3439472531" sldId="1779"/>
            <ac:picMk id="6146" creationId="{BE4C9DE6-F7D3-0D2A-E596-6E028729DFA8}"/>
          </ac:picMkLst>
        </pc:picChg>
      </pc:sldChg>
      <pc:sldChg chg="modSp add mod">
        <pc:chgData name="Luka Lukač" userId="664ea76b-1e27-44d6-9118-861efcf80539" providerId="ADAL" clId="{0A2651A3-6E71-4A64-9170-E865D0D18513}" dt="2026-01-13T12:51:42.303" v="30360" actId="20577"/>
        <pc:sldMkLst>
          <pc:docMk/>
          <pc:sldMk cId="3015908890" sldId="1780"/>
        </pc:sldMkLst>
        <pc:spChg chg="mod">
          <ac:chgData name="Luka Lukač" userId="664ea76b-1e27-44d6-9118-861efcf80539" providerId="ADAL" clId="{0A2651A3-6E71-4A64-9170-E865D0D18513}" dt="2026-01-13T12:51:42.303" v="30360" actId="20577"/>
          <ac:spMkLst>
            <pc:docMk/>
            <pc:sldMk cId="3015908890" sldId="1780"/>
            <ac:spMk id="5" creationId="{B0C5CF0E-4E19-6298-3AC8-E9FB9E063E2C}"/>
          </ac:spMkLst>
        </pc:spChg>
        <pc:picChg chg="mod">
          <ac:chgData name="Luka Lukač" userId="664ea76b-1e27-44d6-9118-861efcf80539" providerId="ADAL" clId="{0A2651A3-6E71-4A64-9170-E865D0D18513}" dt="2026-01-13T12:51:40.624" v="30358" actId="1076"/>
          <ac:picMkLst>
            <pc:docMk/>
            <pc:sldMk cId="3015908890" sldId="1780"/>
            <ac:picMk id="7170" creationId="{D20CB271-15D1-4714-1C2D-FE87F65DBAE2}"/>
          </ac:picMkLst>
        </pc:picChg>
      </pc:sldChg>
      <pc:sldChg chg="modSp add mod">
        <pc:chgData name="Luka Lukač" userId="664ea76b-1e27-44d6-9118-861efcf80539" providerId="ADAL" clId="{0A2651A3-6E71-4A64-9170-E865D0D18513}" dt="2026-01-13T12:53:32.239" v="30364" actId="1076"/>
        <pc:sldMkLst>
          <pc:docMk/>
          <pc:sldMk cId="3193194263" sldId="1781"/>
        </pc:sldMkLst>
        <pc:spChg chg="mod">
          <ac:chgData name="Luka Lukač" userId="664ea76b-1e27-44d6-9118-861efcf80539" providerId="ADAL" clId="{0A2651A3-6E71-4A64-9170-E865D0D18513}" dt="2026-01-13T12:53:29.310" v="30363" actId="20577"/>
          <ac:spMkLst>
            <pc:docMk/>
            <pc:sldMk cId="3193194263" sldId="1781"/>
            <ac:spMk id="5" creationId="{05C23EB8-7D91-9AF6-6F1F-61F048A61F2B}"/>
          </ac:spMkLst>
        </pc:spChg>
        <pc:picChg chg="mod">
          <ac:chgData name="Luka Lukač" userId="664ea76b-1e27-44d6-9118-861efcf80539" providerId="ADAL" clId="{0A2651A3-6E71-4A64-9170-E865D0D18513}" dt="2026-01-13T12:53:32.239" v="30364" actId="1076"/>
          <ac:picMkLst>
            <pc:docMk/>
            <pc:sldMk cId="3193194263" sldId="1781"/>
            <ac:picMk id="8194" creationId="{BA27E66C-A8AB-3C4B-F192-44855BA155E9}"/>
          </ac:picMkLst>
        </pc:picChg>
      </pc:sldChg>
      <pc:sldChg chg="delSp modSp add mod">
        <pc:chgData name="Luka Lukač" userId="664ea76b-1e27-44d6-9118-861efcf80539" providerId="ADAL" clId="{0A2651A3-6E71-4A64-9170-E865D0D18513}" dt="2026-01-13T12:53:36.700" v="30366" actId="478"/>
        <pc:sldMkLst>
          <pc:docMk/>
          <pc:sldMk cId="2450031915" sldId="1782"/>
        </pc:sldMkLst>
        <pc:spChg chg="mod">
          <ac:chgData name="Luka Lukač" userId="664ea76b-1e27-44d6-9118-861efcf80539" providerId="ADAL" clId="{0A2651A3-6E71-4A64-9170-E865D0D18513}" dt="2026-01-13T12:53:35.615" v="30365" actId="20577"/>
          <ac:spMkLst>
            <pc:docMk/>
            <pc:sldMk cId="2450031915" sldId="1782"/>
            <ac:spMk id="5" creationId="{AF2A5CC9-392A-AAEC-F5AC-9F860B570C58}"/>
          </ac:spMkLst>
        </pc:spChg>
      </pc:sldChg>
      <pc:sldChg chg="delSp modSp add mod">
        <pc:chgData name="Luka Lukač" userId="664ea76b-1e27-44d6-9118-861efcf80539" providerId="ADAL" clId="{0A2651A3-6E71-4A64-9170-E865D0D18513}" dt="2026-01-13T12:55:41.135" v="30405"/>
        <pc:sldMkLst>
          <pc:docMk/>
          <pc:sldMk cId="2251812189" sldId="1783"/>
        </pc:sldMkLst>
        <pc:spChg chg="mod">
          <ac:chgData name="Luka Lukač" userId="664ea76b-1e27-44d6-9118-861efcf80539" providerId="ADAL" clId="{0A2651A3-6E71-4A64-9170-E865D0D18513}" dt="2026-01-13T12:55:41.135" v="30405"/>
          <ac:spMkLst>
            <pc:docMk/>
            <pc:sldMk cId="2251812189" sldId="1783"/>
            <ac:spMk id="5" creationId="{8DEEF1E5-E617-5F18-B1D4-9F2ACDF3E736}"/>
          </ac:spMkLst>
        </pc:spChg>
      </pc:sldChg>
      <pc:sldChg chg="modSp add mod">
        <pc:chgData name="Luka Lukač" userId="664ea76b-1e27-44d6-9118-861efcf80539" providerId="ADAL" clId="{0A2651A3-6E71-4A64-9170-E865D0D18513}" dt="2026-01-13T12:54:22.108" v="30370" actId="1076"/>
        <pc:sldMkLst>
          <pc:docMk/>
          <pc:sldMk cId="3887642799" sldId="1784"/>
        </pc:sldMkLst>
        <pc:spChg chg="mod">
          <ac:chgData name="Luka Lukač" userId="664ea76b-1e27-44d6-9118-861efcf80539" providerId="ADAL" clId="{0A2651A3-6E71-4A64-9170-E865D0D18513}" dt="2026-01-13T12:54:18.689" v="30369" actId="20577"/>
          <ac:spMkLst>
            <pc:docMk/>
            <pc:sldMk cId="3887642799" sldId="1784"/>
            <ac:spMk id="5" creationId="{8C2FDE62-F803-E8CC-3BD4-99C4861DF9C2}"/>
          </ac:spMkLst>
        </pc:spChg>
        <pc:picChg chg="mod">
          <ac:chgData name="Luka Lukač" userId="664ea76b-1e27-44d6-9118-861efcf80539" providerId="ADAL" clId="{0A2651A3-6E71-4A64-9170-E865D0D18513}" dt="2026-01-13T12:54:22.108" v="30370" actId="1076"/>
          <ac:picMkLst>
            <pc:docMk/>
            <pc:sldMk cId="3887642799" sldId="1784"/>
            <ac:picMk id="9218" creationId="{0622D435-36D7-8394-B3AC-B55BAE84632E}"/>
          </ac:picMkLst>
        </pc:picChg>
      </pc:sldChg>
      <pc:sldChg chg="modSp add mod">
        <pc:chgData name="Luka Lukač" userId="664ea76b-1e27-44d6-9118-861efcf80539" providerId="ADAL" clId="{0A2651A3-6E71-4A64-9170-E865D0D18513}" dt="2026-01-15T13:11:32.884" v="31047" actId="20577"/>
        <pc:sldMkLst>
          <pc:docMk/>
          <pc:sldMk cId="669232861" sldId="1785"/>
        </pc:sldMkLst>
        <pc:spChg chg="mod">
          <ac:chgData name="Luka Lukač" userId="664ea76b-1e27-44d6-9118-861efcf80539" providerId="ADAL" clId="{0A2651A3-6E71-4A64-9170-E865D0D18513}" dt="2026-01-15T13:11:32.884" v="31047" actId="20577"/>
          <ac:spMkLst>
            <pc:docMk/>
            <pc:sldMk cId="669232861" sldId="1785"/>
            <ac:spMk id="5" creationId="{82708686-C50C-7927-91EC-64D0089BF423}"/>
          </ac:spMkLst>
        </pc:spChg>
      </pc:sldChg>
      <pc:sldChg chg="modSp add mod">
        <pc:chgData name="Luka Lukač" userId="664ea76b-1e27-44d6-9118-861efcf80539" providerId="ADAL" clId="{0A2651A3-6E71-4A64-9170-E865D0D18513}" dt="2026-01-13T12:56:15.781" v="30410" actId="1076"/>
        <pc:sldMkLst>
          <pc:docMk/>
          <pc:sldMk cId="2665508263" sldId="1786"/>
        </pc:sldMkLst>
        <pc:spChg chg="mod">
          <ac:chgData name="Luka Lukač" userId="664ea76b-1e27-44d6-9118-861efcf80539" providerId="ADAL" clId="{0A2651A3-6E71-4A64-9170-E865D0D18513}" dt="2026-01-13T12:56:11.814" v="30407" actId="20577"/>
          <ac:spMkLst>
            <pc:docMk/>
            <pc:sldMk cId="2665508263" sldId="1786"/>
            <ac:spMk id="5" creationId="{ABD1B914-D63E-092D-D3AA-3EB9432A1413}"/>
          </ac:spMkLst>
        </pc:spChg>
        <pc:picChg chg="mod">
          <ac:chgData name="Luka Lukač" userId="664ea76b-1e27-44d6-9118-861efcf80539" providerId="ADAL" clId="{0A2651A3-6E71-4A64-9170-E865D0D18513}" dt="2026-01-13T12:56:15.781" v="30410" actId="1076"/>
          <ac:picMkLst>
            <pc:docMk/>
            <pc:sldMk cId="2665508263" sldId="1786"/>
            <ac:picMk id="4098" creationId="{4E62DD17-AC81-61CA-CFBF-7A0BC1546CA9}"/>
          </ac:picMkLst>
        </pc:picChg>
      </pc:sldChg>
      <pc:sldChg chg="add">
        <pc:chgData name="Luka Lukač" userId="664ea76b-1e27-44d6-9118-861efcf80539" providerId="ADAL" clId="{0A2651A3-6E71-4A64-9170-E865D0D18513}" dt="2026-01-13T12:50:32.875" v="30329"/>
        <pc:sldMkLst>
          <pc:docMk/>
          <pc:sldMk cId="3789017915" sldId="1787"/>
        </pc:sldMkLst>
      </pc:sldChg>
      <pc:sldChg chg="addSp modSp add mod">
        <pc:chgData name="Luka Lukač" userId="664ea76b-1e27-44d6-9118-861efcf80539" providerId="ADAL" clId="{0A2651A3-6E71-4A64-9170-E865D0D18513}" dt="2026-01-13T12:56:31.623" v="30421" actId="1076"/>
        <pc:sldMkLst>
          <pc:docMk/>
          <pc:sldMk cId="425454978" sldId="1788"/>
        </pc:sldMkLst>
        <pc:spChg chg="mod">
          <ac:chgData name="Luka Lukač" userId="664ea76b-1e27-44d6-9118-861efcf80539" providerId="ADAL" clId="{0A2651A3-6E71-4A64-9170-E865D0D18513}" dt="2026-01-13T12:56:21.848" v="30411" actId="20577"/>
          <ac:spMkLst>
            <pc:docMk/>
            <pc:sldMk cId="425454978" sldId="1788"/>
            <ac:spMk id="5" creationId="{3A577FD9-F46A-1808-EEF9-B3F83C5CA097}"/>
          </ac:spMkLst>
        </pc:spChg>
        <pc:grpChg chg="add mod">
          <ac:chgData name="Luka Lukač" userId="664ea76b-1e27-44d6-9118-861efcf80539" providerId="ADAL" clId="{0A2651A3-6E71-4A64-9170-E865D0D18513}" dt="2026-01-13T12:56:31.623" v="30421" actId="1076"/>
          <ac:grpSpMkLst>
            <pc:docMk/>
            <pc:sldMk cId="425454978" sldId="1788"/>
            <ac:grpSpMk id="2" creationId="{F21DF031-A0F3-D28E-C291-E537DFAE4864}"/>
          </ac:grpSpMkLst>
        </pc:grpChg>
        <pc:picChg chg="mod">
          <ac:chgData name="Luka Lukač" userId="664ea76b-1e27-44d6-9118-861efcf80539" providerId="ADAL" clId="{0A2651A3-6E71-4A64-9170-E865D0D18513}" dt="2026-01-13T12:56:31.623" v="30421" actId="1076"/>
          <ac:picMkLst>
            <pc:docMk/>
            <pc:sldMk cId="425454978" sldId="1788"/>
            <ac:picMk id="2050" creationId="{5CCA70D0-E411-5E98-5A75-2CE652A881E0}"/>
          </ac:picMkLst>
        </pc:picChg>
        <pc:picChg chg="mod">
          <ac:chgData name="Luka Lukač" userId="664ea76b-1e27-44d6-9118-861efcf80539" providerId="ADAL" clId="{0A2651A3-6E71-4A64-9170-E865D0D18513}" dt="2026-01-13T12:56:31.623" v="30421" actId="1076"/>
          <ac:picMkLst>
            <pc:docMk/>
            <pc:sldMk cId="425454978" sldId="1788"/>
            <ac:picMk id="2052" creationId="{B5E87C16-8837-A22A-E04C-88D85ECA1B0E}"/>
          </ac:picMkLst>
        </pc:picChg>
      </pc:sldChg>
      <pc:sldChg chg="addSp modSp add mod">
        <pc:chgData name="Luka Lukač" userId="664ea76b-1e27-44d6-9118-861efcf80539" providerId="ADAL" clId="{0A2651A3-6E71-4A64-9170-E865D0D18513}" dt="2026-01-13T12:57:34.213" v="30440" actId="164"/>
        <pc:sldMkLst>
          <pc:docMk/>
          <pc:sldMk cId="4116214104" sldId="1789"/>
        </pc:sldMkLst>
        <pc:spChg chg="add mod">
          <ac:chgData name="Luka Lukač" userId="664ea76b-1e27-44d6-9118-861efcf80539" providerId="ADAL" clId="{0A2651A3-6E71-4A64-9170-E865D0D18513}" dt="2026-01-13T12:57:34.213" v="30440" actId="164"/>
          <ac:spMkLst>
            <pc:docMk/>
            <pc:sldMk cId="4116214104" sldId="1789"/>
            <ac:spMk id="2" creationId="{840D2C46-3BE6-CA5C-1D74-43B010CEFC23}"/>
          </ac:spMkLst>
        </pc:spChg>
        <pc:spChg chg="mod">
          <ac:chgData name="Luka Lukač" userId="664ea76b-1e27-44d6-9118-861efcf80539" providerId="ADAL" clId="{0A2651A3-6E71-4A64-9170-E865D0D18513}" dt="2026-01-13T12:56:44.905" v="30422" actId="20577"/>
          <ac:spMkLst>
            <pc:docMk/>
            <pc:sldMk cId="4116214104" sldId="1789"/>
            <ac:spMk id="5" creationId="{D7CBF9F3-15CC-5441-B00A-3BEBA4849ED7}"/>
          </ac:spMkLst>
        </pc:spChg>
        <pc:grpChg chg="add mod">
          <ac:chgData name="Luka Lukač" userId="664ea76b-1e27-44d6-9118-861efcf80539" providerId="ADAL" clId="{0A2651A3-6E71-4A64-9170-E865D0D18513}" dt="2026-01-13T12:57:34.213" v="30440" actId="164"/>
          <ac:grpSpMkLst>
            <pc:docMk/>
            <pc:sldMk cId="4116214104" sldId="1789"/>
            <ac:grpSpMk id="6" creationId="{86F22458-B229-89E4-5A7D-72AE86155336}"/>
          </ac:grpSpMkLst>
        </pc:grpChg>
        <pc:picChg chg="mod">
          <ac:chgData name="Luka Lukač" userId="664ea76b-1e27-44d6-9118-861efcf80539" providerId="ADAL" clId="{0A2651A3-6E71-4A64-9170-E865D0D18513}" dt="2026-01-13T12:57:34.213" v="30440" actId="164"/>
          <ac:picMkLst>
            <pc:docMk/>
            <pc:sldMk cId="4116214104" sldId="1789"/>
            <ac:picMk id="1026" creationId="{82157B88-F70D-D64D-AE4B-C8D952E3700B}"/>
          </ac:picMkLst>
        </pc:picChg>
      </pc:sldChg>
      <pc:sldChg chg="delSp modSp add mod">
        <pc:chgData name="Luka Lukač" userId="664ea76b-1e27-44d6-9118-861efcf80539" providerId="ADAL" clId="{0A2651A3-6E71-4A64-9170-E865D0D18513}" dt="2026-01-13T12:57:43.491" v="30442" actId="478"/>
        <pc:sldMkLst>
          <pc:docMk/>
          <pc:sldMk cId="2140129510" sldId="1790"/>
        </pc:sldMkLst>
        <pc:spChg chg="mod">
          <ac:chgData name="Luka Lukač" userId="664ea76b-1e27-44d6-9118-861efcf80539" providerId="ADAL" clId="{0A2651A3-6E71-4A64-9170-E865D0D18513}" dt="2026-01-13T12:57:42.488" v="30441" actId="20577"/>
          <ac:spMkLst>
            <pc:docMk/>
            <pc:sldMk cId="2140129510" sldId="1790"/>
            <ac:spMk id="5" creationId="{B0535325-3D50-FE39-509D-0A78009A03E6}"/>
          </ac:spMkLst>
        </pc:spChg>
      </pc:sldChg>
      <pc:sldChg chg="modSp add mod">
        <pc:chgData name="Luka Lukač" userId="664ea76b-1e27-44d6-9118-861efcf80539" providerId="ADAL" clId="{0A2651A3-6E71-4A64-9170-E865D0D18513}" dt="2026-01-20T12:12:37.410" v="31102" actId="20577"/>
        <pc:sldMkLst>
          <pc:docMk/>
          <pc:sldMk cId="3344156268" sldId="1791"/>
        </pc:sldMkLst>
        <pc:spChg chg="mod">
          <ac:chgData name="Luka Lukač" userId="664ea76b-1e27-44d6-9118-861efcf80539" providerId="ADAL" clId="{0A2651A3-6E71-4A64-9170-E865D0D18513}" dt="2026-01-20T12:12:37.410" v="31102" actId="20577"/>
          <ac:spMkLst>
            <pc:docMk/>
            <pc:sldMk cId="3344156268" sldId="1791"/>
            <ac:spMk id="5" creationId="{0F7FAC89-3582-E99D-C9ED-7490498D2640}"/>
          </ac:spMkLst>
        </pc:spChg>
      </pc:sldChg>
      <pc:sldChg chg="modSp add mod">
        <pc:chgData name="Luka Lukač" userId="664ea76b-1e27-44d6-9118-861efcf80539" providerId="ADAL" clId="{0A2651A3-6E71-4A64-9170-E865D0D18513}" dt="2026-01-13T12:57:50.848" v="30444" actId="20577"/>
        <pc:sldMkLst>
          <pc:docMk/>
          <pc:sldMk cId="2938443398" sldId="1792"/>
        </pc:sldMkLst>
        <pc:spChg chg="mod">
          <ac:chgData name="Luka Lukač" userId="664ea76b-1e27-44d6-9118-861efcf80539" providerId="ADAL" clId="{0A2651A3-6E71-4A64-9170-E865D0D18513}" dt="2026-01-13T12:57:50.848" v="30444" actId="20577"/>
          <ac:spMkLst>
            <pc:docMk/>
            <pc:sldMk cId="2938443398" sldId="1792"/>
            <ac:spMk id="5" creationId="{7CF7A1AA-BF9B-8C3B-D384-B22C7DECC5FD}"/>
          </ac:spMkLst>
        </pc:spChg>
      </pc:sldChg>
      <pc:sldChg chg="modSp add mod">
        <pc:chgData name="Luka Lukač" userId="664ea76b-1e27-44d6-9118-861efcf80539" providerId="ADAL" clId="{0A2651A3-6E71-4A64-9170-E865D0D18513}" dt="2026-01-13T13:01:46.184" v="30446" actId="1076"/>
        <pc:sldMkLst>
          <pc:docMk/>
          <pc:sldMk cId="1887714898" sldId="1793"/>
        </pc:sldMkLst>
        <pc:spChg chg="mod">
          <ac:chgData name="Luka Lukač" userId="664ea76b-1e27-44d6-9118-861efcf80539" providerId="ADAL" clId="{0A2651A3-6E71-4A64-9170-E865D0D18513}" dt="2026-01-13T13:01:43.992" v="30445" actId="20577"/>
          <ac:spMkLst>
            <pc:docMk/>
            <pc:sldMk cId="1887714898" sldId="1793"/>
            <ac:spMk id="5" creationId="{1D3CFB5E-2764-0736-5CD0-F1CF8CFABEC7}"/>
          </ac:spMkLst>
        </pc:spChg>
        <pc:picChg chg="mod">
          <ac:chgData name="Luka Lukač" userId="664ea76b-1e27-44d6-9118-861efcf80539" providerId="ADAL" clId="{0A2651A3-6E71-4A64-9170-E865D0D18513}" dt="2026-01-13T13:01:46.184" v="30446" actId="1076"/>
          <ac:picMkLst>
            <pc:docMk/>
            <pc:sldMk cId="1887714898" sldId="1793"/>
            <ac:picMk id="6" creationId="{F7330FC9-6D22-9132-8243-2846EDE3C516}"/>
          </ac:picMkLst>
        </pc:picChg>
      </pc:sldChg>
      <pc:sldChg chg="modSp add mod">
        <pc:chgData name="Luka Lukač" userId="664ea76b-1e27-44d6-9118-861efcf80539" providerId="ADAL" clId="{0A2651A3-6E71-4A64-9170-E865D0D18513}" dt="2026-01-13T13:01:50.798" v="30448" actId="1076"/>
        <pc:sldMkLst>
          <pc:docMk/>
          <pc:sldMk cId="1956322320" sldId="1794"/>
        </pc:sldMkLst>
        <pc:spChg chg="mod">
          <ac:chgData name="Luka Lukač" userId="664ea76b-1e27-44d6-9118-861efcf80539" providerId="ADAL" clId="{0A2651A3-6E71-4A64-9170-E865D0D18513}" dt="2026-01-13T13:01:47.976" v="30447" actId="20577"/>
          <ac:spMkLst>
            <pc:docMk/>
            <pc:sldMk cId="1956322320" sldId="1794"/>
            <ac:spMk id="5" creationId="{D28F908E-8F53-4985-5CE3-C068431B14EC}"/>
          </ac:spMkLst>
        </pc:spChg>
        <pc:picChg chg="mod">
          <ac:chgData name="Luka Lukač" userId="664ea76b-1e27-44d6-9118-861efcf80539" providerId="ADAL" clId="{0A2651A3-6E71-4A64-9170-E865D0D18513}" dt="2026-01-13T13:01:50.798" v="30448" actId="1076"/>
          <ac:picMkLst>
            <pc:docMk/>
            <pc:sldMk cId="1956322320" sldId="1794"/>
            <ac:picMk id="6" creationId="{44DD7C2D-7C79-5A84-8E4C-D6A5FFA93D8D}"/>
          </ac:picMkLst>
        </pc:picChg>
      </pc:sldChg>
      <pc:sldChg chg="modSp add mod">
        <pc:chgData name="Luka Lukač" userId="664ea76b-1e27-44d6-9118-861efcf80539" providerId="ADAL" clId="{0A2651A3-6E71-4A64-9170-E865D0D18513}" dt="2026-01-15T13:15:46.414" v="31064" actId="20577"/>
        <pc:sldMkLst>
          <pc:docMk/>
          <pc:sldMk cId="2868664183" sldId="1795"/>
        </pc:sldMkLst>
        <pc:spChg chg="mod">
          <ac:chgData name="Luka Lukač" userId="664ea76b-1e27-44d6-9118-861efcf80539" providerId="ADAL" clId="{0A2651A3-6E71-4A64-9170-E865D0D18513}" dt="2026-01-15T13:15:46.414" v="31064" actId="20577"/>
          <ac:spMkLst>
            <pc:docMk/>
            <pc:sldMk cId="2868664183" sldId="1795"/>
            <ac:spMk id="5" creationId="{D93E827C-0EDD-260E-5B10-9B3762E0D949}"/>
          </ac:spMkLst>
        </pc:spChg>
        <pc:picChg chg="mod">
          <ac:chgData name="Luka Lukač" userId="664ea76b-1e27-44d6-9118-861efcf80539" providerId="ADAL" clId="{0A2651A3-6E71-4A64-9170-E865D0D18513}" dt="2026-01-13T13:01:59.226" v="30450" actId="1076"/>
          <ac:picMkLst>
            <pc:docMk/>
            <pc:sldMk cId="2868664183" sldId="1795"/>
            <ac:picMk id="2" creationId="{C49371F4-883E-E5D9-4AFF-95E81DCC8E95}"/>
          </ac:picMkLst>
        </pc:picChg>
      </pc:sldChg>
      <pc:sldChg chg="modSp add mod">
        <pc:chgData name="Luka Lukač" userId="664ea76b-1e27-44d6-9118-861efcf80539" providerId="ADAL" clId="{0A2651A3-6E71-4A64-9170-E865D0D18513}" dt="2026-01-13T13:02:03.149" v="30452" actId="1076"/>
        <pc:sldMkLst>
          <pc:docMk/>
          <pc:sldMk cId="1172375533" sldId="1796"/>
        </pc:sldMkLst>
        <pc:spChg chg="mod">
          <ac:chgData name="Luka Lukač" userId="664ea76b-1e27-44d6-9118-861efcf80539" providerId="ADAL" clId="{0A2651A3-6E71-4A64-9170-E865D0D18513}" dt="2026-01-13T13:02:01.112" v="30451" actId="20577"/>
          <ac:spMkLst>
            <pc:docMk/>
            <pc:sldMk cId="1172375533" sldId="1796"/>
            <ac:spMk id="5" creationId="{53DBFBE4-B2C6-FF21-CD60-1584E0B4C3F8}"/>
          </ac:spMkLst>
        </pc:spChg>
        <pc:picChg chg="mod">
          <ac:chgData name="Luka Lukač" userId="664ea76b-1e27-44d6-9118-861efcf80539" providerId="ADAL" clId="{0A2651A3-6E71-4A64-9170-E865D0D18513}" dt="2026-01-13T13:02:03.149" v="30452" actId="1076"/>
          <ac:picMkLst>
            <pc:docMk/>
            <pc:sldMk cId="1172375533" sldId="1796"/>
            <ac:picMk id="6" creationId="{77AC160F-3A01-F7F8-CC1F-86B709D6E2DD}"/>
          </ac:picMkLst>
        </pc:picChg>
      </pc:sldChg>
      <pc:sldChg chg="add del">
        <pc:chgData name="Luka Lukač" userId="664ea76b-1e27-44d6-9118-861efcf80539" providerId="ADAL" clId="{0A2651A3-6E71-4A64-9170-E865D0D18513}" dt="2026-01-13T13:08:13.978" v="30560"/>
        <pc:sldMkLst>
          <pc:docMk/>
          <pc:sldMk cId="237712704" sldId="1806"/>
        </pc:sldMkLst>
      </pc:sldChg>
      <pc:sldChg chg="modSp add del mod">
        <pc:chgData name="Luka Lukač" userId="664ea76b-1e27-44d6-9118-861efcf80539" providerId="ADAL" clId="{0A2651A3-6E71-4A64-9170-E865D0D18513}" dt="2026-01-15T13:16:12.221" v="31067" actId="20577"/>
        <pc:sldMkLst>
          <pc:docMk/>
          <pc:sldMk cId="3743283065" sldId="1807"/>
        </pc:sldMkLst>
        <pc:spChg chg="mod">
          <ac:chgData name="Luka Lukač" userId="664ea76b-1e27-44d6-9118-861efcf80539" providerId="ADAL" clId="{0A2651A3-6E71-4A64-9170-E865D0D18513}" dt="2026-01-15T13:16:12.221" v="31067" actId="20577"/>
          <ac:spMkLst>
            <pc:docMk/>
            <pc:sldMk cId="3743283065" sldId="1807"/>
            <ac:spMk id="5" creationId="{E8DADC25-8DEA-9B6B-378A-D5EC0A4B7FC7}"/>
          </ac:spMkLst>
        </pc:spChg>
        <pc:picChg chg="mod">
          <ac:chgData name="Luka Lukač" userId="664ea76b-1e27-44d6-9118-861efcf80539" providerId="ADAL" clId="{0A2651A3-6E71-4A64-9170-E865D0D18513}" dt="2026-01-13T13:08:27.652" v="30564" actId="1076"/>
          <ac:picMkLst>
            <pc:docMk/>
            <pc:sldMk cId="3743283065" sldId="1807"/>
            <ac:picMk id="2050" creationId="{4475C1AD-9B4E-3F60-F018-B4200A0D47B1}"/>
          </ac:picMkLst>
        </pc:picChg>
      </pc:sldChg>
      <pc:sldChg chg="delSp modSp add del mod">
        <pc:chgData name="Luka Lukač" userId="664ea76b-1e27-44d6-9118-861efcf80539" providerId="ADAL" clId="{0A2651A3-6E71-4A64-9170-E865D0D18513}" dt="2026-01-13T13:08:30.899" v="30566" actId="478"/>
        <pc:sldMkLst>
          <pc:docMk/>
          <pc:sldMk cId="3366981385" sldId="1808"/>
        </pc:sldMkLst>
        <pc:spChg chg="mod">
          <ac:chgData name="Luka Lukač" userId="664ea76b-1e27-44d6-9118-861efcf80539" providerId="ADAL" clId="{0A2651A3-6E71-4A64-9170-E865D0D18513}" dt="2026-01-13T13:08:30.383" v="30565" actId="20577"/>
          <ac:spMkLst>
            <pc:docMk/>
            <pc:sldMk cId="3366981385" sldId="1808"/>
            <ac:spMk id="5" creationId="{FACD5157-906B-2F09-29C1-5ECD2EBA218E}"/>
          </ac:spMkLst>
        </pc:spChg>
      </pc:sldChg>
      <pc:sldChg chg="delSp modSp add del mod">
        <pc:chgData name="Luka Lukač" userId="664ea76b-1e27-44d6-9118-861efcf80539" providerId="ADAL" clId="{0A2651A3-6E71-4A64-9170-E865D0D18513}" dt="2026-01-13T13:08:33.836" v="30568" actId="20577"/>
        <pc:sldMkLst>
          <pc:docMk/>
          <pc:sldMk cId="717045277" sldId="1809"/>
        </pc:sldMkLst>
        <pc:spChg chg="mod">
          <ac:chgData name="Luka Lukač" userId="664ea76b-1e27-44d6-9118-861efcf80539" providerId="ADAL" clId="{0A2651A3-6E71-4A64-9170-E865D0D18513}" dt="2026-01-13T13:08:33.836" v="30568" actId="20577"/>
          <ac:spMkLst>
            <pc:docMk/>
            <pc:sldMk cId="717045277" sldId="1809"/>
            <ac:spMk id="5" creationId="{F6066E96-1973-0542-AC94-EF2A7DEE791D}"/>
          </ac:spMkLst>
        </pc:spChg>
      </pc:sldChg>
      <pc:sldChg chg="modSp add del mod">
        <pc:chgData name="Luka Lukač" userId="664ea76b-1e27-44d6-9118-861efcf80539" providerId="ADAL" clId="{0A2651A3-6E71-4A64-9170-E865D0D18513}" dt="2026-01-13T13:08:39.503" v="30571" actId="1076"/>
        <pc:sldMkLst>
          <pc:docMk/>
          <pc:sldMk cId="738713224" sldId="1810"/>
        </pc:sldMkLst>
        <pc:spChg chg="mod">
          <ac:chgData name="Luka Lukač" userId="664ea76b-1e27-44d6-9118-861efcf80539" providerId="ADAL" clId="{0A2651A3-6E71-4A64-9170-E865D0D18513}" dt="2026-01-13T13:08:35.798" v="30569" actId="20577"/>
          <ac:spMkLst>
            <pc:docMk/>
            <pc:sldMk cId="738713224" sldId="1810"/>
            <ac:spMk id="5" creationId="{A55C8807-E585-B758-D6D1-8F8EBDB669C2}"/>
          </ac:spMkLst>
        </pc:spChg>
        <pc:picChg chg="mod">
          <ac:chgData name="Luka Lukač" userId="664ea76b-1e27-44d6-9118-861efcf80539" providerId="ADAL" clId="{0A2651A3-6E71-4A64-9170-E865D0D18513}" dt="2026-01-13T13:08:39.503" v="30571" actId="1076"/>
          <ac:picMkLst>
            <pc:docMk/>
            <pc:sldMk cId="738713224" sldId="1810"/>
            <ac:picMk id="1026" creationId="{54D5BD29-42A3-4073-16A1-244C8342C7EC}"/>
          </ac:picMkLst>
        </pc:picChg>
      </pc:sldChg>
      <pc:sldChg chg="addSp modSp add del mod">
        <pc:chgData name="Luka Lukač" userId="664ea76b-1e27-44d6-9118-861efcf80539" providerId="ADAL" clId="{0A2651A3-6E71-4A64-9170-E865D0D18513}" dt="2026-01-13T13:09:16.547" v="30585" actId="164"/>
        <pc:sldMkLst>
          <pc:docMk/>
          <pc:sldMk cId="3193444485" sldId="1811"/>
        </pc:sldMkLst>
        <pc:spChg chg="add mod">
          <ac:chgData name="Luka Lukač" userId="664ea76b-1e27-44d6-9118-861efcf80539" providerId="ADAL" clId="{0A2651A3-6E71-4A64-9170-E865D0D18513}" dt="2026-01-13T13:09:16.547" v="30585" actId="164"/>
          <ac:spMkLst>
            <pc:docMk/>
            <pc:sldMk cId="3193444485" sldId="1811"/>
            <ac:spMk id="2" creationId="{356FB8A4-A851-C2C8-5A5C-576E11A298DE}"/>
          </ac:spMkLst>
        </pc:spChg>
        <pc:spChg chg="mod">
          <ac:chgData name="Luka Lukač" userId="664ea76b-1e27-44d6-9118-861efcf80539" providerId="ADAL" clId="{0A2651A3-6E71-4A64-9170-E865D0D18513}" dt="2026-01-13T13:08:42.007" v="30572" actId="20577"/>
          <ac:spMkLst>
            <pc:docMk/>
            <pc:sldMk cId="3193444485" sldId="1811"/>
            <ac:spMk id="5" creationId="{503669B7-E5FF-FD59-6B96-7C23B88DD1B5}"/>
          </ac:spMkLst>
        </pc:spChg>
        <pc:grpChg chg="add mod">
          <ac:chgData name="Luka Lukač" userId="664ea76b-1e27-44d6-9118-861efcf80539" providerId="ADAL" clId="{0A2651A3-6E71-4A64-9170-E865D0D18513}" dt="2026-01-13T13:09:16.547" v="30585" actId="164"/>
          <ac:grpSpMkLst>
            <pc:docMk/>
            <pc:sldMk cId="3193444485" sldId="1811"/>
            <ac:grpSpMk id="6" creationId="{41A51AA4-A014-B5E3-ECD2-29B3045CA80E}"/>
          </ac:grpSpMkLst>
        </pc:grpChg>
        <pc:picChg chg="mod">
          <ac:chgData name="Luka Lukač" userId="664ea76b-1e27-44d6-9118-861efcf80539" providerId="ADAL" clId="{0A2651A3-6E71-4A64-9170-E865D0D18513}" dt="2026-01-13T13:09:16.547" v="30585" actId="164"/>
          <ac:picMkLst>
            <pc:docMk/>
            <pc:sldMk cId="3193444485" sldId="1811"/>
            <ac:picMk id="2050" creationId="{2CFE8A57-BE36-7A6B-7F03-9050A83C2F48}"/>
          </ac:picMkLst>
        </pc:picChg>
      </pc:sldChg>
      <pc:sldChg chg="delSp modSp add del mod ord">
        <pc:chgData name="Luka Lukač" userId="664ea76b-1e27-44d6-9118-861efcf80539" providerId="ADAL" clId="{0A2651A3-6E71-4A64-9170-E865D0D18513}" dt="2026-01-22T11:45:21.874" v="31147" actId="478"/>
        <pc:sldMkLst>
          <pc:docMk/>
          <pc:sldMk cId="2148495333" sldId="1812"/>
        </pc:sldMkLst>
        <pc:spChg chg="del mod">
          <ac:chgData name="Luka Lukač" userId="664ea76b-1e27-44d6-9118-861efcf80539" providerId="ADAL" clId="{0A2651A3-6E71-4A64-9170-E865D0D18513}" dt="2026-01-22T11:45:21.874" v="31147" actId="478"/>
          <ac:spMkLst>
            <pc:docMk/>
            <pc:sldMk cId="2148495333" sldId="1812"/>
            <ac:spMk id="2" creationId="{A7E95AA5-FBED-9AD3-B75D-284FFA0D80FF}"/>
          </ac:spMkLst>
        </pc:spChg>
        <pc:spChg chg="mod">
          <ac:chgData name="Luka Lukač" userId="664ea76b-1e27-44d6-9118-861efcf80539" providerId="ADAL" clId="{0A2651A3-6E71-4A64-9170-E865D0D18513}" dt="2026-01-13T13:09:21.576" v="30587" actId="20577"/>
          <ac:spMkLst>
            <pc:docMk/>
            <pc:sldMk cId="2148495333" sldId="1812"/>
            <ac:spMk id="5" creationId="{F6246913-3E48-1ED3-F682-DEAA7C1B4710}"/>
          </ac:spMkLst>
        </pc:spChg>
      </pc:sldChg>
      <pc:sldChg chg="modSp add del mod">
        <pc:chgData name="Luka Lukač" userId="664ea76b-1e27-44d6-9118-861efcf80539" providerId="ADAL" clId="{0A2651A3-6E71-4A64-9170-E865D0D18513}" dt="2026-01-13T13:10:10.916" v="30592" actId="1076"/>
        <pc:sldMkLst>
          <pc:docMk/>
          <pc:sldMk cId="3093521372" sldId="1813"/>
        </pc:sldMkLst>
        <pc:spChg chg="mod">
          <ac:chgData name="Luka Lukač" userId="664ea76b-1e27-44d6-9118-861efcf80539" providerId="ADAL" clId="{0A2651A3-6E71-4A64-9170-E865D0D18513}" dt="2026-01-13T13:10:06.536" v="30590" actId="20577"/>
          <ac:spMkLst>
            <pc:docMk/>
            <pc:sldMk cId="3093521372" sldId="1813"/>
            <ac:spMk id="5" creationId="{C7FE7CB3-EFE5-D340-8624-9C3A9EF49318}"/>
          </ac:spMkLst>
        </pc:spChg>
        <pc:picChg chg="mod">
          <ac:chgData name="Luka Lukač" userId="664ea76b-1e27-44d6-9118-861efcf80539" providerId="ADAL" clId="{0A2651A3-6E71-4A64-9170-E865D0D18513}" dt="2026-01-13T13:10:10.916" v="30592" actId="1076"/>
          <ac:picMkLst>
            <pc:docMk/>
            <pc:sldMk cId="3093521372" sldId="1813"/>
            <ac:picMk id="3074" creationId="{FB6FAE16-50AC-7B3E-10F8-243177A44F47}"/>
          </ac:picMkLst>
        </pc:picChg>
      </pc:sldChg>
      <pc:sldChg chg="modSp add del mod">
        <pc:chgData name="Luka Lukač" userId="664ea76b-1e27-44d6-9118-861efcf80539" providerId="ADAL" clId="{0A2651A3-6E71-4A64-9170-E865D0D18513}" dt="2026-01-13T13:10:17.098" v="30594" actId="1076"/>
        <pc:sldMkLst>
          <pc:docMk/>
          <pc:sldMk cId="2763015349" sldId="1814"/>
        </pc:sldMkLst>
        <pc:spChg chg="mod">
          <ac:chgData name="Luka Lukač" userId="664ea76b-1e27-44d6-9118-861efcf80539" providerId="ADAL" clId="{0A2651A3-6E71-4A64-9170-E865D0D18513}" dt="2026-01-13T13:10:12.983" v="30593" actId="20577"/>
          <ac:spMkLst>
            <pc:docMk/>
            <pc:sldMk cId="2763015349" sldId="1814"/>
            <ac:spMk id="5" creationId="{AD8B4087-A0F9-8D75-93B7-6060745477F1}"/>
          </ac:spMkLst>
        </pc:spChg>
        <pc:picChg chg="mod">
          <ac:chgData name="Luka Lukač" userId="664ea76b-1e27-44d6-9118-861efcf80539" providerId="ADAL" clId="{0A2651A3-6E71-4A64-9170-E865D0D18513}" dt="2026-01-13T13:10:17.098" v="30594" actId="1076"/>
          <ac:picMkLst>
            <pc:docMk/>
            <pc:sldMk cId="2763015349" sldId="1814"/>
            <ac:picMk id="6" creationId="{B680B907-229A-9C14-CEEF-2CC44D233C8D}"/>
          </ac:picMkLst>
        </pc:picChg>
      </pc:sldChg>
      <pc:sldChg chg="modSp add">
        <pc:chgData name="Luka Lukač" userId="664ea76b-1e27-44d6-9118-861efcf80539" providerId="ADAL" clId="{0A2651A3-6E71-4A64-9170-E865D0D18513}" dt="2026-01-13T13:17:00.231" v="30933" actId="1076"/>
        <pc:sldMkLst>
          <pc:docMk/>
          <pc:sldMk cId="3442575822" sldId="1816"/>
        </pc:sldMkLst>
        <pc:picChg chg="mod">
          <ac:chgData name="Luka Lukač" userId="664ea76b-1e27-44d6-9118-861efcf80539" providerId="ADAL" clId="{0A2651A3-6E71-4A64-9170-E865D0D18513}" dt="2026-01-13T13:17:00.231" v="30933" actId="1076"/>
          <ac:picMkLst>
            <pc:docMk/>
            <pc:sldMk cId="3442575822" sldId="1816"/>
            <ac:picMk id="23554" creationId="{E0652434-7333-2C4B-E391-CD4E5D52E1E9}"/>
          </ac:picMkLst>
        </pc:picChg>
      </pc:sldChg>
      <pc:sldChg chg="add ord">
        <pc:chgData name="Luka Lukač" userId="664ea76b-1e27-44d6-9118-861efcf80539" providerId="ADAL" clId="{0A2651A3-6E71-4A64-9170-E865D0D18513}" dt="2026-01-13T13:24:26.439" v="30968"/>
        <pc:sldMkLst>
          <pc:docMk/>
          <pc:sldMk cId="3287708213" sldId="181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E3065A-4B80-4AC5-ACAC-F2F8703777EA}" type="datetimeFigureOut">
              <a:rPr lang="en-US" smtClean="0"/>
              <a:t>1/26/2026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A05E28-BDB1-4E41-B7C5-DD8CAEE0ECDB}" type="slidenum">
              <a:rPr lang="en-US" smtClean="0"/>
              <a:t>‹#›</a:t>
            </a:fld>
            <a:endParaRPr lang="en-US"/>
          </a:p>
        </p:txBody>
      </p:sp>
    </p:spTree>
    <p:extLst>
      <p:ext uri="{BB962C8B-B14F-4D97-AF65-F5344CB8AC3E}">
        <p14:creationId xmlns:p14="http://schemas.microsoft.com/office/powerpoint/2010/main" val="553993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49E772-9E43-4C50-9E4D-11D2EAEC64AE}"/>
              </a:ext>
            </a:extLst>
          </p:cNvPr>
          <p:cNvSpPr>
            <a:spLocks noGrp="1"/>
          </p:cNvSpPr>
          <p:nvPr>
            <p:ph type="ctrTitle"/>
          </p:nvPr>
        </p:nvSpPr>
        <p:spPr>
          <a:xfrm>
            <a:off x="1524000" y="1122363"/>
            <a:ext cx="9144000" cy="2387600"/>
          </a:xfrm>
        </p:spPr>
        <p:txBody>
          <a:bodyPr anchor="b"/>
          <a:lstStyle>
            <a:lvl1pPr algn="ctr">
              <a:defRPr sz="6000"/>
            </a:lvl1pPr>
          </a:lstStyle>
          <a:p>
            <a:r>
              <a:rPr lang="sl-SI"/>
              <a:t>Kliknite, če želite urediti slog naslova matrice</a:t>
            </a:r>
          </a:p>
        </p:txBody>
      </p:sp>
      <p:sp>
        <p:nvSpPr>
          <p:cNvPr id="3" name="Podnaslov 2">
            <a:extLst>
              <a:ext uri="{FF2B5EF4-FFF2-40B4-BE49-F238E27FC236}">
                <a16:creationId xmlns:a16="http://schemas.microsoft.com/office/drawing/2014/main" id="{BFECFD17-3619-4AC3-8613-25C7B243D9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330447CD-0C53-414D-9B88-9A9BF66C48BE}"/>
              </a:ext>
            </a:extLst>
          </p:cNvPr>
          <p:cNvSpPr>
            <a:spLocks noGrp="1"/>
          </p:cNvSpPr>
          <p:nvPr>
            <p:ph type="dt" sz="half" idx="10"/>
          </p:nvPr>
        </p:nvSpPr>
        <p:spPr/>
        <p:txBody>
          <a:bodyPr/>
          <a:lstStyle/>
          <a:p>
            <a:fld id="{335EF0E0-171B-4D0C-9714-EB6AE1C7A81A}" type="datetimeFigureOut">
              <a:rPr lang="sl-SI" smtClean="0"/>
              <a:t>26. 01. 2026</a:t>
            </a:fld>
            <a:endParaRPr lang="sl-SI"/>
          </a:p>
        </p:txBody>
      </p:sp>
      <p:sp>
        <p:nvSpPr>
          <p:cNvPr id="5" name="Označba mesta noge 4">
            <a:extLst>
              <a:ext uri="{FF2B5EF4-FFF2-40B4-BE49-F238E27FC236}">
                <a16:creationId xmlns:a16="http://schemas.microsoft.com/office/drawing/2014/main" id="{FB2C5D59-4785-4A71-8916-8DFC2FFAB401}"/>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70E20F52-F6E3-4993-A093-42CCCA65F444}"/>
              </a:ext>
            </a:extLst>
          </p:cNvPr>
          <p:cNvSpPr>
            <a:spLocks noGrp="1"/>
          </p:cNvSpPr>
          <p:nvPr>
            <p:ph type="sldNum" sz="quarter" idx="12"/>
          </p:nvPr>
        </p:nvSpPr>
        <p:spPr/>
        <p:txBody>
          <a:bodyPr/>
          <a:lstStyle/>
          <a:p>
            <a:fld id="{D4786FD2-FACD-4BB6-A425-E30F62ED8524}" type="slidenum">
              <a:rPr lang="sl-SI" smtClean="0"/>
              <a:t>‹#›</a:t>
            </a:fld>
            <a:endParaRPr lang="sl-SI"/>
          </a:p>
        </p:txBody>
      </p:sp>
    </p:spTree>
    <p:extLst>
      <p:ext uri="{BB962C8B-B14F-4D97-AF65-F5344CB8AC3E}">
        <p14:creationId xmlns:p14="http://schemas.microsoft.com/office/powerpoint/2010/main" val="1900625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36864BA-777C-45A2-825C-AB5AC690E867}"/>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20D47F37-8B3A-4494-831F-2B98BB6F70D9}"/>
              </a:ext>
            </a:extLst>
          </p:cNvPr>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7686379A-8231-4848-9DE9-BD7707C08DE2}"/>
              </a:ext>
            </a:extLst>
          </p:cNvPr>
          <p:cNvSpPr>
            <a:spLocks noGrp="1"/>
          </p:cNvSpPr>
          <p:nvPr>
            <p:ph type="dt" sz="half" idx="10"/>
          </p:nvPr>
        </p:nvSpPr>
        <p:spPr/>
        <p:txBody>
          <a:bodyPr/>
          <a:lstStyle/>
          <a:p>
            <a:fld id="{335EF0E0-171B-4D0C-9714-EB6AE1C7A81A}" type="datetimeFigureOut">
              <a:rPr lang="sl-SI" smtClean="0"/>
              <a:t>26. 01. 2026</a:t>
            </a:fld>
            <a:endParaRPr lang="sl-SI"/>
          </a:p>
        </p:txBody>
      </p:sp>
      <p:sp>
        <p:nvSpPr>
          <p:cNvPr id="5" name="Označba mesta noge 4">
            <a:extLst>
              <a:ext uri="{FF2B5EF4-FFF2-40B4-BE49-F238E27FC236}">
                <a16:creationId xmlns:a16="http://schemas.microsoft.com/office/drawing/2014/main" id="{A7941C2E-3A10-4802-8134-7897A2311D84}"/>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E41F78EE-3B5E-46AE-B8F3-629D177030DD}"/>
              </a:ext>
            </a:extLst>
          </p:cNvPr>
          <p:cNvSpPr>
            <a:spLocks noGrp="1"/>
          </p:cNvSpPr>
          <p:nvPr>
            <p:ph type="sldNum" sz="quarter" idx="12"/>
          </p:nvPr>
        </p:nvSpPr>
        <p:spPr/>
        <p:txBody>
          <a:bodyPr/>
          <a:lstStyle/>
          <a:p>
            <a:fld id="{D4786FD2-FACD-4BB6-A425-E30F62ED8524}" type="slidenum">
              <a:rPr lang="sl-SI" smtClean="0"/>
              <a:t>‹#›</a:t>
            </a:fld>
            <a:endParaRPr lang="sl-SI"/>
          </a:p>
        </p:txBody>
      </p:sp>
    </p:spTree>
    <p:extLst>
      <p:ext uri="{BB962C8B-B14F-4D97-AF65-F5344CB8AC3E}">
        <p14:creationId xmlns:p14="http://schemas.microsoft.com/office/powerpoint/2010/main" val="184205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F89864A2-1212-44FB-9D1E-DC5B42DFBFB7}"/>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7F2FDF74-5A5B-4750-AEA8-4E622B577797}"/>
              </a:ext>
            </a:extLst>
          </p:cNvPr>
          <p:cNvSpPr>
            <a:spLocks noGrp="1"/>
          </p:cNvSpPr>
          <p:nvPr>
            <p:ph type="body" orient="vert" idx="1"/>
          </p:nvPr>
        </p:nvSpPr>
        <p:spPr>
          <a:xfrm>
            <a:off x="838200" y="365125"/>
            <a:ext cx="7734300" cy="5811838"/>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529E1DC8-C113-4CFB-BAFF-C9CB39DA4E16}"/>
              </a:ext>
            </a:extLst>
          </p:cNvPr>
          <p:cNvSpPr>
            <a:spLocks noGrp="1"/>
          </p:cNvSpPr>
          <p:nvPr>
            <p:ph type="dt" sz="half" idx="10"/>
          </p:nvPr>
        </p:nvSpPr>
        <p:spPr/>
        <p:txBody>
          <a:bodyPr/>
          <a:lstStyle/>
          <a:p>
            <a:fld id="{335EF0E0-171B-4D0C-9714-EB6AE1C7A81A}" type="datetimeFigureOut">
              <a:rPr lang="sl-SI" smtClean="0"/>
              <a:t>26. 01. 2026</a:t>
            </a:fld>
            <a:endParaRPr lang="sl-SI"/>
          </a:p>
        </p:txBody>
      </p:sp>
      <p:sp>
        <p:nvSpPr>
          <p:cNvPr id="5" name="Označba mesta noge 4">
            <a:extLst>
              <a:ext uri="{FF2B5EF4-FFF2-40B4-BE49-F238E27FC236}">
                <a16:creationId xmlns:a16="http://schemas.microsoft.com/office/drawing/2014/main" id="{2449AD66-EF14-42FF-BDE4-7BCA51B3C771}"/>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5982875A-C2C8-45DB-A94A-94947F35B219}"/>
              </a:ext>
            </a:extLst>
          </p:cNvPr>
          <p:cNvSpPr>
            <a:spLocks noGrp="1"/>
          </p:cNvSpPr>
          <p:nvPr>
            <p:ph type="sldNum" sz="quarter" idx="12"/>
          </p:nvPr>
        </p:nvSpPr>
        <p:spPr/>
        <p:txBody>
          <a:bodyPr/>
          <a:lstStyle/>
          <a:p>
            <a:fld id="{D4786FD2-FACD-4BB6-A425-E30F62ED8524}" type="slidenum">
              <a:rPr lang="sl-SI" smtClean="0"/>
              <a:t>‹#›</a:t>
            </a:fld>
            <a:endParaRPr lang="sl-SI"/>
          </a:p>
        </p:txBody>
      </p:sp>
    </p:spTree>
    <p:extLst>
      <p:ext uri="{BB962C8B-B14F-4D97-AF65-F5344CB8AC3E}">
        <p14:creationId xmlns:p14="http://schemas.microsoft.com/office/powerpoint/2010/main" val="772793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2E32661-3E1C-4297-8376-7CE62AD9C3D2}"/>
              </a:ext>
            </a:extLst>
          </p:cNvPr>
          <p:cNvSpPr>
            <a:spLocks noGrp="1"/>
          </p:cNvSpPr>
          <p:nvPr>
            <p:ph type="title"/>
          </p:nvPr>
        </p:nvSpPr>
        <p:spPr>
          <a:xfrm>
            <a:off x="838200" y="365125"/>
            <a:ext cx="10515600" cy="5910984"/>
          </a:xfrm>
        </p:spPr>
        <p:txBody>
          <a:bodyPr anchor="t"/>
          <a:lstStyle/>
          <a:p>
            <a:r>
              <a:rPr lang="sl-SI"/>
              <a:t>Kliknite, če želite urediti slog naslova matrice</a:t>
            </a:r>
          </a:p>
        </p:txBody>
      </p:sp>
      <p:sp>
        <p:nvSpPr>
          <p:cNvPr id="4" name="Označba mesta datuma 3">
            <a:extLst>
              <a:ext uri="{FF2B5EF4-FFF2-40B4-BE49-F238E27FC236}">
                <a16:creationId xmlns:a16="http://schemas.microsoft.com/office/drawing/2014/main" id="{154C2033-4BCA-4E5F-834F-4A3D018D4964}"/>
              </a:ext>
            </a:extLst>
          </p:cNvPr>
          <p:cNvSpPr>
            <a:spLocks noGrp="1"/>
          </p:cNvSpPr>
          <p:nvPr>
            <p:ph type="dt" sz="half" idx="10"/>
          </p:nvPr>
        </p:nvSpPr>
        <p:spPr/>
        <p:txBody>
          <a:bodyPr/>
          <a:lstStyle/>
          <a:p>
            <a:fld id="{335EF0E0-171B-4D0C-9714-EB6AE1C7A81A}" type="datetimeFigureOut">
              <a:rPr lang="sl-SI" smtClean="0"/>
              <a:t>26. 01. 2026</a:t>
            </a:fld>
            <a:endParaRPr lang="sl-SI"/>
          </a:p>
        </p:txBody>
      </p:sp>
      <p:sp>
        <p:nvSpPr>
          <p:cNvPr id="5" name="Označba mesta noge 4">
            <a:extLst>
              <a:ext uri="{FF2B5EF4-FFF2-40B4-BE49-F238E27FC236}">
                <a16:creationId xmlns:a16="http://schemas.microsoft.com/office/drawing/2014/main" id="{6795384F-16F3-46DD-8533-329ED427F487}"/>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C00E79D2-30C1-463B-BE12-EBD0A667B2EA}"/>
              </a:ext>
            </a:extLst>
          </p:cNvPr>
          <p:cNvSpPr>
            <a:spLocks noGrp="1"/>
          </p:cNvSpPr>
          <p:nvPr>
            <p:ph type="sldNum" sz="quarter" idx="12"/>
          </p:nvPr>
        </p:nvSpPr>
        <p:spPr/>
        <p:txBody>
          <a:bodyPr/>
          <a:lstStyle/>
          <a:p>
            <a:fld id="{D4786FD2-FACD-4BB6-A425-E30F62ED8524}" type="slidenum">
              <a:rPr lang="sl-SI" smtClean="0"/>
              <a:t>‹#›</a:t>
            </a:fld>
            <a:endParaRPr lang="sl-SI"/>
          </a:p>
        </p:txBody>
      </p:sp>
    </p:spTree>
    <p:extLst>
      <p:ext uri="{BB962C8B-B14F-4D97-AF65-F5344CB8AC3E}">
        <p14:creationId xmlns:p14="http://schemas.microsoft.com/office/powerpoint/2010/main" val="76159273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428E546-A080-4499-95AE-57D6D3FC1A89}"/>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64FE9DD4-A954-43CF-956C-5E71189E26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DB59C719-90C3-4924-B5D9-F06489724F33}"/>
              </a:ext>
            </a:extLst>
          </p:cNvPr>
          <p:cNvSpPr>
            <a:spLocks noGrp="1"/>
          </p:cNvSpPr>
          <p:nvPr>
            <p:ph type="dt" sz="half" idx="10"/>
          </p:nvPr>
        </p:nvSpPr>
        <p:spPr/>
        <p:txBody>
          <a:bodyPr/>
          <a:lstStyle/>
          <a:p>
            <a:fld id="{335EF0E0-171B-4D0C-9714-EB6AE1C7A81A}" type="datetimeFigureOut">
              <a:rPr lang="sl-SI" smtClean="0"/>
              <a:t>26. 01. 2026</a:t>
            </a:fld>
            <a:endParaRPr lang="sl-SI"/>
          </a:p>
        </p:txBody>
      </p:sp>
      <p:sp>
        <p:nvSpPr>
          <p:cNvPr id="5" name="Označba mesta noge 4">
            <a:extLst>
              <a:ext uri="{FF2B5EF4-FFF2-40B4-BE49-F238E27FC236}">
                <a16:creationId xmlns:a16="http://schemas.microsoft.com/office/drawing/2014/main" id="{E14CC705-BB95-4473-8CDC-96523779231A}"/>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5BF553A3-DF29-49B9-B9CF-39DA757F8B77}"/>
              </a:ext>
            </a:extLst>
          </p:cNvPr>
          <p:cNvSpPr>
            <a:spLocks noGrp="1"/>
          </p:cNvSpPr>
          <p:nvPr>
            <p:ph type="sldNum" sz="quarter" idx="12"/>
          </p:nvPr>
        </p:nvSpPr>
        <p:spPr/>
        <p:txBody>
          <a:bodyPr/>
          <a:lstStyle/>
          <a:p>
            <a:fld id="{D4786FD2-FACD-4BB6-A425-E30F62ED8524}" type="slidenum">
              <a:rPr lang="sl-SI" smtClean="0"/>
              <a:t>‹#›</a:t>
            </a:fld>
            <a:endParaRPr lang="sl-SI"/>
          </a:p>
        </p:txBody>
      </p:sp>
    </p:spTree>
    <p:extLst>
      <p:ext uri="{BB962C8B-B14F-4D97-AF65-F5344CB8AC3E}">
        <p14:creationId xmlns:p14="http://schemas.microsoft.com/office/powerpoint/2010/main" val="3776607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288FB8A-ACD8-4D15-83E3-A8BFAB77D865}"/>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A5910A2D-094D-44A8-AEC6-8241FD3D9209}"/>
              </a:ext>
            </a:extLst>
          </p:cNvPr>
          <p:cNvSpPr>
            <a:spLocks noGrp="1"/>
          </p:cNvSpPr>
          <p:nvPr>
            <p:ph sz="half" idx="1"/>
          </p:nvPr>
        </p:nvSpPr>
        <p:spPr>
          <a:xfrm>
            <a:off x="838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1174C677-E0BA-4446-AD7A-7635E06879E4}"/>
              </a:ext>
            </a:extLst>
          </p:cNvPr>
          <p:cNvSpPr>
            <a:spLocks noGrp="1"/>
          </p:cNvSpPr>
          <p:nvPr>
            <p:ph sz="half" idx="2"/>
          </p:nvPr>
        </p:nvSpPr>
        <p:spPr>
          <a:xfrm>
            <a:off x="6172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C4340075-6FD3-4D0A-A61B-1A76665E3B7B}"/>
              </a:ext>
            </a:extLst>
          </p:cNvPr>
          <p:cNvSpPr>
            <a:spLocks noGrp="1"/>
          </p:cNvSpPr>
          <p:nvPr>
            <p:ph type="dt" sz="half" idx="10"/>
          </p:nvPr>
        </p:nvSpPr>
        <p:spPr/>
        <p:txBody>
          <a:bodyPr/>
          <a:lstStyle/>
          <a:p>
            <a:fld id="{335EF0E0-171B-4D0C-9714-EB6AE1C7A81A}" type="datetimeFigureOut">
              <a:rPr lang="sl-SI" smtClean="0"/>
              <a:t>26. 01. 2026</a:t>
            </a:fld>
            <a:endParaRPr lang="sl-SI"/>
          </a:p>
        </p:txBody>
      </p:sp>
      <p:sp>
        <p:nvSpPr>
          <p:cNvPr id="6" name="Označba mesta noge 5">
            <a:extLst>
              <a:ext uri="{FF2B5EF4-FFF2-40B4-BE49-F238E27FC236}">
                <a16:creationId xmlns:a16="http://schemas.microsoft.com/office/drawing/2014/main" id="{911E9202-0D88-4B21-B210-FAD774EC358F}"/>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B114E37C-13EC-446C-9BAC-C5C78B25CC05}"/>
              </a:ext>
            </a:extLst>
          </p:cNvPr>
          <p:cNvSpPr>
            <a:spLocks noGrp="1"/>
          </p:cNvSpPr>
          <p:nvPr>
            <p:ph type="sldNum" sz="quarter" idx="12"/>
          </p:nvPr>
        </p:nvSpPr>
        <p:spPr/>
        <p:txBody>
          <a:bodyPr/>
          <a:lstStyle/>
          <a:p>
            <a:fld id="{D4786FD2-FACD-4BB6-A425-E30F62ED8524}" type="slidenum">
              <a:rPr lang="sl-SI" smtClean="0"/>
              <a:t>‹#›</a:t>
            </a:fld>
            <a:endParaRPr lang="sl-SI"/>
          </a:p>
        </p:txBody>
      </p:sp>
    </p:spTree>
    <p:extLst>
      <p:ext uri="{BB962C8B-B14F-4D97-AF65-F5344CB8AC3E}">
        <p14:creationId xmlns:p14="http://schemas.microsoft.com/office/powerpoint/2010/main" val="3357125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B924AC6-45EF-4426-A509-393A5E584E34}"/>
              </a:ext>
            </a:extLst>
          </p:cNvPr>
          <p:cNvSpPr>
            <a:spLocks noGrp="1"/>
          </p:cNvSpPr>
          <p:nvPr>
            <p:ph type="title"/>
          </p:nvPr>
        </p:nvSpPr>
        <p:spPr>
          <a:xfrm>
            <a:off x="839788" y="365125"/>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BF2B7B2F-E72F-46A6-A080-53CDB1468C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FB341726-B1B9-4B83-9E01-679826F8EB12}"/>
              </a:ext>
            </a:extLst>
          </p:cNvPr>
          <p:cNvSpPr>
            <a:spLocks noGrp="1"/>
          </p:cNvSpPr>
          <p:nvPr>
            <p:ph sz="half" idx="2"/>
          </p:nvPr>
        </p:nvSpPr>
        <p:spPr>
          <a:xfrm>
            <a:off x="839788" y="2505075"/>
            <a:ext cx="5157787"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1F3F43E8-6529-42F3-8EA8-33294EFC88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549A0A16-0A01-44E8-A574-467ADAE9B442}"/>
              </a:ext>
            </a:extLst>
          </p:cNvPr>
          <p:cNvSpPr>
            <a:spLocks noGrp="1"/>
          </p:cNvSpPr>
          <p:nvPr>
            <p:ph sz="quarter" idx="4"/>
          </p:nvPr>
        </p:nvSpPr>
        <p:spPr>
          <a:xfrm>
            <a:off x="6172200" y="2505075"/>
            <a:ext cx="5183188"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F0C49C0C-6034-400B-9FCF-CB67443494C8}"/>
              </a:ext>
            </a:extLst>
          </p:cNvPr>
          <p:cNvSpPr>
            <a:spLocks noGrp="1"/>
          </p:cNvSpPr>
          <p:nvPr>
            <p:ph type="dt" sz="half" idx="10"/>
          </p:nvPr>
        </p:nvSpPr>
        <p:spPr/>
        <p:txBody>
          <a:bodyPr/>
          <a:lstStyle/>
          <a:p>
            <a:fld id="{335EF0E0-171B-4D0C-9714-EB6AE1C7A81A}" type="datetimeFigureOut">
              <a:rPr lang="sl-SI" smtClean="0"/>
              <a:t>26. 01. 2026</a:t>
            </a:fld>
            <a:endParaRPr lang="sl-SI"/>
          </a:p>
        </p:txBody>
      </p:sp>
      <p:sp>
        <p:nvSpPr>
          <p:cNvPr id="8" name="Označba mesta noge 7">
            <a:extLst>
              <a:ext uri="{FF2B5EF4-FFF2-40B4-BE49-F238E27FC236}">
                <a16:creationId xmlns:a16="http://schemas.microsoft.com/office/drawing/2014/main" id="{176C8FCD-3502-4E34-95A3-6876E2F1ACBB}"/>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id="{BCB18251-B78C-461E-9CCE-20B3FAF5959B}"/>
              </a:ext>
            </a:extLst>
          </p:cNvPr>
          <p:cNvSpPr>
            <a:spLocks noGrp="1"/>
          </p:cNvSpPr>
          <p:nvPr>
            <p:ph type="sldNum" sz="quarter" idx="12"/>
          </p:nvPr>
        </p:nvSpPr>
        <p:spPr/>
        <p:txBody>
          <a:bodyPr/>
          <a:lstStyle/>
          <a:p>
            <a:fld id="{D4786FD2-FACD-4BB6-A425-E30F62ED8524}" type="slidenum">
              <a:rPr lang="sl-SI" smtClean="0"/>
              <a:t>‹#›</a:t>
            </a:fld>
            <a:endParaRPr lang="sl-SI"/>
          </a:p>
        </p:txBody>
      </p:sp>
    </p:spTree>
    <p:extLst>
      <p:ext uri="{BB962C8B-B14F-4D97-AF65-F5344CB8AC3E}">
        <p14:creationId xmlns:p14="http://schemas.microsoft.com/office/powerpoint/2010/main" val="240585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E07B55F-30FB-4CA8-9C0B-BA38D554C40A}"/>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A90E9BDA-03B0-4093-87E8-F3BD5C6E22FA}"/>
              </a:ext>
            </a:extLst>
          </p:cNvPr>
          <p:cNvSpPr>
            <a:spLocks noGrp="1"/>
          </p:cNvSpPr>
          <p:nvPr>
            <p:ph type="dt" sz="half" idx="10"/>
          </p:nvPr>
        </p:nvSpPr>
        <p:spPr/>
        <p:txBody>
          <a:bodyPr/>
          <a:lstStyle/>
          <a:p>
            <a:fld id="{335EF0E0-171B-4D0C-9714-EB6AE1C7A81A}" type="datetimeFigureOut">
              <a:rPr lang="sl-SI" smtClean="0"/>
              <a:t>26. 01. 2026</a:t>
            </a:fld>
            <a:endParaRPr lang="sl-SI"/>
          </a:p>
        </p:txBody>
      </p:sp>
      <p:sp>
        <p:nvSpPr>
          <p:cNvPr id="4" name="Označba mesta noge 3">
            <a:extLst>
              <a:ext uri="{FF2B5EF4-FFF2-40B4-BE49-F238E27FC236}">
                <a16:creationId xmlns:a16="http://schemas.microsoft.com/office/drawing/2014/main" id="{39879B37-C974-4F97-8397-3569FC32965E}"/>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D4853847-EF00-4A84-BEE2-18A5CC84AC7E}"/>
              </a:ext>
            </a:extLst>
          </p:cNvPr>
          <p:cNvSpPr>
            <a:spLocks noGrp="1"/>
          </p:cNvSpPr>
          <p:nvPr>
            <p:ph type="sldNum" sz="quarter" idx="12"/>
          </p:nvPr>
        </p:nvSpPr>
        <p:spPr/>
        <p:txBody>
          <a:bodyPr/>
          <a:lstStyle/>
          <a:p>
            <a:fld id="{D4786FD2-FACD-4BB6-A425-E30F62ED8524}" type="slidenum">
              <a:rPr lang="sl-SI" smtClean="0"/>
              <a:t>‹#›</a:t>
            </a:fld>
            <a:endParaRPr lang="sl-SI"/>
          </a:p>
        </p:txBody>
      </p:sp>
    </p:spTree>
    <p:extLst>
      <p:ext uri="{BB962C8B-B14F-4D97-AF65-F5344CB8AC3E}">
        <p14:creationId xmlns:p14="http://schemas.microsoft.com/office/powerpoint/2010/main" val="724711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51E420E2-7DAB-4A48-8EE8-A87923DA0C74}"/>
              </a:ext>
            </a:extLst>
          </p:cNvPr>
          <p:cNvSpPr>
            <a:spLocks noGrp="1"/>
          </p:cNvSpPr>
          <p:nvPr>
            <p:ph type="dt" sz="half" idx="10"/>
          </p:nvPr>
        </p:nvSpPr>
        <p:spPr/>
        <p:txBody>
          <a:bodyPr/>
          <a:lstStyle/>
          <a:p>
            <a:fld id="{335EF0E0-171B-4D0C-9714-EB6AE1C7A81A}" type="datetimeFigureOut">
              <a:rPr lang="sl-SI" smtClean="0"/>
              <a:t>26. 01. 2026</a:t>
            </a:fld>
            <a:endParaRPr lang="sl-SI"/>
          </a:p>
        </p:txBody>
      </p:sp>
      <p:sp>
        <p:nvSpPr>
          <p:cNvPr id="3" name="Označba mesta noge 2">
            <a:extLst>
              <a:ext uri="{FF2B5EF4-FFF2-40B4-BE49-F238E27FC236}">
                <a16:creationId xmlns:a16="http://schemas.microsoft.com/office/drawing/2014/main" id="{293A0EE2-E7F5-4F17-A281-790FFF1A12E4}"/>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164DAB05-18A1-4474-8136-DBF758040A5C}"/>
              </a:ext>
            </a:extLst>
          </p:cNvPr>
          <p:cNvSpPr>
            <a:spLocks noGrp="1"/>
          </p:cNvSpPr>
          <p:nvPr>
            <p:ph type="sldNum" sz="quarter" idx="12"/>
          </p:nvPr>
        </p:nvSpPr>
        <p:spPr/>
        <p:txBody>
          <a:bodyPr/>
          <a:lstStyle/>
          <a:p>
            <a:fld id="{D4786FD2-FACD-4BB6-A425-E30F62ED8524}" type="slidenum">
              <a:rPr lang="sl-SI" smtClean="0"/>
              <a:t>‹#›</a:t>
            </a:fld>
            <a:endParaRPr lang="sl-SI"/>
          </a:p>
        </p:txBody>
      </p:sp>
    </p:spTree>
    <p:extLst>
      <p:ext uri="{BB962C8B-B14F-4D97-AF65-F5344CB8AC3E}">
        <p14:creationId xmlns:p14="http://schemas.microsoft.com/office/powerpoint/2010/main" val="3620399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56F6E82-9DC9-4C5F-B8BA-9FA168C88DC4}"/>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6BA18B1F-E6A0-4616-9869-7AD1988184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1096276C-1AD2-477D-8EA6-97218B52A9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C3FFFAB9-0760-4B39-92E0-588E73453919}"/>
              </a:ext>
            </a:extLst>
          </p:cNvPr>
          <p:cNvSpPr>
            <a:spLocks noGrp="1"/>
          </p:cNvSpPr>
          <p:nvPr>
            <p:ph type="dt" sz="half" idx="10"/>
          </p:nvPr>
        </p:nvSpPr>
        <p:spPr/>
        <p:txBody>
          <a:bodyPr/>
          <a:lstStyle/>
          <a:p>
            <a:fld id="{335EF0E0-171B-4D0C-9714-EB6AE1C7A81A}" type="datetimeFigureOut">
              <a:rPr lang="sl-SI" smtClean="0"/>
              <a:t>26. 01. 2026</a:t>
            </a:fld>
            <a:endParaRPr lang="sl-SI"/>
          </a:p>
        </p:txBody>
      </p:sp>
      <p:sp>
        <p:nvSpPr>
          <p:cNvPr id="6" name="Označba mesta noge 5">
            <a:extLst>
              <a:ext uri="{FF2B5EF4-FFF2-40B4-BE49-F238E27FC236}">
                <a16:creationId xmlns:a16="http://schemas.microsoft.com/office/drawing/2014/main" id="{EE860B91-6CC1-40C7-A445-64C952545609}"/>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82009652-6065-4EA4-B34E-2ED182ADB6AF}"/>
              </a:ext>
            </a:extLst>
          </p:cNvPr>
          <p:cNvSpPr>
            <a:spLocks noGrp="1"/>
          </p:cNvSpPr>
          <p:nvPr>
            <p:ph type="sldNum" sz="quarter" idx="12"/>
          </p:nvPr>
        </p:nvSpPr>
        <p:spPr/>
        <p:txBody>
          <a:bodyPr/>
          <a:lstStyle/>
          <a:p>
            <a:fld id="{D4786FD2-FACD-4BB6-A425-E30F62ED8524}" type="slidenum">
              <a:rPr lang="sl-SI" smtClean="0"/>
              <a:t>‹#›</a:t>
            </a:fld>
            <a:endParaRPr lang="sl-SI"/>
          </a:p>
        </p:txBody>
      </p:sp>
    </p:spTree>
    <p:extLst>
      <p:ext uri="{BB962C8B-B14F-4D97-AF65-F5344CB8AC3E}">
        <p14:creationId xmlns:p14="http://schemas.microsoft.com/office/powerpoint/2010/main" val="74034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0632E45-EF18-43FE-8DF7-9C4B868D69F6}"/>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169C5380-E2E8-4A0F-8590-5D6DEC532F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7C677173-5E4E-47ED-84D3-F615282A14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329260AD-923A-49AE-93BF-30F0338F2C04}"/>
              </a:ext>
            </a:extLst>
          </p:cNvPr>
          <p:cNvSpPr>
            <a:spLocks noGrp="1"/>
          </p:cNvSpPr>
          <p:nvPr>
            <p:ph type="dt" sz="half" idx="10"/>
          </p:nvPr>
        </p:nvSpPr>
        <p:spPr/>
        <p:txBody>
          <a:bodyPr/>
          <a:lstStyle/>
          <a:p>
            <a:fld id="{335EF0E0-171B-4D0C-9714-EB6AE1C7A81A}" type="datetimeFigureOut">
              <a:rPr lang="sl-SI" smtClean="0"/>
              <a:t>26. 01. 2026</a:t>
            </a:fld>
            <a:endParaRPr lang="sl-SI"/>
          </a:p>
        </p:txBody>
      </p:sp>
      <p:sp>
        <p:nvSpPr>
          <p:cNvPr id="6" name="Označba mesta noge 5">
            <a:extLst>
              <a:ext uri="{FF2B5EF4-FFF2-40B4-BE49-F238E27FC236}">
                <a16:creationId xmlns:a16="http://schemas.microsoft.com/office/drawing/2014/main" id="{8A44C31C-668B-4B0F-8F48-4FF830FCE87F}"/>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0CB41875-975C-4708-8796-AE0AFF3C23C9}"/>
              </a:ext>
            </a:extLst>
          </p:cNvPr>
          <p:cNvSpPr>
            <a:spLocks noGrp="1"/>
          </p:cNvSpPr>
          <p:nvPr>
            <p:ph type="sldNum" sz="quarter" idx="12"/>
          </p:nvPr>
        </p:nvSpPr>
        <p:spPr/>
        <p:txBody>
          <a:bodyPr/>
          <a:lstStyle/>
          <a:p>
            <a:fld id="{D4786FD2-FACD-4BB6-A425-E30F62ED8524}" type="slidenum">
              <a:rPr lang="sl-SI" smtClean="0"/>
              <a:t>‹#›</a:t>
            </a:fld>
            <a:endParaRPr lang="sl-SI"/>
          </a:p>
        </p:txBody>
      </p:sp>
    </p:spTree>
    <p:extLst>
      <p:ext uri="{BB962C8B-B14F-4D97-AF65-F5344CB8AC3E}">
        <p14:creationId xmlns:p14="http://schemas.microsoft.com/office/powerpoint/2010/main" val="1218367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88AFD00E-8DE7-45B8-8366-A3C5647A11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616F0185-ADDC-4A5B-B57B-32492B7FF1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45A773C4-83EE-4E28-8BD0-4BFC33CE76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5EF0E0-171B-4D0C-9714-EB6AE1C7A81A}" type="datetimeFigureOut">
              <a:rPr lang="sl-SI" smtClean="0"/>
              <a:t>26. 01. 2026</a:t>
            </a:fld>
            <a:endParaRPr lang="sl-SI"/>
          </a:p>
        </p:txBody>
      </p:sp>
      <p:sp>
        <p:nvSpPr>
          <p:cNvPr id="5" name="Označba mesta noge 4">
            <a:extLst>
              <a:ext uri="{FF2B5EF4-FFF2-40B4-BE49-F238E27FC236}">
                <a16:creationId xmlns:a16="http://schemas.microsoft.com/office/drawing/2014/main" id="{64998D09-6FF1-415B-953A-8EF44C3D2E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a:extLst>
              <a:ext uri="{FF2B5EF4-FFF2-40B4-BE49-F238E27FC236}">
                <a16:creationId xmlns:a16="http://schemas.microsoft.com/office/drawing/2014/main" id="{1C42349D-44A1-42D8-8142-1EA7A82A7D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786FD2-FACD-4BB6-A425-E30F62ED8524}" type="slidenum">
              <a:rPr lang="sl-SI" smtClean="0"/>
              <a:t>‹#›</a:t>
            </a:fld>
            <a:endParaRPr lang="sl-SI"/>
          </a:p>
        </p:txBody>
      </p:sp>
    </p:spTree>
    <p:extLst>
      <p:ext uri="{BB962C8B-B14F-4D97-AF65-F5344CB8AC3E}">
        <p14:creationId xmlns:p14="http://schemas.microsoft.com/office/powerpoint/2010/main" val="37550590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0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70.png"/></Relationships>
</file>

<file path=ppt/slides/_rels/slide12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71.png"/><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12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4.jpe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3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4.jpe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5.png"/><Relationship Id="rId7"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microsoft.com/office/2007/relationships/hdphoto" Target="../media/hdphoto3.wdp"/><Relationship Id="rId9"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4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3.png"/><Relationship Id="rId5" Type="http://schemas.openxmlformats.org/officeDocument/2006/relationships/slideLayout" Target="../slideLayouts/slideLayout2.xml"/><Relationship Id="rId4" Type="http://schemas.microsoft.com/office/2007/relationships/media" Target="../media/media4.mp3"/></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4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30.jpg"/></Relationships>
</file>

<file path=ppt/slides/_rels/slide5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6.jpeg"/><Relationship Id="rId7" Type="http://schemas.openxmlformats.org/officeDocument/2006/relationships/image" Target="../media/image39.jpe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8.jpeg"/><Relationship Id="rId5" Type="http://schemas.microsoft.com/office/2007/relationships/hdphoto" Target="../media/hdphoto4.wdp"/><Relationship Id="rId4" Type="http://schemas.openxmlformats.org/officeDocument/2006/relationships/image" Target="../media/image37.png"/><Relationship Id="rId9" Type="http://schemas.microsoft.com/office/2007/relationships/hdphoto" Target="../media/hdphoto5.wdp"/></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4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3.png"/><Relationship Id="rId5" Type="http://schemas.openxmlformats.org/officeDocument/2006/relationships/slideLayout" Target="../slideLayouts/slideLayout2.xml"/><Relationship Id="rId4" Type="http://schemas.microsoft.com/office/2007/relationships/media" Target="../media/media4.mp3"/></Relationships>
</file>

<file path=ppt/slides/_rels/slide6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70.png"/></Relationships>
</file>

<file path=ppt/slides/_rels/slide9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71.png"/><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9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4" name="Rectangle 7">
            <a:extLst>
              <a:ext uri="{FF2B5EF4-FFF2-40B4-BE49-F238E27FC236}">
                <a16:creationId xmlns:a16="http://schemas.microsoft.com/office/drawing/2014/main" id="{5463EB0A-3D7C-4AA5-BFA5-8EE5B4BA56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CB4C2EA2-5D5B-4E6D-8E4E-023143740972}"/>
              </a:ext>
            </a:extLst>
          </p:cNvPr>
          <p:cNvSpPr>
            <a:spLocks noGrp="1"/>
          </p:cNvSpPr>
          <p:nvPr>
            <p:ph type="ctrTitle"/>
          </p:nvPr>
        </p:nvSpPr>
        <p:spPr>
          <a:xfrm>
            <a:off x="439099" y="2421184"/>
            <a:ext cx="11034695" cy="919002"/>
          </a:xfrm>
        </p:spPr>
        <p:txBody>
          <a:bodyPr>
            <a:normAutofit/>
          </a:bodyPr>
          <a:lstStyle/>
          <a:p>
            <a:r>
              <a:rPr lang="sl-SI" dirty="0"/>
              <a:t>Kviz znanja</a:t>
            </a:r>
            <a:endParaRPr lang="sl-SI" sz="4400" dirty="0"/>
          </a:p>
        </p:txBody>
      </p:sp>
      <p:sp>
        <p:nvSpPr>
          <p:cNvPr id="35" name="Rectangle 9">
            <a:extLst>
              <a:ext uri="{FF2B5EF4-FFF2-40B4-BE49-F238E27FC236}">
                <a16:creationId xmlns:a16="http://schemas.microsoft.com/office/drawing/2014/main" id="{7945AD00-F967-454D-A4B2-39ABA5C88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11">
            <a:extLst>
              <a:ext uri="{FF2B5EF4-FFF2-40B4-BE49-F238E27FC236}">
                <a16:creationId xmlns:a16="http://schemas.microsoft.com/office/drawing/2014/main" id="{E9BC5B79-B912-427C-8219-E3E50943F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Tabela 5">
            <a:extLst>
              <a:ext uri="{FF2B5EF4-FFF2-40B4-BE49-F238E27FC236}">
                <a16:creationId xmlns:a16="http://schemas.microsoft.com/office/drawing/2014/main" id="{63B814B7-6E6A-EF2D-6267-7FFC75884CC1}"/>
              </a:ext>
            </a:extLst>
          </p:cNvPr>
          <p:cNvGraphicFramePr>
            <a:graphicFrameLocks noGrp="1"/>
          </p:cNvGraphicFramePr>
          <p:nvPr>
            <p:extLst>
              <p:ext uri="{D42A27DB-BD31-4B8C-83A1-F6EECF244321}">
                <p14:modId xmlns:p14="http://schemas.microsoft.com/office/powerpoint/2010/main" val="3769197764"/>
              </p:ext>
            </p:extLst>
          </p:nvPr>
        </p:nvGraphicFramePr>
        <p:xfrm>
          <a:off x="577917" y="4662718"/>
          <a:ext cx="10757060" cy="1554480"/>
        </p:xfrm>
        <a:graphic>
          <a:graphicData uri="http://schemas.openxmlformats.org/drawingml/2006/table">
            <a:tbl>
              <a:tblPr firstRow="1" bandRow="1">
                <a:tableStyleId>{2D5ABB26-0587-4C30-8999-92F81FD0307C}</a:tableStyleId>
              </a:tblPr>
              <a:tblGrid>
                <a:gridCol w="1652904">
                  <a:extLst>
                    <a:ext uri="{9D8B030D-6E8A-4147-A177-3AD203B41FA5}">
                      <a16:colId xmlns:a16="http://schemas.microsoft.com/office/drawing/2014/main" val="2715527671"/>
                    </a:ext>
                  </a:extLst>
                </a:gridCol>
                <a:gridCol w="9104156">
                  <a:extLst>
                    <a:ext uri="{9D8B030D-6E8A-4147-A177-3AD203B41FA5}">
                      <a16:colId xmlns:a16="http://schemas.microsoft.com/office/drawing/2014/main" val="470368885"/>
                    </a:ext>
                  </a:extLst>
                </a:gridCol>
              </a:tblGrid>
              <a:tr h="427789">
                <a:tc>
                  <a:txBody>
                    <a:bodyPr/>
                    <a:lstStyle/>
                    <a:p>
                      <a:r>
                        <a:rPr lang="sl-SI" sz="2800" b="1"/>
                        <a:t>Kraj:</a:t>
                      </a:r>
                    </a:p>
                  </a:txBody>
                  <a:tcPr/>
                </a:tc>
                <a:tc>
                  <a:txBody>
                    <a:bodyPr/>
                    <a:lstStyle/>
                    <a:p>
                      <a:r>
                        <a:rPr lang="sl-SI" sz="2800" noProof="0" dirty="0"/>
                        <a:t>Ormož</a:t>
                      </a:r>
                    </a:p>
                  </a:txBody>
                  <a:tcPr/>
                </a:tc>
                <a:extLst>
                  <a:ext uri="{0D108BD9-81ED-4DB2-BD59-A6C34878D82A}">
                    <a16:rowId xmlns:a16="http://schemas.microsoft.com/office/drawing/2014/main" val="159032741"/>
                  </a:ext>
                </a:extLst>
              </a:tr>
              <a:tr h="427789">
                <a:tc>
                  <a:txBody>
                    <a:bodyPr/>
                    <a:lstStyle/>
                    <a:p>
                      <a:r>
                        <a:rPr lang="sl-SI" sz="2800" b="1"/>
                        <a:t>Datum:</a:t>
                      </a:r>
                    </a:p>
                  </a:txBody>
                  <a:tcPr/>
                </a:tc>
                <a:tc>
                  <a:txBody>
                    <a:bodyPr/>
                    <a:lstStyle/>
                    <a:p>
                      <a:r>
                        <a:rPr lang="sl-SI" sz="2800" dirty="0"/>
                        <a:t>23. </a:t>
                      </a:r>
                      <a:r>
                        <a:rPr lang="en-US" sz="2800" dirty="0"/>
                        <a:t>1</a:t>
                      </a:r>
                      <a:r>
                        <a:rPr lang="sl-SI" sz="2800" dirty="0"/>
                        <a:t>. 2026</a:t>
                      </a:r>
                    </a:p>
                  </a:txBody>
                  <a:tcPr/>
                </a:tc>
                <a:extLst>
                  <a:ext uri="{0D108BD9-81ED-4DB2-BD59-A6C34878D82A}">
                    <a16:rowId xmlns:a16="http://schemas.microsoft.com/office/drawing/2014/main" val="3142655023"/>
                  </a:ext>
                </a:extLst>
              </a:tr>
              <a:tr h="427789">
                <a:tc>
                  <a:txBody>
                    <a:bodyPr/>
                    <a:lstStyle/>
                    <a:p>
                      <a:r>
                        <a:rPr lang="sl-SI" sz="2800" b="1" dirty="0"/>
                        <a:t>Voditelj:</a:t>
                      </a:r>
                    </a:p>
                  </a:txBody>
                  <a:tcPr/>
                </a:tc>
                <a:tc>
                  <a:txBody>
                    <a:bodyPr/>
                    <a:lstStyle/>
                    <a:p>
                      <a:r>
                        <a:rPr lang="sl-SI" sz="2800" dirty="0"/>
                        <a:t>Luka Lukač</a:t>
                      </a:r>
                    </a:p>
                  </a:txBody>
                  <a:tcPr/>
                </a:tc>
                <a:extLst>
                  <a:ext uri="{0D108BD9-81ED-4DB2-BD59-A6C34878D82A}">
                    <a16:rowId xmlns:a16="http://schemas.microsoft.com/office/drawing/2014/main" val="2033225146"/>
                  </a:ext>
                </a:extLst>
              </a:tr>
            </a:tbl>
          </a:graphicData>
        </a:graphic>
      </p:graphicFrame>
      <p:pic>
        <p:nvPicPr>
          <p:cNvPr id="1026" name="Picture 2" descr="MCO">
            <a:extLst>
              <a:ext uri="{FF2B5EF4-FFF2-40B4-BE49-F238E27FC236}">
                <a16:creationId xmlns:a16="http://schemas.microsoft.com/office/drawing/2014/main" id="{DA3A8241-BB79-140F-C485-C078EA6A88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79" t="12762" r="4366" b="10549"/>
          <a:stretch>
            <a:fillRect/>
          </a:stretch>
        </p:blipFill>
        <p:spPr bwMode="auto">
          <a:xfrm>
            <a:off x="9173476" y="2310232"/>
            <a:ext cx="2439136" cy="1140905"/>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Opis slike ni na voljo.">
            <a:extLst>
              <a:ext uri="{FF2B5EF4-FFF2-40B4-BE49-F238E27FC236}">
                <a16:creationId xmlns:a16="http://schemas.microsoft.com/office/drawing/2014/main" id="{5CBB9CB6-5B6C-D6C4-9CA4-46492C7088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917" y="1996015"/>
            <a:ext cx="1769340" cy="176934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58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7C642-4A8C-E9FC-5DE3-E43A477FF11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D587B93-AABE-C22A-1E57-0A36C8CDD7DC}"/>
              </a:ext>
            </a:extLst>
          </p:cNvPr>
          <p:cNvSpPr txBox="1"/>
          <p:nvPr/>
        </p:nvSpPr>
        <p:spPr>
          <a:xfrm>
            <a:off x="834500" y="310716"/>
            <a:ext cx="815575" cy="646331"/>
          </a:xfrm>
          <a:prstGeom prst="rect">
            <a:avLst/>
          </a:prstGeom>
          <a:noFill/>
        </p:spPr>
        <p:txBody>
          <a:bodyPr wrap="square" rtlCol="0">
            <a:spAutoFit/>
          </a:bodyPr>
          <a:lstStyle/>
          <a:p>
            <a:r>
              <a:rPr lang="sl-SI" sz="3600" dirty="0"/>
              <a:t>3.</a:t>
            </a:r>
            <a:endParaRPr lang="en-US" sz="3600" dirty="0"/>
          </a:p>
        </p:txBody>
      </p:sp>
      <p:sp>
        <p:nvSpPr>
          <p:cNvPr id="3" name="TextBox 2">
            <a:extLst>
              <a:ext uri="{FF2B5EF4-FFF2-40B4-BE49-F238E27FC236}">
                <a16:creationId xmlns:a16="http://schemas.microsoft.com/office/drawing/2014/main" id="{FEC31626-117F-2518-B175-A152D6A17705}"/>
              </a:ext>
            </a:extLst>
          </p:cNvPr>
          <p:cNvSpPr txBox="1"/>
          <p:nvPr/>
        </p:nvSpPr>
        <p:spPr>
          <a:xfrm>
            <a:off x="194720" y="6362618"/>
            <a:ext cx="3662905" cy="369332"/>
          </a:xfrm>
          <a:prstGeom prst="rect">
            <a:avLst/>
          </a:prstGeom>
          <a:noFill/>
        </p:spPr>
        <p:txBody>
          <a:bodyPr wrap="square" rtlCol="0">
            <a:spAutoFit/>
          </a:bodyPr>
          <a:lstStyle/>
          <a:p>
            <a:r>
              <a:rPr lang="sl-SI" dirty="0"/>
              <a:t>Zidam, zidam dan na dan</a:t>
            </a:r>
            <a:endParaRPr lang="en-US" dirty="0"/>
          </a:p>
        </p:txBody>
      </p:sp>
      <p:sp>
        <p:nvSpPr>
          <p:cNvPr id="5" name="TextBox 4">
            <a:extLst>
              <a:ext uri="{FF2B5EF4-FFF2-40B4-BE49-F238E27FC236}">
                <a16:creationId xmlns:a16="http://schemas.microsoft.com/office/drawing/2014/main" id="{533502A4-CE7C-6A75-71E3-168D63A0E00A}"/>
              </a:ext>
            </a:extLst>
          </p:cNvPr>
          <p:cNvSpPr txBox="1"/>
          <p:nvPr/>
        </p:nvSpPr>
        <p:spPr>
          <a:xfrm>
            <a:off x="1606859" y="310716"/>
            <a:ext cx="10151494" cy="1200329"/>
          </a:xfrm>
          <a:prstGeom prst="rect">
            <a:avLst/>
          </a:prstGeom>
          <a:noFill/>
        </p:spPr>
        <p:txBody>
          <a:bodyPr wrap="square" rtlCol="0">
            <a:spAutoFit/>
          </a:bodyPr>
          <a:lstStyle/>
          <a:p>
            <a:pPr>
              <a:spcAft>
                <a:spcPts val="300"/>
              </a:spcAft>
            </a:pPr>
            <a:r>
              <a:rPr lang="sl-SI" sz="3600" dirty="0"/>
              <a:t>b</a:t>
            </a:r>
            <a:r>
              <a:rPr lang="en-US" sz="3600" dirty="0"/>
              <a:t>)</a:t>
            </a:r>
            <a:r>
              <a:rPr lang="sl-SI" sz="3600" dirty="0"/>
              <a:t> Katera iraško-britanska arhitektka je skonstruirala spodnje objekte?</a:t>
            </a:r>
          </a:p>
        </p:txBody>
      </p:sp>
      <p:grpSp>
        <p:nvGrpSpPr>
          <p:cNvPr id="2" name="Group 1">
            <a:extLst>
              <a:ext uri="{FF2B5EF4-FFF2-40B4-BE49-F238E27FC236}">
                <a16:creationId xmlns:a16="http://schemas.microsoft.com/office/drawing/2014/main" id="{1B559022-4954-D5A8-F224-B3FF5A9DC18D}"/>
              </a:ext>
            </a:extLst>
          </p:cNvPr>
          <p:cNvGrpSpPr/>
          <p:nvPr/>
        </p:nvGrpSpPr>
        <p:grpSpPr>
          <a:xfrm>
            <a:off x="3713667" y="1860685"/>
            <a:ext cx="4764666" cy="4764666"/>
            <a:chOff x="5646414" y="987065"/>
            <a:chExt cx="5760000" cy="5760000"/>
          </a:xfrm>
        </p:grpSpPr>
        <p:pic>
          <p:nvPicPr>
            <p:cNvPr id="9220" name="Picture 4" descr="Heydar Aliyev Center - Wikipedia">
              <a:extLst>
                <a:ext uri="{FF2B5EF4-FFF2-40B4-BE49-F238E27FC236}">
                  <a16:creationId xmlns:a16="http://schemas.microsoft.com/office/drawing/2014/main" id="{DB95B13E-67B3-A064-ECBF-DDB0BC6A5C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57" r="37823"/>
            <a:stretch>
              <a:fillRect/>
            </a:stretch>
          </p:blipFill>
          <p:spPr bwMode="auto">
            <a:xfrm>
              <a:off x="5646414" y="987065"/>
              <a:ext cx="2880000" cy="288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Bergisel Ski Jump in Innsbruck (2002)">
              <a:extLst>
                <a:ext uri="{FF2B5EF4-FFF2-40B4-BE49-F238E27FC236}">
                  <a16:creationId xmlns:a16="http://schemas.microsoft.com/office/drawing/2014/main" id="{F6C2C38E-338A-1FA5-9683-F6A4CF9EBF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83" r="16117"/>
            <a:stretch>
              <a:fillRect/>
            </a:stretch>
          </p:blipFill>
          <p:spPr bwMode="auto">
            <a:xfrm>
              <a:off x="8526414" y="987065"/>
              <a:ext cx="2880000" cy="288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Guangzhou Opera House in Guangzhou (2010)">
              <a:extLst>
                <a:ext uri="{FF2B5EF4-FFF2-40B4-BE49-F238E27FC236}">
                  <a16:creationId xmlns:a16="http://schemas.microsoft.com/office/drawing/2014/main" id="{A3830916-A688-491C-4F78-028E8CD9EF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751" r="29999"/>
            <a:stretch>
              <a:fillRect/>
            </a:stretch>
          </p:blipFill>
          <p:spPr bwMode="auto">
            <a:xfrm>
              <a:off x="5646414" y="3867065"/>
              <a:ext cx="2880000" cy="288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Sky SOHO, part of SOHO China in Shanghai (2014)">
              <a:extLst>
                <a:ext uri="{FF2B5EF4-FFF2-40B4-BE49-F238E27FC236}">
                  <a16:creationId xmlns:a16="http://schemas.microsoft.com/office/drawing/2014/main" id="{348EA5C4-5979-3612-EAF9-C074EF2DBE9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9" r="33275"/>
            <a:stretch>
              <a:fillRect/>
            </a:stretch>
          </p:blipFill>
          <p:spPr bwMode="auto">
            <a:xfrm>
              <a:off x="8526414" y="3867065"/>
              <a:ext cx="2880000" cy="288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6187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45F79-D2F5-95F4-1914-DFFE9EA5096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7F7FB90-E499-5C6F-3380-8F0782D0174F}"/>
              </a:ext>
            </a:extLst>
          </p:cNvPr>
          <p:cNvSpPr txBox="1"/>
          <p:nvPr/>
        </p:nvSpPr>
        <p:spPr>
          <a:xfrm>
            <a:off x="834500" y="310716"/>
            <a:ext cx="815575" cy="646331"/>
          </a:xfrm>
          <a:prstGeom prst="rect">
            <a:avLst/>
          </a:prstGeom>
          <a:noFill/>
        </p:spPr>
        <p:txBody>
          <a:bodyPr wrap="square" rtlCol="0">
            <a:spAutoFit/>
          </a:bodyPr>
          <a:lstStyle/>
          <a:p>
            <a:r>
              <a:rPr lang="sl-SI" sz="3600" dirty="0"/>
              <a:t>48.</a:t>
            </a:r>
            <a:endParaRPr lang="en-US" sz="3600" dirty="0"/>
          </a:p>
        </p:txBody>
      </p:sp>
      <p:sp>
        <p:nvSpPr>
          <p:cNvPr id="3" name="TextBox 2">
            <a:extLst>
              <a:ext uri="{FF2B5EF4-FFF2-40B4-BE49-F238E27FC236}">
                <a16:creationId xmlns:a16="http://schemas.microsoft.com/office/drawing/2014/main" id="{577BFEA7-102B-4A84-CE65-D6D5F70D1B09}"/>
              </a:ext>
            </a:extLst>
          </p:cNvPr>
          <p:cNvSpPr txBox="1"/>
          <p:nvPr/>
        </p:nvSpPr>
        <p:spPr>
          <a:xfrm>
            <a:off x="194720" y="6362618"/>
            <a:ext cx="3662905" cy="369332"/>
          </a:xfrm>
          <a:prstGeom prst="rect">
            <a:avLst/>
          </a:prstGeom>
          <a:noFill/>
        </p:spPr>
        <p:txBody>
          <a:bodyPr wrap="square" rtlCol="0">
            <a:spAutoFit/>
          </a:bodyPr>
          <a:lstStyle/>
          <a:p>
            <a:r>
              <a:rPr lang="sl-SI" dirty="0"/>
              <a:t>ℕ</a:t>
            </a:r>
            <a:endParaRPr lang="en-US" dirty="0"/>
          </a:p>
        </p:txBody>
      </p:sp>
      <p:sp>
        <p:nvSpPr>
          <p:cNvPr id="5" name="TextBox 4">
            <a:extLst>
              <a:ext uri="{FF2B5EF4-FFF2-40B4-BE49-F238E27FC236}">
                <a16:creationId xmlns:a16="http://schemas.microsoft.com/office/drawing/2014/main" id="{AD8B4087-A0F9-8D75-93B7-6060745477F1}"/>
              </a:ext>
            </a:extLst>
          </p:cNvPr>
          <p:cNvSpPr txBox="1"/>
          <p:nvPr/>
        </p:nvSpPr>
        <p:spPr>
          <a:xfrm>
            <a:off x="1606859" y="310716"/>
            <a:ext cx="10151494" cy="2308324"/>
          </a:xfrm>
          <a:prstGeom prst="rect">
            <a:avLst/>
          </a:prstGeom>
          <a:noFill/>
        </p:spPr>
        <p:txBody>
          <a:bodyPr wrap="square" rtlCol="0">
            <a:spAutoFit/>
          </a:bodyPr>
          <a:lstStyle/>
          <a:p>
            <a:r>
              <a:rPr lang="sl-SI" sz="3600" dirty="0"/>
              <a:t>Kako se v fiziki po italijanskem znanstveniku imenuje konstanta N</a:t>
            </a:r>
            <a:r>
              <a:rPr lang="sl-SI" sz="3600" baseline="-25000" dirty="0"/>
              <a:t>A</a:t>
            </a:r>
            <a:r>
              <a:rPr lang="sl-SI" sz="3600" dirty="0"/>
              <a:t>, ki označuje število delcev v enem molu snovi in znaša </a:t>
            </a:r>
            <a:r>
              <a:rPr lang="it-IT" sz="3600" dirty="0"/>
              <a:t>6,02214076</a:t>
            </a:r>
            <a:r>
              <a:rPr lang="sl-SI" sz="3600" dirty="0"/>
              <a:t> </a:t>
            </a:r>
            <a:r>
              <a:rPr lang="it-IT" sz="3600" dirty="0"/>
              <a:t>·</a:t>
            </a:r>
            <a:r>
              <a:rPr lang="sl-SI" sz="3600" dirty="0"/>
              <a:t> </a:t>
            </a:r>
            <a:r>
              <a:rPr lang="it-IT" sz="3600" dirty="0"/>
              <a:t>10</a:t>
            </a:r>
            <a:r>
              <a:rPr lang="it-IT" sz="3600" baseline="30000" dirty="0"/>
              <a:t>23</a:t>
            </a:r>
            <a:r>
              <a:rPr lang="it-IT" sz="3600" dirty="0"/>
              <a:t> mol</a:t>
            </a:r>
            <a:r>
              <a:rPr lang="it-IT" sz="3600" baseline="30000" dirty="0"/>
              <a:t>−1</a:t>
            </a:r>
            <a:r>
              <a:rPr lang="sl-SI" sz="3600" baseline="30000" dirty="0"/>
              <a:t>?</a:t>
            </a:r>
          </a:p>
        </p:txBody>
      </p:sp>
      <p:pic>
        <p:nvPicPr>
          <p:cNvPr id="6" name="Picture 5" descr="A mathematical equation with black letters&#10;&#10;AI-generated content may be incorrect.">
            <a:extLst>
              <a:ext uri="{FF2B5EF4-FFF2-40B4-BE49-F238E27FC236}">
                <a16:creationId xmlns:a16="http://schemas.microsoft.com/office/drawing/2014/main" id="{B680B907-229A-9C14-CEEF-2CC44D233C8D}"/>
              </a:ext>
            </a:extLst>
          </p:cNvPr>
          <p:cNvPicPr>
            <a:picLocks noChangeAspect="1"/>
          </p:cNvPicPr>
          <p:nvPr/>
        </p:nvPicPr>
        <p:blipFill>
          <a:blip r:embed="rId2"/>
          <a:stretch>
            <a:fillRect/>
          </a:stretch>
        </p:blipFill>
        <p:spPr>
          <a:xfrm>
            <a:off x="4838650" y="3089495"/>
            <a:ext cx="2514700" cy="1767827"/>
          </a:xfrm>
          <a:prstGeom prst="rect">
            <a:avLst/>
          </a:prstGeom>
        </p:spPr>
      </p:pic>
    </p:spTree>
    <p:extLst>
      <p:ext uri="{BB962C8B-B14F-4D97-AF65-F5344CB8AC3E}">
        <p14:creationId xmlns:p14="http://schemas.microsoft.com/office/powerpoint/2010/main" val="27630153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68B9A-9B2B-86BD-BFB2-0BBBA8C04EA7}"/>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3105F44-32E1-6351-F7C1-2F00047EDD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a:ea typeface="+mn-ea"/>
              <a:cs typeface="+mn-cs"/>
            </a:endParaRPr>
          </a:p>
        </p:txBody>
      </p:sp>
      <p:sp>
        <p:nvSpPr>
          <p:cNvPr id="2" name="Naslov 1">
            <a:extLst>
              <a:ext uri="{FF2B5EF4-FFF2-40B4-BE49-F238E27FC236}">
                <a16:creationId xmlns:a16="http://schemas.microsoft.com/office/drawing/2014/main" id="{2854D37C-FCE8-23A6-6093-5D04C662BA16}"/>
              </a:ext>
            </a:extLst>
          </p:cNvPr>
          <p:cNvSpPr>
            <a:spLocks noGrp="1"/>
          </p:cNvSpPr>
          <p:nvPr>
            <p:ph type="ctrTitle"/>
          </p:nvPr>
        </p:nvSpPr>
        <p:spPr>
          <a:xfrm>
            <a:off x="578651" y="1122363"/>
            <a:ext cx="11034695" cy="3174690"/>
          </a:xfrm>
        </p:spPr>
        <p:txBody>
          <a:bodyPr>
            <a:normAutofit/>
          </a:bodyPr>
          <a:lstStyle/>
          <a:p>
            <a:pPr algn="l"/>
            <a:r>
              <a:rPr lang="sl-SI" dirty="0"/>
              <a:t>Odgovori</a:t>
            </a:r>
          </a:p>
        </p:txBody>
      </p:sp>
      <p:sp>
        <p:nvSpPr>
          <p:cNvPr id="9" name="Rectangle 8">
            <a:extLst>
              <a:ext uri="{FF2B5EF4-FFF2-40B4-BE49-F238E27FC236}">
                <a16:creationId xmlns:a16="http://schemas.microsoft.com/office/drawing/2014/main" id="{0EB12F83-6DAB-2DF2-D686-608F23841F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61A0793-1633-AA8B-45C7-1A0DEC2D2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MCO">
            <a:extLst>
              <a:ext uri="{FF2B5EF4-FFF2-40B4-BE49-F238E27FC236}">
                <a16:creationId xmlns:a16="http://schemas.microsoft.com/office/drawing/2014/main" id="{1E1A03AB-17FD-6C2F-78EF-D24905F1ED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79" t="12762" r="4366" b="10549"/>
          <a:stretch>
            <a:fillRect/>
          </a:stretch>
        </p:blipFill>
        <p:spPr bwMode="auto">
          <a:xfrm>
            <a:off x="8505442" y="5005467"/>
            <a:ext cx="2921551" cy="13665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Opis slike ni na voljo.">
            <a:extLst>
              <a:ext uri="{FF2B5EF4-FFF2-40B4-BE49-F238E27FC236}">
                <a16:creationId xmlns:a16="http://schemas.microsoft.com/office/drawing/2014/main" id="{30E2ECC3-E42A-2400-7FCE-4DE6DA5043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1611" y="4674332"/>
            <a:ext cx="2028825" cy="202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04672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313BF-6873-CC62-9CF9-996AE11A7370}"/>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9A57CB3-1CCF-F4D7-6666-05BA12A22E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a:ea typeface="+mn-ea"/>
              <a:cs typeface="+mn-cs"/>
            </a:endParaRPr>
          </a:p>
        </p:txBody>
      </p:sp>
      <p:sp>
        <p:nvSpPr>
          <p:cNvPr id="2" name="Naslov 1">
            <a:extLst>
              <a:ext uri="{FF2B5EF4-FFF2-40B4-BE49-F238E27FC236}">
                <a16:creationId xmlns:a16="http://schemas.microsoft.com/office/drawing/2014/main" id="{58080F68-7ACF-A454-B530-5FDCF2028B22}"/>
              </a:ext>
            </a:extLst>
          </p:cNvPr>
          <p:cNvSpPr>
            <a:spLocks noGrp="1"/>
          </p:cNvSpPr>
          <p:nvPr>
            <p:ph type="ctrTitle"/>
          </p:nvPr>
        </p:nvSpPr>
        <p:spPr>
          <a:xfrm>
            <a:off x="578651" y="1122363"/>
            <a:ext cx="11034695" cy="3174690"/>
          </a:xfrm>
        </p:spPr>
        <p:txBody>
          <a:bodyPr>
            <a:normAutofit/>
          </a:bodyPr>
          <a:lstStyle/>
          <a:p>
            <a:pPr algn="l">
              <a:lnSpc>
                <a:spcPct val="150000"/>
              </a:lnSpc>
            </a:pPr>
            <a:r>
              <a:rPr lang="sl-SI" dirty="0"/>
              <a:t>Četrti sklop</a:t>
            </a:r>
            <a:br>
              <a:rPr lang="sl-SI" dirty="0"/>
            </a:br>
            <a:r>
              <a:rPr lang="sl-SI" sz="4400" dirty="0">
                <a:solidFill>
                  <a:srgbClr val="FF0000"/>
                </a:solidFill>
              </a:rPr>
              <a:t>Živ</a:t>
            </a:r>
            <a:r>
              <a:rPr lang="sl-SI" sz="4400" dirty="0">
                <a:solidFill>
                  <a:srgbClr val="0070C0"/>
                </a:solidFill>
              </a:rPr>
              <a:t>lje</a:t>
            </a:r>
            <a:r>
              <a:rPr lang="sl-SI" sz="4400" dirty="0">
                <a:solidFill>
                  <a:srgbClr val="00CC99"/>
                </a:solidFill>
              </a:rPr>
              <a:t>nje</a:t>
            </a:r>
            <a:r>
              <a:rPr lang="sl-SI" sz="4400" dirty="0"/>
              <a:t> </a:t>
            </a:r>
            <a:r>
              <a:rPr lang="sl-SI" sz="4400" dirty="0">
                <a:solidFill>
                  <a:srgbClr val="7030A0"/>
                </a:solidFill>
              </a:rPr>
              <a:t>v</a:t>
            </a:r>
            <a:r>
              <a:rPr lang="sl-SI" sz="4400" dirty="0"/>
              <a:t> </a:t>
            </a:r>
            <a:r>
              <a:rPr lang="sl-SI" sz="4400" dirty="0">
                <a:solidFill>
                  <a:schemeClr val="accent2"/>
                </a:solidFill>
              </a:rPr>
              <a:t>bar</a:t>
            </a:r>
            <a:r>
              <a:rPr lang="sl-SI" sz="4400" dirty="0">
                <a:solidFill>
                  <a:srgbClr val="00B050"/>
                </a:solidFill>
              </a:rPr>
              <a:t>vah</a:t>
            </a:r>
          </a:p>
        </p:txBody>
      </p:sp>
      <p:sp>
        <p:nvSpPr>
          <p:cNvPr id="9" name="Rectangle 8">
            <a:extLst>
              <a:ext uri="{FF2B5EF4-FFF2-40B4-BE49-F238E27FC236}">
                <a16:creationId xmlns:a16="http://schemas.microsoft.com/office/drawing/2014/main" id="{4E4D1195-5B77-A19B-340A-9CC8F121D3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EB68B19-0247-3BD4-3A4B-2F8F753CF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30554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EFE04-0BB7-2DED-F276-DCF727FEE5A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CAEA77B-E2AA-803D-5D10-5AD2D2E3E209}"/>
              </a:ext>
            </a:extLst>
          </p:cNvPr>
          <p:cNvSpPr txBox="1"/>
          <p:nvPr/>
        </p:nvSpPr>
        <p:spPr>
          <a:xfrm>
            <a:off x="834500" y="310716"/>
            <a:ext cx="815575" cy="646331"/>
          </a:xfrm>
          <a:prstGeom prst="rect">
            <a:avLst/>
          </a:prstGeom>
          <a:noFill/>
        </p:spPr>
        <p:txBody>
          <a:bodyPr wrap="square" rtlCol="0">
            <a:spAutoFit/>
          </a:bodyPr>
          <a:lstStyle/>
          <a:p>
            <a:r>
              <a:rPr lang="sl-SI" sz="3600" dirty="0"/>
              <a:t>25.</a:t>
            </a:r>
            <a:endParaRPr lang="en-US" sz="3600" dirty="0"/>
          </a:p>
        </p:txBody>
      </p:sp>
      <p:sp>
        <p:nvSpPr>
          <p:cNvPr id="3" name="TextBox 2">
            <a:extLst>
              <a:ext uri="{FF2B5EF4-FFF2-40B4-BE49-F238E27FC236}">
                <a16:creationId xmlns:a16="http://schemas.microsoft.com/office/drawing/2014/main" id="{3091A1E9-54DE-B9AD-405A-5F1FA5E282A8}"/>
              </a:ext>
            </a:extLst>
          </p:cNvPr>
          <p:cNvSpPr txBox="1"/>
          <p:nvPr/>
        </p:nvSpPr>
        <p:spPr>
          <a:xfrm>
            <a:off x="194720" y="6362618"/>
            <a:ext cx="3662905" cy="369332"/>
          </a:xfrm>
          <a:prstGeom prst="rect">
            <a:avLst/>
          </a:prstGeom>
          <a:noFill/>
        </p:spPr>
        <p:txBody>
          <a:bodyPr wrap="square" rtlCol="0">
            <a:spAutoFit/>
          </a:bodyPr>
          <a:lstStyle/>
          <a:p>
            <a:r>
              <a:rPr lang="sl-SI" dirty="0">
                <a:solidFill>
                  <a:srgbClr val="FF0000"/>
                </a:solidFill>
              </a:rPr>
              <a:t>Živ</a:t>
            </a:r>
            <a:r>
              <a:rPr lang="sl-SI" dirty="0">
                <a:solidFill>
                  <a:srgbClr val="0070C0"/>
                </a:solidFill>
              </a:rPr>
              <a:t>lje</a:t>
            </a:r>
            <a:r>
              <a:rPr lang="sl-SI" dirty="0">
                <a:solidFill>
                  <a:srgbClr val="00CC99"/>
                </a:solidFill>
              </a:rPr>
              <a:t>nje</a:t>
            </a:r>
            <a:r>
              <a:rPr lang="sl-SI" dirty="0"/>
              <a:t> </a:t>
            </a:r>
            <a:r>
              <a:rPr lang="sl-SI" dirty="0">
                <a:solidFill>
                  <a:srgbClr val="7030A0"/>
                </a:solidFill>
              </a:rPr>
              <a:t>v</a:t>
            </a:r>
            <a:r>
              <a:rPr lang="sl-SI" dirty="0"/>
              <a:t> </a:t>
            </a:r>
            <a:r>
              <a:rPr lang="sl-SI" dirty="0">
                <a:solidFill>
                  <a:schemeClr val="accent2"/>
                </a:solidFill>
              </a:rPr>
              <a:t>bar</a:t>
            </a:r>
            <a:r>
              <a:rPr lang="sl-SI" dirty="0">
                <a:solidFill>
                  <a:srgbClr val="00B050"/>
                </a:solidFill>
              </a:rPr>
              <a:t>vah</a:t>
            </a:r>
            <a:endParaRPr lang="en-US" dirty="0"/>
          </a:p>
        </p:txBody>
      </p:sp>
      <p:sp>
        <p:nvSpPr>
          <p:cNvPr id="5" name="TextBox 4">
            <a:extLst>
              <a:ext uri="{FF2B5EF4-FFF2-40B4-BE49-F238E27FC236}">
                <a16:creationId xmlns:a16="http://schemas.microsoft.com/office/drawing/2014/main" id="{A58535B2-3E06-5D04-B15A-A4CC5E8ADDC0}"/>
              </a:ext>
            </a:extLst>
          </p:cNvPr>
          <p:cNvSpPr txBox="1"/>
          <p:nvPr/>
        </p:nvSpPr>
        <p:spPr>
          <a:xfrm>
            <a:off x="1606859" y="310716"/>
            <a:ext cx="10151494" cy="3416320"/>
          </a:xfrm>
          <a:prstGeom prst="rect">
            <a:avLst/>
          </a:prstGeom>
          <a:noFill/>
        </p:spPr>
        <p:txBody>
          <a:bodyPr wrap="square" rtlCol="0">
            <a:spAutoFit/>
          </a:bodyPr>
          <a:lstStyle/>
          <a:p>
            <a:r>
              <a:rPr lang="sl-SI" sz="3600" dirty="0"/>
              <a:t>Če bi želeli prebarvati predor Trojane z dolžino 2.840 metrov in s polkrožnim obokom dolžine 11 metrov, na kvadratni meter pa bi porabili 3 litre barve, koliko litrov barve bi skupaj potrebovali?</a:t>
            </a:r>
          </a:p>
          <a:p>
            <a:br>
              <a:rPr lang="sl-SI" sz="3600" dirty="0"/>
            </a:br>
            <a:r>
              <a:rPr lang="sl-SI" sz="3600" dirty="0">
                <a:solidFill>
                  <a:srgbClr val="FF0000"/>
                </a:solidFill>
              </a:rPr>
              <a:t>93.720 litrov</a:t>
            </a:r>
            <a:endParaRPr lang="en-US" sz="3600" dirty="0"/>
          </a:p>
        </p:txBody>
      </p:sp>
      <p:pic>
        <p:nvPicPr>
          <p:cNvPr id="6" name="Picture 5">
            <a:extLst>
              <a:ext uri="{FF2B5EF4-FFF2-40B4-BE49-F238E27FC236}">
                <a16:creationId xmlns:a16="http://schemas.microsoft.com/office/drawing/2014/main" id="{17CF009C-5C68-3BDB-040A-EAE8C30B80C1}"/>
              </a:ext>
            </a:extLst>
          </p:cNvPr>
          <p:cNvPicPr>
            <a:picLocks noChangeAspect="1"/>
          </p:cNvPicPr>
          <p:nvPr/>
        </p:nvPicPr>
        <p:blipFill>
          <a:blip r:embed="rId2"/>
          <a:stretch>
            <a:fillRect/>
          </a:stretch>
        </p:blipFill>
        <p:spPr>
          <a:xfrm>
            <a:off x="316689" y="4419229"/>
            <a:ext cx="6128670" cy="1084066"/>
          </a:xfrm>
          <a:prstGeom prst="rect">
            <a:avLst/>
          </a:prstGeom>
        </p:spPr>
      </p:pic>
      <p:pic>
        <p:nvPicPr>
          <p:cNvPr id="2050" name="Picture 2" descr="Štajerska avtocesta po naletu vozil v predoru Trojane znova normalno  prevozna - siol.net">
            <a:extLst>
              <a:ext uri="{FF2B5EF4-FFF2-40B4-BE49-F238E27FC236}">
                <a16:creationId xmlns:a16="http://schemas.microsoft.com/office/drawing/2014/main" id="{F9910F57-F059-6B76-5E60-9D498DDBEB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3642" y="3375240"/>
            <a:ext cx="5021669" cy="3172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9208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4C4CB-1E95-62F1-C6C8-1FF24802185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34ED2A8-067F-5C8C-6EAE-3A85D20F8359}"/>
              </a:ext>
            </a:extLst>
          </p:cNvPr>
          <p:cNvSpPr txBox="1"/>
          <p:nvPr/>
        </p:nvSpPr>
        <p:spPr>
          <a:xfrm>
            <a:off x="834500" y="310716"/>
            <a:ext cx="815575" cy="646331"/>
          </a:xfrm>
          <a:prstGeom prst="rect">
            <a:avLst/>
          </a:prstGeom>
          <a:noFill/>
        </p:spPr>
        <p:txBody>
          <a:bodyPr wrap="square" rtlCol="0">
            <a:spAutoFit/>
          </a:bodyPr>
          <a:lstStyle/>
          <a:p>
            <a:r>
              <a:rPr lang="sl-SI" sz="3600" dirty="0"/>
              <a:t>26.</a:t>
            </a:r>
            <a:endParaRPr lang="en-US" sz="3600" dirty="0"/>
          </a:p>
        </p:txBody>
      </p:sp>
      <p:sp>
        <p:nvSpPr>
          <p:cNvPr id="3" name="TextBox 2">
            <a:extLst>
              <a:ext uri="{FF2B5EF4-FFF2-40B4-BE49-F238E27FC236}">
                <a16:creationId xmlns:a16="http://schemas.microsoft.com/office/drawing/2014/main" id="{06EDC26E-D9CF-2082-6A99-84ED6BF2D89D}"/>
              </a:ext>
            </a:extLst>
          </p:cNvPr>
          <p:cNvSpPr txBox="1"/>
          <p:nvPr/>
        </p:nvSpPr>
        <p:spPr>
          <a:xfrm>
            <a:off x="194720" y="6362618"/>
            <a:ext cx="3662905" cy="369332"/>
          </a:xfrm>
          <a:prstGeom prst="rect">
            <a:avLst/>
          </a:prstGeom>
          <a:noFill/>
        </p:spPr>
        <p:txBody>
          <a:bodyPr wrap="square" rtlCol="0">
            <a:spAutoFit/>
          </a:bodyPr>
          <a:lstStyle/>
          <a:p>
            <a:r>
              <a:rPr lang="sl-SI" dirty="0">
                <a:solidFill>
                  <a:srgbClr val="FF0000"/>
                </a:solidFill>
              </a:rPr>
              <a:t>Živ</a:t>
            </a:r>
            <a:r>
              <a:rPr lang="sl-SI" dirty="0">
                <a:solidFill>
                  <a:srgbClr val="0070C0"/>
                </a:solidFill>
              </a:rPr>
              <a:t>lje</a:t>
            </a:r>
            <a:r>
              <a:rPr lang="sl-SI" dirty="0">
                <a:solidFill>
                  <a:srgbClr val="00CC99"/>
                </a:solidFill>
              </a:rPr>
              <a:t>nje</a:t>
            </a:r>
            <a:r>
              <a:rPr lang="sl-SI" dirty="0"/>
              <a:t> </a:t>
            </a:r>
            <a:r>
              <a:rPr lang="sl-SI" dirty="0">
                <a:solidFill>
                  <a:srgbClr val="7030A0"/>
                </a:solidFill>
              </a:rPr>
              <a:t>v</a:t>
            </a:r>
            <a:r>
              <a:rPr lang="sl-SI" dirty="0"/>
              <a:t> </a:t>
            </a:r>
            <a:r>
              <a:rPr lang="sl-SI" dirty="0">
                <a:solidFill>
                  <a:schemeClr val="accent2"/>
                </a:solidFill>
              </a:rPr>
              <a:t>bar</a:t>
            </a:r>
            <a:r>
              <a:rPr lang="sl-SI" dirty="0">
                <a:solidFill>
                  <a:srgbClr val="00B050"/>
                </a:solidFill>
              </a:rPr>
              <a:t>vah</a:t>
            </a:r>
            <a:endParaRPr lang="en-US" dirty="0"/>
          </a:p>
        </p:txBody>
      </p:sp>
      <p:sp>
        <p:nvSpPr>
          <p:cNvPr id="5" name="TextBox 4">
            <a:extLst>
              <a:ext uri="{FF2B5EF4-FFF2-40B4-BE49-F238E27FC236}">
                <a16:creationId xmlns:a16="http://schemas.microsoft.com/office/drawing/2014/main" id="{6EEC43C5-C572-5A9F-F787-3A575CC1EBA2}"/>
              </a:ext>
            </a:extLst>
          </p:cNvPr>
          <p:cNvSpPr txBox="1"/>
          <p:nvPr/>
        </p:nvSpPr>
        <p:spPr>
          <a:xfrm>
            <a:off x="1606859" y="310716"/>
            <a:ext cx="10151494" cy="3416320"/>
          </a:xfrm>
          <a:prstGeom prst="rect">
            <a:avLst/>
          </a:prstGeom>
          <a:noFill/>
        </p:spPr>
        <p:txBody>
          <a:bodyPr wrap="square" rtlCol="0">
            <a:spAutoFit/>
          </a:bodyPr>
          <a:lstStyle/>
          <a:p>
            <a:r>
              <a:rPr lang="sl-SI" sz="3600" dirty="0"/>
              <a:t>Kateri nizozemski renesančni slikar je najbolj znan po triptihu Vrt zemeljskih naslad, v svojih delih pa je pogosto upodabljal grehe, demone in strah vzbujajoče kreature?</a:t>
            </a:r>
          </a:p>
          <a:p>
            <a:br>
              <a:rPr lang="sl-SI" sz="3600" dirty="0"/>
            </a:br>
            <a:r>
              <a:rPr lang="sl-SI" sz="3600" dirty="0">
                <a:solidFill>
                  <a:srgbClr val="FF0000"/>
                </a:solidFill>
              </a:rPr>
              <a:t>Hieronim Bosch</a:t>
            </a:r>
            <a:endParaRPr lang="en-US" sz="3600" dirty="0"/>
          </a:p>
        </p:txBody>
      </p:sp>
      <p:pic>
        <p:nvPicPr>
          <p:cNvPr id="9218" name="Picture 2" descr="Image043 - Robert Bosch Logo Transparent Background Clipart - Large Size  Png Image - PikPng">
            <a:extLst>
              <a:ext uri="{FF2B5EF4-FFF2-40B4-BE49-F238E27FC236}">
                <a16:creationId xmlns:a16="http://schemas.microsoft.com/office/drawing/2014/main" id="{498D7FE8-36C7-964A-7CCD-24FC80E1B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0075" y="4027968"/>
            <a:ext cx="1545337" cy="154533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6298F905-BDBA-81F6-0825-71FDD6D25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7191" y="3053990"/>
            <a:ext cx="6133481" cy="3493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539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22716-5C74-0D2B-617D-DCE61E42347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DFFC328-8EB5-144D-7200-B9ED48C1C1DC}"/>
              </a:ext>
            </a:extLst>
          </p:cNvPr>
          <p:cNvSpPr txBox="1"/>
          <p:nvPr/>
        </p:nvSpPr>
        <p:spPr>
          <a:xfrm>
            <a:off x="834500" y="310716"/>
            <a:ext cx="815575" cy="646331"/>
          </a:xfrm>
          <a:prstGeom prst="rect">
            <a:avLst/>
          </a:prstGeom>
          <a:noFill/>
        </p:spPr>
        <p:txBody>
          <a:bodyPr wrap="square" rtlCol="0">
            <a:spAutoFit/>
          </a:bodyPr>
          <a:lstStyle/>
          <a:p>
            <a:r>
              <a:rPr lang="sl-SI" sz="3600" dirty="0"/>
              <a:t>27.</a:t>
            </a:r>
            <a:endParaRPr lang="en-US" sz="3600" dirty="0"/>
          </a:p>
        </p:txBody>
      </p:sp>
      <p:sp>
        <p:nvSpPr>
          <p:cNvPr id="3" name="TextBox 2">
            <a:extLst>
              <a:ext uri="{FF2B5EF4-FFF2-40B4-BE49-F238E27FC236}">
                <a16:creationId xmlns:a16="http://schemas.microsoft.com/office/drawing/2014/main" id="{929BFFFF-D8CD-4A04-42FC-C05448256AA2}"/>
              </a:ext>
            </a:extLst>
          </p:cNvPr>
          <p:cNvSpPr txBox="1"/>
          <p:nvPr/>
        </p:nvSpPr>
        <p:spPr>
          <a:xfrm>
            <a:off x="194720" y="6362618"/>
            <a:ext cx="3662905" cy="369332"/>
          </a:xfrm>
          <a:prstGeom prst="rect">
            <a:avLst/>
          </a:prstGeom>
          <a:noFill/>
        </p:spPr>
        <p:txBody>
          <a:bodyPr wrap="square" rtlCol="0">
            <a:spAutoFit/>
          </a:bodyPr>
          <a:lstStyle/>
          <a:p>
            <a:r>
              <a:rPr lang="sl-SI" dirty="0">
                <a:solidFill>
                  <a:srgbClr val="FF0000"/>
                </a:solidFill>
              </a:rPr>
              <a:t>Živ</a:t>
            </a:r>
            <a:r>
              <a:rPr lang="sl-SI" dirty="0">
                <a:solidFill>
                  <a:srgbClr val="0070C0"/>
                </a:solidFill>
              </a:rPr>
              <a:t>lje</a:t>
            </a:r>
            <a:r>
              <a:rPr lang="sl-SI" dirty="0">
                <a:solidFill>
                  <a:srgbClr val="00CC99"/>
                </a:solidFill>
              </a:rPr>
              <a:t>nje</a:t>
            </a:r>
            <a:r>
              <a:rPr lang="sl-SI" dirty="0"/>
              <a:t> </a:t>
            </a:r>
            <a:r>
              <a:rPr lang="sl-SI" dirty="0">
                <a:solidFill>
                  <a:srgbClr val="7030A0"/>
                </a:solidFill>
              </a:rPr>
              <a:t>v</a:t>
            </a:r>
            <a:r>
              <a:rPr lang="sl-SI" dirty="0"/>
              <a:t> </a:t>
            </a:r>
            <a:r>
              <a:rPr lang="sl-SI" dirty="0">
                <a:solidFill>
                  <a:schemeClr val="accent2"/>
                </a:solidFill>
              </a:rPr>
              <a:t>bar</a:t>
            </a:r>
            <a:r>
              <a:rPr lang="sl-SI" dirty="0">
                <a:solidFill>
                  <a:srgbClr val="00B050"/>
                </a:solidFill>
              </a:rPr>
              <a:t>vah</a:t>
            </a:r>
            <a:endParaRPr lang="en-US" dirty="0">
              <a:solidFill>
                <a:srgbClr val="0070C0"/>
              </a:solidFill>
            </a:endParaRPr>
          </a:p>
        </p:txBody>
      </p:sp>
      <p:sp>
        <p:nvSpPr>
          <p:cNvPr id="5" name="TextBox 4">
            <a:extLst>
              <a:ext uri="{FF2B5EF4-FFF2-40B4-BE49-F238E27FC236}">
                <a16:creationId xmlns:a16="http://schemas.microsoft.com/office/drawing/2014/main" id="{A186AAB4-968D-5F6A-6440-E4DD36B331F9}"/>
              </a:ext>
            </a:extLst>
          </p:cNvPr>
          <p:cNvSpPr txBox="1"/>
          <p:nvPr/>
        </p:nvSpPr>
        <p:spPr>
          <a:xfrm>
            <a:off x="1606859" y="310716"/>
            <a:ext cx="10151494" cy="2308324"/>
          </a:xfrm>
          <a:prstGeom prst="rect">
            <a:avLst/>
          </a:prstGeom>
          <a:noFill/>
        </p:spPr>
        <p:txBody>
          <a:bodyPr wrap="square" rtlCol="0">
            <a:spAutoFit/>
          </a:bodyPr>
          <a:lstStyle/>
          <a:p>
            <a:r>
              <a:rPr lang="sl-SI" sz="3600" dirty="0"/>
              <a:t>a) Junaki katere risanke so prikazani na sliki?</a:t>
            </a:r>
          </a:p>
          <a:p>
            <a:br>
              <a:rPr lang="sl-SI" sz="3600" dirty="0"/>
            </a:br>
            <a:r>
              <a:rPr lang="sl-SI" sz="3600" b="0" dirty="0">
                <a:solidFill>
                  <a:srgbClr val="FF0000"/>
                </a:solidFill>
              </a:rPr>
              <a:t>Kremenčkovi</a:t>
            </a:r>
          </a:p>
          <a:p>
            <a:r>
              <a:rPr lang="sl-SI" sz="3600" dirty="0">
                <a:solidFill>
                  <a:srgbClr val="FF0000"/>
                </a:solidFill>
              </a:rPr>
              <a:t>(</a:t>
            </a:r>
            <a:r>
              <a:rPr lang="en-GB" sz="3600" noProof="0" dirty="0">
                <a:solidFill>
                  <a:srgbClr val="FF0000"/>
                </a:solidFill>
              </a:rPr>
              <a:t>The Flintstones</a:t>
            </a:r>
            <a:r>
              <a:rPr lang="sl-SI" sz="3600" dirty="0">
                <a:solidFill>
                  <a:srgbClr val="FF0000"/>
                </a:solidFill>
              </a:rPr>
              <a:t>)</a:t>
            </a:r>
            <a:endParaRPr lang="en-US" sz="3600" dirty="0"/>
          </a:p>
        </p:txBody>
      </p:sp>
      <p:pic>
        <p:nvPicPr>
          <p:cNvPr id="5122" name="Picture 2">
            <a:extLst>
              <a:ext uri="{FF2B5EF4-FFF2-40B4-BE49-F238E27FC236}">
                <a16:creationId xmlns:a16="http://schemas.microsoft.com/office/drawing/2014/main" id="{C59EE336-F5B5-1045-31E7-D0CE37FB35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 t="25202" r="176" b="19436"/>
          <a:stretch>
            <a:fillRect/>
          </a:stretch>
        </p:blipFill>
        <p:spPr bwMode="auto">
          <a:xfrm>
            <a:off x="2671572" y="2935225"/>
            <a:ext cx="6848856" cy="3796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1510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79002-3C22-1C00-9256-09351223FC2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49172F3-D7DB-6F77-B5CA-6BD1B5A465E9}"/>
              </a:ext>
            </a:extLst>
          </p:cNvPr>
          <p:cNvSpPr txBox="1"/>
          <p:nvPr/>
        </p:nvSpPr>
        <p:spPr>
          <a:xfrm>
            <a:off x="834500" y="310716"/>
            <a:ext cx="815575" cy="646331"/>
          </a:xfrm>
          <a:prstGeom prst="rect">
            <a:avLst/>
          </a:prstGeom>
          <a:noFill/>
        </p:spPr>
        <p:txBody>
          <a:bodyPr wrap="square" rtlCol="0">
            <a:spAutoFit/>
          </a:bodyPr>
          <a:lstStyle/>
          <a:p>
            <a:r>
              <a:rPr lang="sl-SI" sz="3600" dirty="0"/>
              <a:t>27.</a:t>
            </a:r>
            <a:endParaRPr lang="en-US" sz="3600" dirty="0"/>
          </a:p>
        </p:txBody>
      </p:sp>
      <p:sp>
        <p:nvSpPr>
          <p:cNvPr id="3" name="TextBox 2">
            <a:extLst>
              <a:ext uri="{FF2B5EF4-FFF2-40B4-BE49-F238E27FC236}">
                <a16:creationId xmlns:a16="http://schemas.microsoft.com/office/drawing/2014/main" id="{F7B863FD-4E81-C735-14EA-6B06D0374940}"/>
              </a:ext>
            </a:extLst>
          </p:cNvPr>
          <p:cNvSpPr txBox="1"/>
          <p:nvPr/>
        </p:nvSpPr>
        <p:spPr>
          <a:xfrm>
            <a:off x="194720" y="6362618"/>
            <a:ext cx="3662905" cy="369332"/>
          </a:xfrm>
          <a:prstGeom prst="rect">
            <a:avLst/>
          </a:prstGeom>
          <a:noFill/>
        </p:spPr>
        <p:txBody>
          <a:bodyPr wrap="square" rtlCol="0">
            <a:spAutoFit/>
          </a:bodyPr>
          <a:lstStyle/>
          <a:p>
            <a:r>
              <a:rPr lang="sl-SI" dirty="0">
                <a:solidFill>
                  <a:srgbClr val="FF0000"/>
                </a:solidFill>
              </a:rPr>
              <a:t>Živ</a:t>
            </a:r>
            <a:r>
              <a:rPr lang="sl-SI" dirty="0">
                <a:solidFill>
                  <a:srgbClr val="0070C0"/>
                </a:solidFill>
              </a:rPr>
              <a:t>lje</a:t>
            </a:r>
            <a:r>
              <a:rPr lang="sl-SI" dirty="0">
                <a:solidFill>
                  <a:srgbClr val="00CC99"/>
                </a:solidFill>
              </a:rPr>
              <a:t>nje</a:t>
            </a:r>
            <a:r>
              <a:rPr lang="sl-SI" dirty="0"/>
              <a:t> </a:t>
            </a:r>
            <a:r>
              <a:rPr lang="sl-SI" dirty="0">
                <a:solidFill>
                  <a:srgbClr val="7030A0"/>
                </a:solidFill>
              </a:rPr>
              <a:t>v</a:t>
            </a:r>
            <a:r>
              <a:rPr lang="sl-SI" dirty="0"/>
              <a:t> </a:t>
            </a:r>
            <a:r>
              <a:rPr lang="sl-SI" dirty="0">
                <a:solidFill>
                  <a:schemeClr val="accent2"/>
                </a:solidFill>
              </a:rPr>
              <a:t>bar</a:t>
            </a:r>
            <a:r>
              <a:rPr lang="sl-SI" dirty="0">
                <a:solidFill>
                  <a:srgbClr val="00B050"/>
                </a:solidFill>
              </a:rPr>
              <a:t>vah</a:t>
            </a:r>
            <a:endParaRPr lang="en-US" dirty="0"/>
          </a:p>
        </p:txBody>
      </p:sp>
      <p:sp>
        <p:nvSpPr>
          <p:cNvPr id="5" name="TextBox 4">
            <a:extLst>
              <a:ext uri="{FF2B5EF4-FFF2-40B4-BE49-F238E27FC236}">
                <a16:creationId xmlns:a16="http://schemas.microsoft.com/office/drawing/2014/main" id="{B871E747-BA9A-6314-5739-754018044AE7}"/>
              </a:ext>
            </a:extLst>
          </p:cNvPr>
          <p:cNvSpPr txBox="1"/>
          <p:nvPr/>
        </p:nvSpPr>
        <p:spPr>
          <a:xfrm>
            <a:off x="1606859" y="310716"/>
            <a:ext cx="10151494" cy="2308324"/>
          </a:xfrm>
          <a:prstGeom prst="rect">
            <a:avLst/>
          </a:prstGeom>
          <a:noFill/>
        </p:spPr>
        <p:txBody>
          <a:bodyPr wrap="square" rtlCol="0">
            <a:spAutoFit/>
          </a:bodyPr>
          <a:lstStyle/>
          <a:p>
            <a:r>
              <a:rPr lang="sl-SI" sz="3600" dirty="0"/>
              <a:t>b) Junaki katere risanke so prikazani na sliki?</a:t>
            </a:r>
          </a:p>
          <a:p>
            <a:br>
              <a:rPr lang="sl-SI" sz="3600" dirty="0"/>
            </a:br>
            <a:r>
              <a:rPr lang="sl-SI" sz="3600" b="0" dirty="0">
                <a:solidFill>
                  <a:srgbClr val="FF0000"/>
                </a:solidFill>
              </a:rPr>
              <a:t>Medvedek Pu</a:t>
            </a:r>
          </a:p>
          <a:p>
            <a:r>
              <a:rPr lang="sl-SI" sz="3600" dirty="0">
                <a:solidFill>
                  <a:srgbClr val="FF0000"/>
                </a:solidFill>
              </a:rPr>
              <a:t>(</a:t>
            </a:r>
            <a:r>
              <a:rPr lang="en-GB" sz="3600" noProof="0" dirty="0">
                <a:solidFill>
                  <a:srgbClr val="FF0000"/>
                </a:solidFill>
              </a:rPr>
              <a:t>Winnie the Pooh</a:t>
            </a:r>
            <a:r>
              <a:rPr lang="sl-SI" sz="3600" dirty="0">
                <a:solidFill>
                  <a:srgbClr val="FF0000"/>
                </a:solidFill>
              </a:rPr>
              <a:t>)</a:t>
            </a:r>
            <a:endParaRPr lang="en-US" sz="3600" dirty="0"/>
          </a:p>
        </p:txBody>
      </p:sp>
      <p:pic>
        <p:nvPicPr>
          <p:cNvPr id="6146" name="Picture 2">
            <a:extLst>
              <a:ext uri="{FF2B5EF4-FFF2-40B4-BE49-F238E27FC236}">
                <a16:creationId xmlns:a16="http://schemas.microsoft.com/office/drawing/2014/main" id="{E5FEE5A0-87D6-85F0-40BF-25D8D91BAA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942" b="18808"/>
          <a:stretch>
            <a:fillRect/>
          </a:stretch>
        </p:blipFill>
        <p:spPr bwMode="auto">
          <a:xfrm>
            <a:off x="2667000" y="2874325"/>
            <a:ext cx="6858000" cy="385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113699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B628A-B765-2C01-7C14-3371B1E6964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BD48D07-D483-05F6-7EDC-80086F2C8A20}"/>
              </a:ext>
            </a:extLst>
          </p:cNvPr>
          <p:cNvSpPr txBox="1"/>
          <p:nvPr/>
        </p:nvSpPr>
        <p:spPr>
          <a:xfrm>
            <a:off x="834500" y="310716"/>
            <a:ext cx="815575" cy="646331"/>
          </a:xfrm>
          <a:prstGeom prst="rect">
            <a:avLst/>
          </a:prstGeom>
          <a:noFill/>
        </p:spPr>
        <p:txBody>
          <a:bodyPr wrap="square" rtlCol="0">
            <a:spAutoFit/>
          </a:bodyPr>
          <a:lstStyle/>
          <a:p>
            <a:r>
              <a:rPr lang="sl-SI" sz="3600" dirty="0"/>
              <a:t>27.</a:t>
            </a:r>
            <a:endParaRPr lang="en-US" sz="3600" dirty="0"/>
          </a:p>
        </p:txBody>
      </p:sp>
      <p:sp>
        <p:nvSpPr>
          <p:cNvPr id="3" name="TextBox 2">
            <a:extLst>
              <a:ext uri="{FF2B5EF4-FFF2-40B4-BE49-F238E27FC236}">
                <a16:creationId xmlns:a16="http://schemas.microsoft.com/office/drawing/2014/main" id="{17F82DF1-43C2-3A8F-FD65-193E227A56A1}"/>
              </a:ext>
            </a:extLst>
          </p:cNvPr>
          <p:cNvSpPr txBox="1"/>
          <p:nvPr/>
        </p:nvSpPr>
        <p:spPr>
          <a:xfrm>
            <a:off x="194720" y="6362618"/>
            <a:ext cx="3662905" cy="369332"/>
          </a:xfrm>
          <a:prstGeom prst="rect">
            <a:avLst/>
          </a:prstGeom>
          <a:noFill/>
        </p:spPr>
        <p:txBody>
          <a:bodyPr wrap="square" rtlCol="0">
            <a:spAutoFit/>
          </a:bodyPr>
          <a:lstStyle/>
          <a:p>
            <a:r>
              <a:rPr lang="sl-SI" dirty="0">
                <a:solidFill>
                  <a:srgbClr val="FF0000"/>
                </a:solidFill>
              </a:rPr>
              <a:t>Živ</a:t>
            </a:r>
            <a:r>
              <a:rPr lang="sl-SI" dirty="0">
                <a:solidFill>
                  <a:srgbClr val="0070C0"/>
                </a:solidFill>
              </a:rPr>
              <a:t>lje</a:t>
            </a:r>
            <a:r>
              <a:rPr lang="sl-SI" dirty="0">
                <a:solidFill>
                  <a:srgbClr val="00CC99"/>
                </a:solidFill>
              </a:rPr>
              <a:t>nje</a:t>
            </a:r>
            <a:r>
              <a:rPr lang="sl-SI" dirty="0"/>
              <a:t> </a:t>
            </a:r>
            <a:r>
              <a:rPr lang="sl-SI" dirty="0">
                <a:solidFill>
                  <a:srgbClr val="7030A0"/>
                </a:solidFill>
              </a:rPr>
              <a:t>v</a:t>
            </a:r>
            <a:r>
              <a:rPr lang="sl-SI" dirty="0"/>
              <a:t> </a:t>
            </a:r>
            <a:r>
              <a:rPr lang="sl-SI" dirty="0">
                <a:solidFill>
                  <a:schemeClr val="accent2"/>
                </a:solidFill>
              </a:rPr>
              <a:t>bar</a:t>
            </a:r>
            <a:r>
              <a:rPr lang="sl-SI" dirty="0">
                <a:solidFill>
                  <a:srgbClr val="00B050"/>
                </a:solidFill>
              </a:rPr>
              <a:t>vah</a:t>
            </a:r>
            <a:endParaRPr lang="en-US" dirty="0"/>
          </a:p>
        </p:txBody>
      </p:sp>
      <p:sp>
        <p:nvSpPr>
          <p:cNvPr id="5" name="TextBox 4">
            <a:extLst>
              <a:ext uri="{FF2B5EF4-FFF2-40B4-BE49-F238E27FC236}">
                <a16:creationId xmlns:a16="http://schemas.microsoft.com/office/drawing/2014/main" id="{1913E12D-A2A3-8A56-9557-57B3FC33064C}"/>
              </a:ext>
            </a:extLst>
          </p:cNvPr>
          <p:cNvSpPr txBox="1"/>
          <p:nvPr/>
        </p:nvSpPr>
        <p:spPr>
          <a:xfrm>
            <a:off x="1606859" y="310716"/>
            <a:ext cx="10151494" cy="2308324"/>
          </a:xfrm>
          <a:prstGeom prst="rect">
            <a:avLst/>
          </a:prstGeom>
          <a:noFill/>
        </p:spPr>
        <p:txBody>
          <a:bodyPr wrap="square" rtlCol="0">
            <a:spAutoFit/>
          </a:bodyPr>
          <a:lstStyle/>
          <a:p>
            <a:r>
              <a:rPr lang="sl-SI" sz="3600" dirty="0"/>
              <a:t>c) Junaka katere risanke sta prikazana na sliki?</a:t>
            </a:r>
          </a:p>
          <a:p>
            <a:br>
              <a:rPr lang="sl-SI" sz="3600" dirty="0"/>
            </a:br>
            <a:r>
              <a:rPr lang="sl-SI" sz="3600" b="0" dirty="0">
                <a:solidFill>
                  <a:srgbClr val="FF0000"/>
                </a:solidFill>
              </a:rPr>
              <a:t>Alica v čudežni deželi</a:t>
            </a:r>
          </a:p>
          <a:p>
            <a:r>
              <a:rPr lang="sl-SI" sz="3600" dirty="0">
                <a:solidFill>
                  <a:srgbClr val="FF0000"/>
                </a:solidFill>
              </a:rPr>
              <a:t>(</a:t>
            </a:r>
            <a:r>
              <a:rPr lang="en-GB" sz="3600" noProof="0" dirty="0">
                <a:solidFill>
                  <a:srgbClr val="FF0000"/>
                </a:solidFill>
              </a:rPr>
              <a:t>Alice in Wonderland</a:t>
            </a:r>
            <a:r>
              <a:rPr lang="sl-SI" sz="3600" dirty="0">
                <a:solidFill>
                  <a:srgbClr val="FF0000"/>
                </a:solidFill>
              </a:rPr>
              <a:t>)</a:t>
            </a:r>
            <a:endParaRPr lang="en-US" sz="3600" dirty="0"/>
          </a:p>
        </p:txBody>
      </p:sp>
      <p:pic>
        <p:nvPicPr>
          <p:cNvPr id="7170" name="Picture 2">
            <a:extLst>
              <a:ext uri="{FF2B5EF4-FFF2-40B4-BE49-F238E27FC236}">
                <a16:creationId xmlns:a16="http://schemas.microsoft.com/office/drawing/2014/main" id="{2D22C01C-F522-C25B-80BD-EFF3EAF3D3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778" t="23713" r="27422" b="20037"/>
          <a:stretch>
            <a:fillRect/>
          </a:stretch>
        </p:blipFill>
        <p:spPr bwMode="auto">
          <a:xfrm>
            <a:off x="4491228" y="2874325"/>
            <a:ext cx="3209544" cy="385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51140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142A6-5698-F53E-F905-A81EFF72E8F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1B084A5-ABB5-5BDC-DCDB-CF7F59672D38}"/>
              </a:ext>
            </a:extLst>
          </p:cNvPr>
          <p:cNvSpPr txBox="1"/>
          <p:nvPr/>
        </p:nvSpPr>
        <p:spPr>
          <a:xfrm>
            <a:off x="834500" y="310716"/>
            <a:ext cx="815575" cy="646331"/>
          </a:xfrm>
          <a:prstGeom prst="rect">
            <a:avLst/>
          </a:prstGeom>
          <a:noFill/>
        </p:spPr>
        <p:txBody>
          <a:bodyPr wrap="square" rtlCol="0">
            <a:spAutoFit/>
          </a:bodyPr>
          <a:lstStyle/>
          <a:p>
            <a:r>
              <a:rPr lang="sl-SI" sz="3600" dirty="0"/>
              <a:t>27.</a:t>
            </a:r>
            <a:endParaRPr lang="en-US" sz="3600" dirty="0"/>
          </a:p>
        </p:txBody>
      </p:sp>
      <p:sp>
        <p:nvSpPr>
          <p:cNvPr id="3" name="TextBox 2">
            <a:extLst>
              <a:ext uri="{FF2B5EF4-FFF2-40B4-BE49-F238E27FC236}">
                <a16:creationId xmlns:a16="http://schemas.microsoft.com/office/drawing/2014/main" id="{522A838A-CDCA-3665-8021-5343AAFE68D4}"/>
              </a:ext>
            </a:extLst>
          </p:cNvPr>
          <p:cNvSpPr txBox="1"/>
          <p:nvPr/>
        </p:nvSpPr>
        <p:spPr>
          <a:xfrm>
            <a:off x="194720" y="6362618"/>
            <a:ext cx="3662905" cy="369332"/>
          </a:xfrm>
          <a:prstGeom prst="rect">
            <a:avLst/>
          </a:prstGeom>
          <a:noFill/>
        </p:spPr>
        <p:txBody>
          <a:bodyPr wrap="square" rtlCol="0">
            <a:spAutoFit/>
          </a:bodyPr>
          <a:lstStyle/>
          <a:p>
            <a:r>
              <a:rPr lang="sl-SI" dirty="0">
                <a:solidFill>
                  <a:srgbClr val="FF0000"/>
                </a:solidFill>
              </a:rPr>
              <a:t>Živ</a:t>
            </a:r>
            <a:r>
              <a:rPr lang="sl-SI" dirty="0">
                <a:solidFill>
                  <a:srgbClr val="0070C0"/>
                </a:solidFill>
              </a:rPr>
              <a:t>lje</a:t>
            </a:r>
            <a:r>
              <a:rPr lang="sl-SI" dirty="0">
                <a:solidFill>
                  <a:srgbClr val="00CC99"/>
                </a:solidFill>
              </a:rPr>
              <a:t>nje</a:t>
            </a:r>
            <a:r>
              <a:rPr lang="sl-SI" dirty="0"/>
              <a:t> </a:t>
            </a:r>
            <a:r>
              <a:rPr lang="sl-SI" dirty="0">
                <a:solidFill>
                  <a:srgbClr val="7030A0"/>
                </a:solidFill>
              </a:rPr>
              <a:t>v</a:t>
            </a:r>
            <a:r>
              <a:rPr lang="sl-SI" dirty="0"/>
              <a:t> </a:t>
            </a:r>
            <a:r>
              <a:rPr lang="sl-SI" dirty="0">
                <a:solidFill>
                  <a:schemeClr val="accent2"/>
                </a:solidFill>
              </a:rPr>
              <a:t>bar</a:t>
            </a:r>
            <a:r>
              <a:rPr lang="sl-SI" dirty="0">
                <a:solidFill>
                  <a:srgbClr val="00B050"/>
                </a:solidFill>
              </a:rPr>
              <a:t>vah</a:t>
            </a:r>
            <a:endParaRPr lang="en-US" dirty="0"/>
          </a:p>
        </p:txBody>
      </p:sp>
      <p:sp>
        <p:nvSpPr>
          <p:cNvPr id="5" name="TextBox 4">
            <a:extLst>
              <a:ext uri="{FF2B5EF4-FFF2-40B4-BE49-F238E27FC236}">
                <a16:creationId xmlns:a16="http://schemas.microsoft.com/office/drawing/2014/main" id="{C1C85379-B4A9-56AF-E841-B79DE8ED662F}"/>
              </a:ext>
            </a:extLst>
          </p:cNvPr>
          <p:cNvSpPr txBox="1"/>
          <p:nvPr/>
        </p:nvSpPr>
        <p:spPr>
          <a:xfrm>
            <a:off x="1606859" y="310716"/>
            <a:ext cx="10151494" cy="2862322"/>
          </a:xfrm>
          <a:prstGeom prst="rect">
            <a:avLst/>
          </a:prstGeom>
          <a:noFill/>
        </p:spPr>
        <p:txBody>
          <a:bodyPr wrap="square" rtlCol="0">
            <a:spAutoFit/>
          </a:bodyPr>
          <a:lstStyle/>
          <a:p>
            <a:r>
              <a:rPr lang="sl-SI" sz="3600" dirty="0"/>
              <a:t>d) Junaki katere nadaljevanke so prikazani na sliki? </a:t>
            </a:r>
          </a:p>
          <a:p>
            <a:br>
              <a:rPr lang="sl-SI" sz="3600" dirty="0"/>
            </a:br>
            <a:r>
              <a:rPr lang="sl-SI" sz="3600" dirty="0">
                <a:solidFill>
                  <a:srgbClr val="FF0000"/>
                </a:solidFill>
              </a:rPr>
              <a:t>Zvezdne steze</a:t>
            </a:r>
          </a:p>
          <a:p>
            <a:r>
              <a:rPr lang="sl-SI" sz="3600" dirty="0">
                <a:solidFill>
                  <a:srgbClr val="FF0000"/>
                </a:solidFill>
              </a:rPr>
              <a:t>(</a:t>
            </a:r>
            <a:r>
              <a:rPr lang="en-GB" sz="3600" noProof="0" dirty="0">
                <a:solidFill>
                  <a:srgbClr val="FF0000"/>
                </a:solidFill>
              </a:rPr>
              <a:t>Star Trek</a:t>
            </a:r>
            <a:r>
              <a:rPr lang="sl-SI" sz="3600" dirty="0">
                <a:solidFill>
                  <a:srgbClr val="FF0000"/>
                </a:solidFill>
              </a:rPr>
              <a:t>)</a:t>
            </a:r>
            <a:endParaRPr lang="en-US" sz="3600" dirty="0"/>
          </a:p>
        </p:txBody>
      </p:sp>
      <p:pic>
        <p:nvPicPr>
          <p:cNvPr id="8194" name="Picture 2">
            <a:extLst>
              <a:ext uri="{FF2B5EF4-FFF2-40B4-BE49-F238E27FC236}">
                <a16:creationId xmlns:a16="http://schemas.microsoft.com/office/drawing/2014/main" id="{0C2C86F3-76AD-909B-6986-35964BF80B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28" t="21875" r="18805" b="21875"/>
          <a:stretch>
            <a:fillRect/>
          </a:stretch>
        </p:blipFill>
        <p:spPr bwMode="auto">
          <a:xfrm>
            <a:off x="6327647" y="1929384"/>
            <a:ext cx="5047667" cy="4502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52046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13D6C-3C2D-2E90-FCAB-35B9DDBF3C4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CBFADE1-F9CD-24A3-2CA3-29522E4CDDE7}"/>
              </a:ext>
            </a:extLst>
          </p:cNvPr>
          <p:cNvSpPr txBox="1"/>
          <p:nvPr/>
        </p:nvSpPr>
        <p:spPr>
          <a:xfrm>
            <a:off x="834500" y="310716"/>
            <a:ext cx="815575" cy="646331"/>
          </a:xfrm>
          <a:prstGeom prst="rect">
            <a:avLst/>
          </a:prstGeom>
          <a:noFill/>
        </p:spPr>
        <p:txBody>
          <a:bodyPr wrap="square" rtlCol="0">
            <a:spAutoFit/>
          </a:bodyPr>
          <a:lstStyle/>
          <a:p>
            <a:r>
              <a:rPr lang="sl-SI" sz="3600" dirty="0"/>
              <a:t>28.</a:t>
            </a:r>
            <a:endParaRPr lang="en-US" sz="3600" dirty="0"/>
          </a:p>
        </p:txBody>
      </p:sp>
      <p:sp>
        <p:nvSpPr>
          <p:cNvPr id="3" name="TextBox 2">
            <a:extLst>
              <a:ext uri="{FF2B5EF4-FFF2-40B4-BE49-F238E27FC236}">
                <a16:creationId xmlns:a16="http://schemas.microsoft.com/office/drawing/2014/main" id="{8CF525C9-F18C-B6E5-392D-7830B699F653}"/>
              </a:ext>
            </a:extLst>
          </p:cNvPr>
          <p:cNvSpPr txBox="1"/>
          <p:nvPr/>
        </p:nvSpPr>
        <p:spPr>
          <a:xfrm>
            <a:off x="194720" y="6362618"/>
            <a:ext cx="3662905" cy="369332"/>
          </a:xfrm>
          <a:prstGeom prst="rect">
            <a:avLst/>
          </a:prstGeom>
          <a:noFill/>
        </p:spPr>
        <p:txBody>
          <a:bodyPr wrap="square" rtlCol="0">
            <a:spAutoFit/>
          </a:bodyPr>
          <a:lstStyle/>
          <a:p>
            <a:r>
              <a:rPr lang="sl-SI" dirty="0">
                <a:solidFill>
                  <a:srgbClr val="FF0000"/>
                </a:solidFill>
              </a:rPr>
              <a:t>Živ</a:t>
            </a:r>
            <a:r>
              <a:rPr lang="sl-SI" dirty="0">
                <a:solidFill>
                  <a:srgbClr val="0070C0"/>
                </a:solidFill>
              </a:rPr>
              <a:t>lje</a:t>
            </a:r>
            <a:r>
              <a:rPr lang="sl-SI" dirty="0">
                <a:solidFill>
                  <a:srgbClr val="00CC99"/>
                </a:solidFill>
              </a:rPr>
              <a:t>nje</a:t>
            </a:r>
            <a:r>
              <a:rPr lang="sl-SI" dirty="0"/>
              <a:t> </a:t>
            </a:r>
            <a:r>
              <a:rPr lang="sl-SI" dirty="0">
                <a:solidFill>
                  <a:srgbClr val="7030A0"/>
                </a:solidFill>
              </a:rPr>
              <a:t>v</a:t>
            </a:r>
            <a:r>
              <a:rPr lang="sl-SI" dirty="0"/>
              <a:t> </a:t>
            </a:r>
            <a:r>
              <a:rPr lang="sl-SI" dirty="0">
                <a:solidFill>
                  <a:schemeClr val="accent2"/>
                </a:solidFill>
              </a:rPr>
              <a:t>bar</a:t>
            </a:r>
            <a:r>
              <a:rPr lang="sl-SI" dirty="0">
                <a:solidFill>
                  <a:srgbClr val="00B050"/>
                </a:solidFill>
              </a:rPr>
              <a:t>vah</a:t>
            </a:r>
            <a:endParaRPr lang="en-US" dirty="0"/>
          </a:p>
        </p:txBody>
      </p:sp>
      <p:sp>
        <p:nvSpPr>
          <p:cNvPr id="5" name="TextBox 4">
            <a:extLst>
              <a:ext uri="{FF2B5EF4-FFF2-40B4-BE49-F238E27FC236}">
                <a16:creationId xmlns:a16="http://schemas.microsoft.com/office/drawing/2014/main" id="{F54CF052-CE87-C5AE-8A4C-927CDB583B13}"/>
              </a:ext>
            </a:extLst>
          </p:cNvPr>
          <p:cNvSpPr txBox="1"/>
          <p:nvPr/>
        </p:nvSpPr>
        <p:spPr>
          <a:xfrm>
            <a:off x="1606859" y="310716"/>
            <a:ext cx="10151494" cy="3416320"/>
          </a:xfrm>
          <a:prstGeom prst="rect">
            <a:avLst/>
          </a:prstGeom>
          <a:noFill/>
        </p:spPr>
        <p:txBody>
          <a:bodyPr wrap="square" rtlCol="0">
            <a:spAutoFit/>
          </a:bodyPr>
          <a:lstStyle/>
          <a:p>
            <a:r>
              <a:rPr lang="sl-SI" sz="3600" dirty="0"/>
              <a:t>Zastava katere države naj bi se po legendi prvikrat pojavila leta 1219 v bitki pri Lindanisu pod okriljem vladarja Valdemarja II., dandanes pa velja za najstarejšo državno zastavo v rabi?</a:t>
            </a:r>
          </a:p>
          <a:p>
            <a:br>
              <a:rPr lang="sl-SI" sz="3600" dirty="0"/>
            </a:br>
            <a:r>
              <a:rPr lang="sl-SI" sz="3600" dirty="0">
                <a:solidFill>
                  <a:srgbClr val="FF0000"/>
                </a:solidFill>
              </a:rPr>
              <a:t>Danska</a:t>
            </a:r>
            <a:endParaRPr lang="en-US" sz="3600" dirty="0"/>
          </a:p>
        </p:txBody>
      </p:sp>
      <p:pic>
        <p:nvPicPr>
          <p:cNvPr id="7170" name="Picture 2" descr="Flag of Denmark: appearance, history and meaning of the Dannebrog ¦ SCANDI">
            <a:extLst>
              <a:ext uri="{FF2B5EF4-FFF2-40B4-BE49-F238E27FC236}">
                <a16:creationId xmlns:a16="http://schemas.microsoft.com/office/drawing/2014/main" id="{451630B0-4BE6-E11A-AA9E-E36EA5BF7F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118284"/>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496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BE3D9-7540-92DE-51AF-15E793CAD76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6B53DAE-275D-7187-C86D-71FF49F78EF8}"/>
              </a:ext>
            </a:extLst>
          </p:cNvPr>
          <p:cNvSpPr txBox="1"/>
          <p:nvPr/>
        </p:nvSpPr>
        <p:spPr>
          <a:xfrm>
            <a:off x="834501" y="310716"/>
            <a:ext cx="772358" cy="646331"/>
          </a:xfrm>
          <a:prstGeom prst="rect">
            <a:avLst/>
          </a:prstGeom>
          <a:noFill/>
        </p:spPr>
        <p:txBody>
          <a:bodyPr wrap="square" rtlCol="0">
            <a:spAutoFit/>
          </a:bodyPr>
          <a:lstStyle/>
          <a:p>
            <a:r>
              <a:rPr lang="sl-SI" sz="3600" dirty="0"/>
              <a:t>4.</a:t>
            </a:r>
            <a:endParaRPr lang="en-US" sz="3600" dirty="0"/>
          </a:p>
        </p:txBody>
      </p:sp>
      <p:sp>
        <p:nvSpPr>
          <p:cNvPr id="3" name="TextBox 2">
            <a:extLst>
              <a:ext uri="{FF2B5EF4-FFF2-40B4-BE49-F238E27FC236}">
                <a16:creationId xmlns:a16="http://schemas.microsoft.com/office/drawing/2014/main" id="{673D96A8-8FC7-C747-D0EA-D484053287D3}"/>
              </a:ext>
            </a:extLst>
          </p:cNvPr>
          <p:cNvSpPr txBox="1"/>
          <p:nvPr/>
        </p:nvSpPr>
        <p:spPr>
          <a:xfrm>
            <a:off x="194720" y="6362618"/>
            <a:ext cx="3662905" cy="369332"/>
          </a:xfrm>
          <a:prstGeom prst="rect">
            <a:avLst/>
          </a:prstGeom>
          <a:noFill/>
        </p:spPr>
        <p:txBody>
          <a:bodyPr wrap="square" rtlCol="0">
            <a:spAutoFit/>
          </a:bodyPr>
          <a:lstStyle/>
          <a:p>
            <a:r>
              <a:rPr lang="sl-SI" dirty="0"/>
              <a:t>Zidam, zidam dan na dan</a:t>
            </a:r>
            <a:endParaRPr lang="en-US" dirty="0"/>
          </a:p>
        </p:txBody>
      </p:sp>
      <p:sp>
        <p:nvSpPr>
          <p:cNvPr id="5" name="TextBox 4">
            <a:extLst>
              <a:ext uri="{FF2B5EF4-FFF2-40B4-BE49-F238E27FC236}">
                <a16:creationId xmlns:a16="http://schemas.microsoft.com/office/drawing/2014/main" id="{FCCA896D-74BE-11BE-9D44-AE8EEE44C1FB}"/>
              </a:ext>
            </a:extLst>
          </p:cNvPr>
          <p:cNvSpPr txBox="1"/>
          <p:nvPr/>
        </p:nvSpPr>
        <p:spPr>
          <a:xfrm>
            <a:off x="1606859" y="310716"/>
            <a:ext cx="10151494" cy="2862322"/>
          </a:xfrm>
          <a:prstGeom prst="rect">
            <a:avLst/>
          </a:prstGeom>
          <a:noFill/>
        </p:spPr>
        <p:txBody>
          <a:bodyPr wrap="square" rtlCol="0">
            <a:spAutoFit/>
          </a:bodyPr>
          <a:lstStyle/>
          <a:p>
            <a:r>
              <a:rPr lang="sl-SI" sz="3600" dirty="0"/>
              <a:t>Kako se po nekdanjem vzhodnjaškem voditelju pogovorno pravi vrsti nizkocenovnega stanovanjskega bloka, ki je popolnoma prevzel vzhodni blok po letu 1960 in nadel značilno identiteto večini mest za železno zaveso?</a:t>
            </a:r>
          </a:p>
        </p:txBody>
      </p:sp>
      <p:grpSp>
        <p:nvGrpSpPr>
          <p:cNvPr id="6" name="Group 5">
            <a:extLst>
              <a:ext uri="{FF2B5EF4-FFF2-40B4-BE49-F238E27FC236}">
                <a16:creationId xmlns:a16="http://schemas.microsoft.com/office/drawing/2014/main" id="{1D976E0E-1B2C-184A-E057-D4472CC6C32C}"/>
              </a:ext>
            </a:extLst>
          </p:cNvPr>
          <p:cNvGrpSpPr/>
          <p:nvPr/>
        </p:nvGrpSpPr>
        <p:grpSpPr>
          <a:xfrm>
            <a:off x="2476156" y="3369104"/>
            <a:ext cx="7239688" cy="2802426"/>
            <a:chOff x="4629983" y="3930803"/>
            <a:chExt cx="7562017" cy="2927197"/>
          </a:xfrm>
        </p:grpSpPr>
        <p:pic>
          <p:nvPicPr>
            <p:cNvPr id="6146" name="Picture 2" descr="undefined">
              <a:extLst>
                <a:ext uri="{FF2B5EF4-FFF2-40B4-BE49-F238E27FC236}">
                  <a16:creationId xmlns:a16="http://schemas.microsoft.com/office/drawing/2014/main" id="{8CE204F3-9E52-2BB9-F282-29DCB8EE4D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3723" y="3934292"/>
              <a:ext cx="3898277" cy="29237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48" name="Picture 4" descr="undefined">
              <a:extLst>
                <a:ext uri="{FF2B5EF4-FFF2-40B4-BE49-F238E27FC236}">
                  <a16:creationId xmlns:a16="http://schemas.microsoft.com/office/drawing/2014/main" id="{607F88A7-3E2A-EB22-4D96-91CA3D96B0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9983" y="3930803"/>
              <a:ext cx="3663740" cy="292719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0150292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41C5B-A855-9C6B-7E8F-A3DF99940F9B}"/>
            </a:ext>
          </a:extLst>
        </p:cNvPr>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E0193EFB-ACAC-3AA5-B343-02C7E457E435}"/>
              </a:ext>
            </a:extLst>
          </p:cNvPr>
          <p:cNvGraphicFramePr>
            <a:graphicFrameLocks noGrp="1"/>
          </p:cNvGraphicFramePr>
          <p:nvPr>
            <p:extLst>
              <p:ext uri="{D42A27DB-BD31-4B8C-83A1-F6EECF244321}">
                <p14:modId xmlns:p14="http://schemas.microsoft.com/office/powerpoint/2010/main" val="2710626553"/>
              </p:ext>
            </p:extLst>
          </p:nvPr>
        </p:nvGraphicFramePr>
        <p:xfrm>
          <a:off x="1606859" y="3060397"/>
          <a:ext cx="5977160" cy="2560320"/>
        </p:xfrm>
        <a:graphic>
          <a:graphicData uri="http://schemas.openxmlformats.org/drawingml/2006/table">
            <a:tbl>
              <a:tblPr bandRow="1">
                <a:tableStyleId>{5C22544A-7EE6-4342-B048-85BDC9FD1C3A}</a:tableStyleId>
              </a:tblPr>
              <a:tblGrid>
                <a:gridCol w="2806605">
                  <a:extLst>
                    <a:ext uri="{9D8B030D-6E8A-4147-A177-3AD203B41FA5}">
                      <a16:colId xmlns:a16="http://schemas.microsoft.com/office/drawing/2014/main" val="3486829092"/>
                    </a:ext>
                  </a:extLst>
                </a:gridCol>
                <a:gridCol w="3170555">
                  <a:extLst>
                    <a:ext uri="{9D8B030D-6E8A-4147-A177-3AD203B41FA5}">
                      <a16:colId xmlns:a16="http://schemas.microsoft.com/office/drawing/2014/main" val="2949650268"/>
                    </a:ext>
                  </a:extLst>
                </a:gridCol>
              </a:tblGrid>
              <a:tr h="370840">
                <a:tc>
                  <a:txBody>
                    <a:bodyPr/>
                    <a:lstStyle/>
                    <a:p>
                      <a:r>
                        <a:rPr lang="en-US" sz="3600" dirty="0">
                          <a:solidFill>
                            <a:srgbClr val="FF0000"/>
                          </a:solidFill>
                        </a:rPr>
                        <a:t>Cyan</a:t>
                      </a:r>
                    </a:p>
                  </a:txBody>
                  <a:tcPr>
                    <a:solidFill>
                      <a:schemeClr val="bg1"/>
                    </a:solidFill>
                  </a:tcPr>
                </a:tc>
                <a:tc>
                  <a:txBody>
                    <a:bodyPr/>
                    <a:lstStyle/>
                    <a:p>
                      <a:r>
                        <a:rPr lang="sl-SI" sz="3600" noProof="0" dirty="0">
                          <a:solidFill>
                            <a:srgbClr val="FF0000"/>
                          </a:solidFill>
                        </a:rPr>
                        <a:t>Sinje modra</a:t>
                      </a:r>
                      <a:endParaRPr lang="en-US" sz="3600" dirty="0">
                        <a:solidFill>
                          <a:srgbClr val="FF0000"/>
                        </a:solidFill>
                      </a:endParaRPr>
                    </a:p>
                  </a:txBody>
                  <a:tcPr>
                    <a:solidFill>
                      <a:schemeClr val="bg1"/>
                    </a:solidFill>
                  </a:tcPr>
                </a:tc>
                <a:extLst>
                  <a:ext uri="{0D108BD9-81ED-4DB2-BD59-A6C34878D82A}">
                    <a16:rowId xmlns:a16="http://schemas.microsoft.com/office/drawing/2014/main" val="1478372127"/>
                  </a:ext>
                </a:extLst>
              </a:tr>
              <a:tr h="370840">
                <a:tc>
                  <a:txBody>
                    <a:bodyPr/>
                    <a:lstStyle/>
                    <a:p>
                      <a:r>
                        <a:rPr lang="en-US" sz="3600" dirty="0">
                          <a:solidFill>
                            <a:srgbClr val="FF0000"/>
                          </a:solidFill>
                        </a:rPr>
                        <a:t>Magenta</a:t>
                      </a:r>
                    </a:p>
                  </a:txBody>
                  <a:tcPr>
                    <a:solidFill>
                      <a:schemeClr val="bg1"/>
                    </a:solidFill>
                  </a:tcPr>
                </a:tc>
                <a:tc>
                  <a:txBody>
                    <a:bodyPr/>
                    <a:lstStyle/>
                    <a:p>
                      <a:r>
                        <a:rPr lang="sl-SI" sz="3600" noProof="0" dirty="0">
                          <a:solidFill>
                            <a:srgbClr val="FF0000"/>
                          </a:solidFill>
                        </a:rPr>
                        <a:t>Roza/vijolična</a:t>
                      </a:r>
                      <a:endParaRPr lang="en-US" sz="3600" dirty="0">
                        <a:solidFill>
                          <a:srgbClr val="FF0000"/>
                        </a:solidFill>
                      </a:endParaRPr>
                    </a:p>
                  </a:txBody>
                  <a:tcPr>
                    <a:solidFill>
                      <a:schemeClr val="bg1"/>
                    </a:solidFill>
                  </a:tcPr>
                </a:tc>
                <a:extLst>
                  <a:ext uri="{0D108BD9-81ED-4DB2-BD59-A6C34878D82A}">
                    <a16:rowId xmlns:a16="http://schemas.microsoft.com/office/drawing/2014/main" val="2811401972"/>
                  </a:ext>
                </a:extLst>
              </a:tr>
              <a:tr h="370840">
                <a:tc>
                  <a:txBody>
                    <a:bodyPr/>
                    <a:lstStyle/>
                    <a:p>
                      <a:r>
                        <a:rPr lang="en-US" sz="3600" dirty="0">
                          <a:solidFill>
                            <a:srgbClr val="FF0000"/>
                          </a:solidFill>
                        </a:rPr>
                        <a:t>Yellow</a:t>
                      </a:r>
                    </a:p>
                  </a:txBody>
                  <a:tcPr>
                    <a:solidFill>
                      <a:schemeClr val="bg1"/>
                    </a:solidFill>
                  </a:tcPr>
                </a:tc>
                <a:tc>
                  <a:txBody>
                    <a:bodyPr/>
                    <a:lstStyle/>
                    <a:p>
                      <a:r>
                        <a:rPr lang="sl-SI" sz="3600" noProof="0" dirty="0">
                          <a:solidFill>
                            <a:srgbClr val="FF0000"/>
                          </a:solidFill>
                        </a:rPr>
                        <a:t>Rumena</a:t>
                      </a:r>
                      <a:endParaRPr lang="en-US" sz="3600" dirty="0">
                        <a:solidFill>
                          <a:srgbClr val="FF0000"/>
                        </a:solidFill>
                      </a:endParaRPr>
                    </a:p>
                  </a:txBody>
                  <a:tcPr>
                    <a:solidFill>
                      <a:schemeClr val="bg1"/>
                    </a:solidFill>
                  </a:tcPr>
                </a:tc>
                <a:extLst>
                  <a:ext uri="{0D108BD9-81ED-4DB2-BD59-A6C34878D82A}">
                    <a16:rowId xmlns:a16="http://schemas.microsoft.com/office/drawing/2014/main" val="3370621445"/>
                  </a:ext>
                </a:extLst>
              </a:tr>
              <a:tr h="370840">
                <a:tc>
                  <a:txBody>
                    <a:bodyPr/>
                    <a:lstStyle/>
                    <a:p>
                      <a:r>
                        <a:rPr lang="en-US" sz="3600" dirty="0">
                          <a:solidFill>
                            <a:srgbClr val="FF0000"/>
                          </a:solidFill>
                        </a:rPr>
                        <a:t>Key</a:t>
                      </a:r>
                    </a:p>
                  </a:txBody>
                  <a:tcPr>
                    <a:solidFill>
                      <a:schemeClr val="bg1"/>
                    </a:solidFill>
                  </a:tcPr>
                </a:tc>
                <a:tc>
                  <a:txBody>
                    <a:bodyPr/>
                    <a:lstStyle/>
                    <a:p>
                      <a:r>
                        <a:rPr lang="sl-SI" sz="3600" noProof="0" dirty="0">
                          <a:solidFill>
                            <a:srgbClr val="FF0000"/>
                          </a:solidFill>
                        </a:rPr>
                        <a:t>Črna</a:t>
                      </a:r>
                      <a:endParaRPr lang="en-US" sz="3600" dirty="0">
                        <a:solidFill>
                          <a:srgbClr val="FF0000"/>
                        </a:solidFill>
                      </a:endParaRPr>
                    </a:p>
                  </a:txBody>
                  <a:tcPr>
                    <a:solidFill>
                      <a:schemeClr val="bg1"/>
                    </a:solidFill>
                  </a:tcPr>
                </a:tc>
                <a:extLst>
                  <a:ext uri="{0D108BD9-81ED-4DB2-BD59-A6C34878D82A}">
                    <a16:rowId xmlns:a16="http://schemas.microsoft.com/office/drawing/2014/main" val="2068799650"/>
                  </a:ext>
                </a:extLst>
              </a:tr>
            </a:tbl>
          </a:graphicData>
        </a:graphic>
      </p:graphicFrame>
      <p:sp>
        <p:nvSpPr>
          <p:cNvPr id="4" name="TextBox 3">
            <a:extLst>
              <a:ext uri="{FF2B5EF4-FFF2-40B4-BE49-F238E27FC236}">
                <a16:creationId xmlns:a16="http://schemas.microsoft.com/office/drawing/2014/main" id="{B862AC4A-AAD3-470D-0988-723E40AEE5D9}"/>
              </a:ext>
            </a:extLst>
          </p:cNvPr>
          <p:cNvSpPr txBox="1"/>
          <p:nvPr/>
        </p:nvSpPr>
        <p:spPr>
          <a:xfrm>
            <a:off x="834500" y="310716"/>
            <a:ext cx="815575" cy="646331"/>
          </a:xfrm>
          <a:prstGeom prst="rect">
            <a:avLst/>
          </a:prstGeom>
          <a:noFill/>
        </p:spPr>
        <p:txBody>
          <a:bodyPr wrap="square" rtlCol="0">
            <a:spAutoFit/>
          </a:bodyPr>
          <a:lstStyle/>
          <a:p>
            <a:r>
              <a:rPr lang="sl-SI" sz="3600" dirty="0"/>
              <a:t>29.</a:t>
            </a:r>
            <a:endParaRPr lang="en-US" sz="3600" dirty="0"/>
          </a:p>
        </p:txBody>
      </p:sp>
      <p:sp>
        <p:nvSpPr>
          <p:cNvPr id="3" name="TextBox 2">
            <a:extLst>
              <a:ext uri="{FF2B5EF4-FFF2-40B4-BE49-F238E27FC236}">
                <a16:creationId xmlns:a16="http://schemas.microsoft.com/office/drawing/2014/main" id="{483E0A87-FFDC-5D52-79FE-D353A34C65B7}"/>
              </a:ext>
            </a:extLst>
          </p:cNvPr>
          <p:cNvSpPr txBox="1"/>
          <p:nvPr/>
        </p:nvSpPr>
        <p:spPr>
          <a:xfrm>
            <a:off x="194720" y="6362618"/>
            <a:ext cx="3662905" cy="369332"/>
          </a:xfrm>
          <a:prstGeom prst="rect">
            <a:avLst/>
          </a:prstGeom>
          <a:noFill/>
        </p:spPr>
        <p:txBody>
          <a:bodyPr wrap="square" rtlCol="0">
            <a:spAutoFit/>
          </a:bodyPr>
          <a:lstStyle/>
          <a:p>
            <a:r>
              <a:rPr lang="sl-SI" dirty="0">
                <a:solidFill>
                  <a:srgbClr val="FF0000"/>
                </a:solidFill>
              </a:rPr>
              <a:t>Živ</a:t>
            </a:r>
            <a:r>
              <a:rPr lang="sl-SI" dirty="0">
                <a:solidFill>
                  <a:srgbClr val="0070C0"/>
                </a:solidFill>
              </a:rPr>
              <a:t>lje</a:t>
            </a:r>
            <a:r>
              <a:rPr lang="sl-SI" dirty="0">
                <a:solidFill>
                  <a:srgbClr val="00CC99"/>
                </a:solidFill>
              </a:rPr>
              <a:t>nje</a:t>
            </a:r>
            <a:r>
              <a:rPr lang="sl-SI" dirty="0"/>
              <a:t> </a:t>
            </a:r>
            <a:r>
              <a:rPr lang="sl-SI" dirty="0">
                <a:solidFill>
                  <a:srgbClr val="7030A0"/>
                </a:solidFill>
              </a:rPr>
              <a:t>v</a:t>
            </a:r>
            <a:r>
              <a:rPr lang="sl-SI" dirty="0"/>
              <a:t> </a:t>
            </a:r>
            <a:r>
              <a:rPr lang="sl-SI" dirty="0">
                <a:solidFill>
                  <a:schemeClr val="accent2"/>
                </a:solidFill>
              </a:rPr>
              <a:t>bar</a:t>
            </a:r>
            <a:r>
              <a:rPr lang="sl-SI" dirty="0">
                <a:solidFill>
                  <a:srgbClr val="00B050"/>
                </a:solidFill>
              </a:rPr>
              <a:t>vah</a:t>
            </a:r>
            <a:endParaRPr lang="en-US" dirty="0"/>
          </a:p>
        </p:txBody>
      </p:sp>
      <p:sp>
        <p:nvSpPr>
          <p:cNvPr id="5" name="TextBox 4">
            <a:extLst>
              <a:ext uri="{FF2B5EF4-FFF2-40B4-BE49-F238E27FC236}">
                <a16:creationId xmlns:a16="http://schemas.microsoft.com/office/drawing/2014/main" id="{3A5AFD93-E3E3-B664-F61A-96022E9B4F47}"/>
              </a:ext>
            </a:extLst>
          </p:cNvPr>
          <p:cNvSpPr txBox="1"/>
          <p:nvPr/>
        </p:nvSpPr>
        <p:spPr>
          <a:xfrm>
            <a:off x="1606859" y="310716"/>
            <a:ext cx="10151494" cy="2308324"/>
          </a:xfrm>
          <a:prstGeom prst="rect">
            <a:avLst/>
          </a:prstGeom>
          <a:noFill/>
        </p:spPr>
        <p:txBody>
          <a:bodyPr wrap="square" rtlCol="0">
            <a:spAutoFit/>
          </a:bodyPr>
          <a:lstStyle/>
          <a:p>
            <a:r>
              <a:rPr lang="sl-SI" sz="3600" dirty="0"/>
              <a:t>Med barvnimi modeli je najbolj znan seštevalni RGB z rdečo, zeleno in modro barvo, tiskalniki pa po navadi uporabljajo odštevalni barvni model CMYK. Katere barve ga sestavljajo?</a:t>
            </a:r>
          </a:p>
        </p:txBody>
      </p:sp>
      <p:pic>
        <p:nvPicPr>
          <p:cNvPr id="5124" name="Picture 4" descr="undefined">
            <a:extLst>
              <a:ext uri="{FF2B5EF4-FFF2-40B4-BE49-F238E27FC236}">
                <a16:creationId xmlns:a16="http://schemas.microsoft.com/office/drawing/2014/main" id="{B3DEC539-CFFB-8DD3-7E50-9B4365D6D9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03" t="12087" r="10485" b="11977"/>
          <a:stretch>
            <a:fillRect/>
          </a:stretch>
        </p:blipFill>
        <p:spPr bwMode="auto">
          <a:xfrm>
            <a:off x="8541919" y="2942163"/>
            <a:ext cx="2902688" cy="2796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21358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3A520-E9FA-0064-D7EC-C865BDD6471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28AB1B4-1D4E-610E-7E20-4A882EB4FECB}"/>
              </a:ext>
            </a:extLst>
          </p:cNvPr>
          <p:cNvSpPr txBox="1"/>
          <p:nvPr/>
        </p:nvSpPr>
        <p:spPr>
          <a:xfrm>
            <a:off x="834500" y="310716"/>
            <a:ext cx="815575" cy="646331"/>
          </a:xfrm>
          <a:prstGeom prst="rect">
            <a:avLst/>
          </a:prstGeom>
          <a:noFill/>
        </p:spPr>
        <p:txBody>
          <a:bodyPr wrap="square" rtlCol="0">
            <a:spAutoFit/>
          </a:bodyPr>
          <a:lstStyle/>
          <a:p>
            <a:r>
              <a:rPr lang="sl-SI" sz="3600" dirty="0"/>
              <a:t>30.</a:t>
            </a:r>
            <a:endParaRPr lang="en-US" sz="3600" dirty="0"/>
          </a:p>
        </p:txBody>
      </p:sp>
      <p:sp>
        <p:nvSpPr>
          <p:cNvPr id="3" name="TextBox 2">
            <a:extLst>
              <a:ext uri="{FF2B5EF4-FFF2-40B4-BE49-F238E27FC236}">
                <a16:creationId xmlns:a16="http://schemas.microsoft.com/office/drawing/2014/main" id="{AF87D613-1534-860A-2C7A-21FBEA69E3EF}"/>
              </a:ext>
            </a:extLst>
          </p:cNvPr>
          <p:cNvSpPr txBox="1"/>
          <p:nvPr/>
        </p:nvSpPr>
        <p:spPr>
          <a:xfrm>
            <a:off x="194720" y="6362618"/>
            <a:ext cx="3662905" cy="369332"/>
          </a:xfrm>
          <a:prstGeom prst="rect">
            <a:avLst/>
          </a:prstGeom>
          <a:noFill/>
        </p:spPr>
        <p:txBody>
          <a:bodyPr wrap="square" rtlCol="0">
            <a:spAutoFit/>
          </a:bodyPr>
          <a:lstStyle/>
          <a:p>
            <a:r>
              <a:rPr lang="sl-SI" dirty="0">
                <a:solidFill>
                  <a:srgbClr val="FF0000"/>
                </a:solidFill>
              </a:rPr>
              <a:t>Živ</a:t>
            </a:r>
            <a:r>
              <a:rPr lang="sl-SI" dirty="0">
                <a:solidFill>
                  <a:srgbClr val="0070C0"/>
                </a:solidFill>
              </a:rPr>
              <a:t>lje</a:t>
            </a:r>
            <a:r>
              <a:rPr lang="sl-SI" dirty="0">
                <a:solidFill>
                  <a:srgbClr val="00CC99"/>
                </a:solidFill>
              </a:rPr>
              <a:t>nje</a:t>
            </a:r>
            <a:r>
              <a:rPr lang="sl-SI" dirty="0"/>
              <a:t> </a:t>
            </a:r>
            <a:r>
              <a:rPr lang="sl-SI" dirty="0">
                <a:solidFill>
                  <a:srgbClr val="7030A0"/>
                </a:solidFill>
              </a:rPr>
              <a:t>v</a:t>
            </a:r>
            <a:r>
              <a:rPr lang="sl-SI" dirty="0"/>
              <a:t> </a:t>
            </a:r>
            <a:r>
              <a:rPr lang="sl-SI" dirty="0">
                <a:solidFill>
                  <a:schemeClr val="accent2"/>
                </a:solidFill>
              </a:rPr>
              <a:t>bar</a:t>
            </a:r>
            <a:r>
              <a:rPr lang="sl-SI" dirty="0">
                <a:solidFill>
                  <a:srgbClr val="00B050"/>
                </a:solidFill>
              </a:rPr>
              <a:t>vah</a:t>
            </a:r>
            <a:endParaRPr lang="en-US" dirty="0"/>
          </a:p>
        </p:txBody>
      </p:sp>
      <p:sp>
        <p:nvSpPr>
          <p:cNvPr id="5" name="TextBox 4">
            <a:extLst>
              <a:ext uri="{FF2B5EF4-FFF2-40B4-BE49-F238E27FC236}">
                <a16:creationId xmlns:a16="http://schemas.microsoft.com/office/drawing/2014/main" id="{17A2594A-58AD-814E-7535-026EFAB26975}"/>
              </a:ext>
            </a:extLst>
          </p:cNvPr>
          <p:cNvSpPr txBox="1"/>
          <p:nvPr/>
        </p:nvSpPr>
        <p:spPr>
          <a:xfrm>
            <a:off x="1606859" y="310716"/>
            <a:ext cx="10151494" cy="3970318"/>
          </a:xfrm>
          <a:prstGeom prst="rect">
            <a:avLst/>
          </a:prstGeom>
          <a:noFill/>
        </p:spPr>
        <p:txBody>
          <a:bodyPr wrap="square" rtlCol="0">
            <a:spAutoFit/>
          </a:bodyPr>
          <a:lstStyle/>
          <a:p>
            <a:r>
              <a:rPr lang="sl-SI" sz="3600" dirty="0"/>
              <a:t>Če ledeniški jezeri ležita v Julijskih Alpah tik onkraj slovenske meje, nanju pa se razprostira čudovit pogled z italijanske poti na Mangart, po katerem kraju sta dobili ime? </a:t>
            </a:r>
          </a:p>
          <a:p>
            <a:br>
              <a:rPr lang="sl-SI" sz="3600" dirty="0"/>
            </a:br>
            <a:r>
              <a:rPr lang="sl-SI" sz="3600" dirty="0">
                <a:solidFill>
                  <a:srgbClr val="FF0000"/>
                </a:solidFill>
              </a:rPr>
              <a:t>Bela Peč</a:t>
            </a:r>
          </a:p>
          <a:p>
            <a:r>
              <a:rPr lang="sl-SI" sz="3600" dirty="0">
                <a:solidFill>
                  <a:srgbClr val="FF0000"/>
                </a:solidFill>
              </a:rPr>
              <a:t>(Fusine in Valromana)</a:t>
            </a:r>
            <a:endParaRPr lang="en-US" sz="3600" dirty="0"/>
          </a:p>
        </p:txBody>
      </p:sp>
      <p:pic>
        <p:nvPicPr>
          <p:cNvPr id="9218" name="Picture 2" descr="Ideja za izlet: Prelepa Belopeška jezera | Ona">
            <a:extLst>
              <a:ext uri="{FF2B5EF4-FFF2-40B4-BE49-F238E27FC236}">
                <a16:creationId xmlns:a16="http://schemas.microsoft.com/office/drawing/2014/main" id="{83325C9D-A020-7451-5CD6-AC634ABBFB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4185" y="3578127"/>
            <a:ext cx="4893095" cy="3153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01955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83780-743A-B7DD-6C5C-6E839B21B90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1FB3D4A-B0C4-10BB-64F6-0A87FCD29943}"/>
              </a:ext>
            </a:extLst>
          </p:cNvPr>
          <p:cNvSpPr txBox="1"/>
          <p:nvPr/>
        </p:nvSpPr>
        <p:spPr>
          <a:xfrm>
            <a:off x="834500" y="310716"/>
            <a:ext cx="815575" cy="646331"/>
          </a:xfrm>
          <a:prstGeom prst="rect">
            <a:avLst/>
          </a:prstGeom>
          <a:noFill/>
        </p:spPr>
        <p:txBody>
          <a:bodyPr wrap="square" rtlCol="0">
            <a:spAutoFit/>
          </a:bodyPr>
          <a:lstStyle/>
          <a:p>
            <a:r>
              <a:rPr lang="sl-SI" sz="3600" dirty="0"/>
              <a:t>31.</a:t>
            </a:r>
            <a:endParaRPr lang="en-US" sz="3600" dirty="0"/>
          </a:p>
        </p:txBody>
      </p:sp>
      <p:sp>
        <p:nvSpPr>
          <p:cNvPr id="3" name="TextBox 2">
            <a:extLst>
              <a:ext uri="{FF2B5EF4-FFF2-40B4-BE49-F238E27FC236}">
                <a16:creationId xmlns:a16="http://schemas.microsoft.com/office/drawing/2014/main" id="{841B5530-430F-CB41-F35D-22FEAAE80080}"/>
              </a:ext>
            </a:extLst>
          </p:cNvPr>
          <p:cNvSpPr txBox="1"/>
          <p:nvPr/>
        </p:nvSpPr>
        <p:spPr>
          <a:xfrm>
            <a:off x="194720" y="6362618"/>
            <a:ext cx="3662905" cy="369332"/>
          </a:xfrm>
          <a:prstGeom prst="rect">
            <a:avLst/>
          </a:prstGeom>
          <a:noFill/>
        </p:spPr>
        <p:txBody>
          <a:bodyPr wrap="square" rtlCol="0">
            <a:spAutoFit/>
          </a:bodyPr>
          <a:lstStyle/>
          <a:p>
            <a:r>
              <a:rPr lang="sl-SI" dirty="0">
                <a:solidFill>
                  <a:srgbClr val="FF0000"/>
                </a:solidFill>
              </a:rPr>
              <a:t>Živ</a:t>
            </a:r>
            <a:r>
              <a:rPr lang="sl-SI" dirty="0">
                <a:solidFill>
                  <a:srgbClr val="0070C0"/>
                </a:solidFill>
              </a:rPr>
              <a:t>lje</a:t>
            </a:r>
            <a:r>
              <a:rPr lang="sl-SI" dirty="0">
                <a:solidFill>
                  <a:srgbClr val="00CC99"/>
                </a:solidFill>
              </a:rPr>
              <a:t>nje</a:t>
            </a:r>
            <a:r>
              <a:rPr lang="sl-SI" dirty="0"/>
              <a:t> </a:t>
            </a:r>
            <a:r>
              <a:rPr lang="sl-SI" dirty="0">
                <a:solidFill>
                  <a:srgbClr val="7030A0"/>
                </a:solidFill>
              </a:rPr>
              <a:t>v</a:t>
            </a:r>
            <a:r>
              <a:rPr lang="sl-SI" dirty="0"/>
              <a:t> </a:t>
            </a:r>
            <a:r>
              <a:rPr lang="sl-SI" dirty="0">
                <a:solidFill>
                  <a:schemeClr val="accent2"/>
                </a:solidFill>
              </a:rPr>
              <a:t>bar</a:t>
            </a:r>
            <a:r>
              <a:rPr lang="sl-SI" dirty="0">
                <a:solidFill>
                  <a:srgbClr val="00B050"/>
                </a:solidFill>
              </a:rPr>
              <a:t>vah</a:t>
            </a:r>
            <a:endParaRPr lang="en-US" dirty="0"/>
          </a:p>
        </p:txBody>
      </p:sp>
      <p:sp>
        <p:nvSpPr>
          <p:cNvPr id="5" name="TextBox 4">
            <a:extLst>
              <a:ext uri="{FF2B5EF4-FFF2-40B4-BE49-F238E27FC236}">
                <a16:creationId xmlns:a16="http://schemas.microsoft.com/office/drawing/2014/main" id="{583E448E-C23F-88E6-1016-E7DA83C3FD4B}"/>
              </a:ext>
            </a:extLst>
          </p:cNvPr>
          <p:cNvSpPr txBox="1"/>
          <p:nvPr/>
        </p:nvSpPr>
        <p:spPr>
          <a:xfrm>
            <a:off x="1606859" y="310716"/>
            <a:ext cx="6727518" cy="5632311"/>
          </a:xfrm>
          <a:prstGeom prst="rect">
            <a:avLst/>
          </a:prstGeom>
          <a:noFill/>
        </p:spPr>
        <p:txBody>
          <a:bodyPr wrap="square" rtlCol="0">
            <a:spAutoFit/>
          </a:bodyPr>
          <a:lstStyle/>
          <a:p>
            <a:r>
              <a:rPr lang="sl-SI" sz="3600" dirty="0"/>
              <a:t>Kateri legendarni nemški junak, ki je po legendi umoril zmaja Fafnirja, da bi si pridobil rensko zlato, podaja ime tretjega dela Wagnerjevega glasbenega cikla Nibelunški prstan? Slovani bi iskanega junaka lahko imenovali tudi Zmagomir.</a:t>
            </a:r>
          </a:p>
          <a:p>
            <a:br>
              <a:rPr lang="sl-SI" sz="3600" dirty="0"/>
            </a:br>
            <a:r>
              <a:rPr lang="sl-SI" sz="3600" b="0" dirty="0">
                <a:solidFill>
                  <a:srgbClr val="FF0000"/>
                </a:solidFill>
              </a:rPr>
              <a:t>Siegfried</a:t>
            </a:r>
            <a:endParaRPr lang="en-US" sz="3600" dirty="0"/>
          </a:p>
        </p:txBody>
      </p:sp>
      <p:pic>
        <p:nvPicPr>
          <p:cNvPr id="8194" name="Picture 2" descr="Siegfried - Simple English Wikipedia, the free encyclopedia">
            <a:extLst>
              <a:ext uri="{FF2B5EF4-FFF2-40B4-BE49-F238E27FC236}">
                <a16:creationId xmlns:a16="http://schemas.microsoft.com/office/drawing/2014/main" id="{F2ECB51F-FFEF-BFD3-F8DD-7F49AE342A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8657" y="809390"/>
            <a:ext cx="3353343" cy="5239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76918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C9431-6794-8B80-C599-77027842901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6B4F65E-4524-9E39-09F6-B2DB1CC453C6}"/>
              </a:ext>
            </a:extLst>
          </p:cNvPr>
          <p:cNvSpPr txBox="1"/>
          <p:nvPr/>
        </p:nvSpPr>
        <p:spPr>
          <a:xfrm>
            <a:off x="834500" y="310716"/>
            <a:ext cx="815575" cy="646331"/>
          </a:xfrm>
          <a:prstGeom prst="rect">
            <a:avLst/>
          </a:prstGeom>
          <a:noFill/>
        </p:spPr>
        <p:txBody>
          <a:bodyPr wrap="square" rtlCol="0">
            <a:spAutoFit/>
          </a:bodyPr>
          <a:lstStyle/>
          <a:p>
            <a:r>
              <a:rPr lang="sl-SI" sz="3600" dirty="0"/>
              <a:t>32.</a:t>
            </a:r>
            <a:endParaRPr lang="en-US" sz="3600" dirty="0"/>
          </a:p>
        </p:txBody>
      </p:sp>
      <p:sp>
        <p:nvSpPr>
          <p:cNvPr id="3" name="TextBox 2">
            <a:extLst>
              <a:ext uri="{FF2B5EF4-FFF2-40B4-BE49-F238E27FC236}">
                <a16:creationId xmlns:a16="http://schemas.microsoft.com/office/drawing/2014/main" id="{42319DD0-1019-B8A9-59F7-9D76852985C4}"/>
              </a:ext>
            </a:extLst>
          </p:cNvPr>
          <p:cNvSpPr txBox="1"/>
          <p:nvPr/>
        </p:nvSpPr>
        <p:spPr>
          <a:xfrm>
            <a:off x="194720" y="6362618"/>
            <a:ext cx="3662905" cy="369332"/>
          </a:xfrm>
          <a:prstGeom prst="rect">
            <a:avLst/>
          </a:prstGeom>
          <a:noFill/>
        </p:spPr>
        <p:txBody>
          <a:bodyPr wrap="square" rtlCol="0">
            <a:spAutoFit/>
          </a:bodyPr>
          <a:lstStyle/>
          <a:p>
            <a:r>
              <a:rPr lang="sl-SI" dirty="0">
                <a:solidFill>
                  <a:srgbClr val="FF0000"/>
                </a:solidFill>
              </a:rPr>
              <a:t>Živ</a:t>
            </a:r>
            <a:r>
              <a:rPr lang="sl-SI" dirty="0">
                <a:solidFill>
                  <a:srgbClr val="0070C0"/>
                </a:solidFill>
              </a:rPr>
              <a:t>lje</a:t>
            </a:r>
            <a:r>
              <a:rPr lang="sl-SI" dirty="0">
                <a:solidFill>
                  <a:srgbClr val="00CC99"/>
                </a:solidFill>
              </a:rPr>
              <a:t>nje</a:t>
            </a:r>
            <a:r>
              <a:rPr lang="sl-SI" dirty="0"/>
              <a:t> </a:t>
            </a:r>
            <a:r>
              <a:rPr lang="sl-SI" dirty="0">
                <a:solidFill>
                  <a:srgbClr val="7030A0"/>
                </a:solidFill>
              </a:rPr>
              <a:t>v</a:t>
            </a:r>
            <a:r>
              <a:rPr lang="sl-SI" dirty="0"/>
              <a:t> </a:t>
            </a:r>
            <a:r>
              <a:rPr lang="sl-SI" dirty="0">
                <a:solidFill>
                  <a:schemeClr val="accent2"/>
                </a:solidFill>
              </a:rPr>
              <a:t>bar</a:t>
            </a:r>
            <a:r>
              <a:rPr lang="sl-SI" dirty="0">
                <a:solidFill>
                  <a:srgbClr val="00B050"/>
                </a:solidFill>
              </a:rPr>
              <a:t>vah</a:t>
            </a:r>
            <a:endParaRPr lang="en-US" dirty="0"/>
          </a:p>
        </p:txBody>
      </p:sp>
      <p:sp>
        <p:nvSpPr>
          <p:cNvPr id="5" name="TextBox 4">
            <a:extLst>
              <a:ext uri="{FF2B5EF4-FFF2-40B4-BE49-F238E27FC236}">
                <a16:creationId xmlns:a16="http://schemas.microsoft.com/office/drawing/2014/main" id="{A5D781FB-F6FF-8F73-4D12-B67DF38207B6}"/>
              </a:ext>
            </a:extLst>
          </p:cNvPr>
          <p:cNvSpPr txBox="1"/>
          <p:nvPr/>
        </p:nvSpPr>
        <p:spPr>
          <a:xfrm>
            <a:off x="1606859" y="310716"/>
            <a:ext cx="10151494" cy="2308324"/>
          </a:xfrm>
          <a:prstGeom prst="rect">
            <a:avLst/>
          </a:prstGeom>
          <a:noFill/>
        </p:spPr>
        <p:txBody>
          <a:bodyPr wrap="square" rtlCol="0">
            <a:spAutoFit/>
          </a:bodyPr>
          <a:lstStyle/>
          <a:p>
            <a:r>
              <a:rPr lang="sl-SI" sz="3600" dirty="0"/>
              <a:t>Gostujoči dres katerega nogometnega kluba prikazuje spodnja slika?</a:t>
            </a:r>
          </a:p>
          <a:p>
            <a:br>
              <a:rPr lang="sl-SI" sz="3600" dirty="0"/>
            </a:br>
            <a:r>
              <a:rPr lang="sl-SI" sz="3600" dirty="0">
                <a:solidFill>
                  <a:srgbClr val="FF0000"/>
                </a:solidFill>
              </a:rPr>
              <a:t>Arsenal FC</a:t>
            </a:r>
            <a:endParaRPr lang="en-US" sz="3600" dirty="0"/>
          </a:p>
        </p:txBody>
      </p:sp>
      <p:pic>
        <p:nvPicPr>
          <p:cNvPr id="4098" name="Picture 2" descr="Arsenal 25-26 Away Kit Released - Footy Headlines">
            <a:extLst>
              <a:ext uri="{FF2B5EF4-FFF2-40B4-BE49-F238E27FC236}">
                <a16:creationId xmlns:a16="http://schemas.microsoft.com/office/drawing/2014/main" id="{2DA5D25C-8EC2-BDCB-F05C-6B4924EC44E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563" b="93375" l="10000" r="90000">
                        <a14:foregroundMark x1="30438" y1="92375" x2="63063" y2="93375"/>
                        <a14:foregroundMark x1="63063" y1="93375" x2="69625" y2="91938"/>
                        <a14:foregroundMark x1="19250" y1="18438" x2="39563" y2="8125"/>
                        <a14:foregroundMark x1="39563" y1="8125" x2="48938" y2="6563"/>
                        <a14:foregroundMark x1="48938" y1="6563" x2="69500" y2="11188"/>
                        <a14:foregroundMark x1="69500" y1="11188" x2="77063" y2="16000"/>
                        <a14:foregroundMark x1="67750" y1="20000" x2="62813" y2="28813"/>
                        <a14:foregroundMark x1="38813" y1="36000" x2="65313" y2="34875"/>
                        <a14:foregroundMark x1="65313" y1="34875" x2="65438" y2="34875"/>
                        <a14:foregroundMark x1="65438" y1="39563" x2="51188" y2="36563"/>
                        <a14:foregroundMark x1="54125" y1="37063" x2="48938" y2="48625"/>
                        <a14:foregroundMark x1="48938" y1="48625" x2="49313" y2="43875"/>
                        <a14:foregroundMark x1="82500" y1="27750" x2="82500" y2="30688"/>
                      </a14:backgroundRemoval>
                    </a14:imgEffect>
                  </a14:imgLayer>
                </a14:imgProps>
              </a:ext>
              <a:ext uri="{28A0092B-C50C-407E-A947-70E740481C1C}">
                <a14:useLocalDpi xmlns:a14="http://schemas.microsoft.com/office/drawing/2010/main" val="0"/>
              </a:ext>
            </a:extLst>
          </a:blip>
          <a:srcRect/>
          <a:stretch>
            <a:fillRect/>
          </a:stretch>
        </p:blipFill>
        <p:spPr bwMode="auto">
          <a:xfrm>
            <a:off x="5711364" y="1968702"/>
            <a:ext cx="4666013" cy="4666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65360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142CC-5027-30D7-8E43-620C4DF1BF69}"/>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A0DAD8D-0A7C-C8AD-227E-20583ED1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a:ea typeface="+mn-ea"/>
              <a:cs typeface="+mn-cs"/>
            </a:endParaRPr>
          </a:p>
        </p:txBody>
      </p:sp>
      <p:sp>
        <p:nvSpPr>
          <p:cNvPr id="2" name="Naslov 1">
            <a:extLst>
              <a:ext uri="{FF2B5EF4-FFF2-40B4-BE49-F238E27FC236}">
                <a16:creationId xmlns:a16="http://schemas.microsoft.com/office/drawing/2014/main" id="{9E8184DC-CCCB-A8F2-EE13-CF813074F45D}"/>
              </a:ext>
            </a:extLst>
          </p:cNvPr>
          <p:cNvSpPr>
            <a:spLocks noGrp="1"/>
          </p:cNvSpPr>
          <p:nvPr>
            <p:ph type="ctrTitle"/>
          </p:nvPr>
        </p:nvSpPr>
        <p:spPr>
          <a:xfrm>
            <a:off x="578651" y="1122363"/>
            <a:ext cx="11034695" cy="3174690"/>
          </a:xfrm>
        </p:spPr>
        <p:txBody>
          <a:bodyPr>
            <a:normAutofit/>
          </a:bodyPr>
          <a:lstStyle/>
          <a:p>
            <a:pPr algn="l">
              <a:lnSpc>
                <a:spcPct val="150000"/>
              </a:lnSpc>
            </a:pPr>
            <a:r>
              <a:rPr lang="sl-SI" dirty="0"/>
              <a:t>Peti sklop</a:t>
            </a:r>
            <a:br>
              <a:rPr lang="sl-SI" dirty="0"/>
            </a:br>
            <a:r>
              <a:rPr lang="sl-SI" sz="4400" dirty="0"/>
              <a:t>Slišim, torej sem</a:t>
            </a:r>
            <a:endParaRPr lang="sl-SI" dirty="0"/>
          </a:p>
        </p:txBody>
      </p:sp>
      <p:sp>
        <p:nvSpPr>
          <p:cNvPr id="9" name="Rectangle 8">
            <a:extLst>
              <a:ext uri="{FF2B5EF4-FFF2-40B4-BE49-F238E27FC236}">
                <a16:creationId xmlns:a16="http://schemas.microsoft.com/office/drawing/2014/main" id="{6FF4FDD3-D700-3E89-5238-F5E5E6958A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7C0D9C9-9D4A-3D69-CA41-F32B220624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Know The Structure of Human Ear">
            <a:extLst>
              <a:ext uri="{FF2B5EF4-FFF2-40B4-BE49-F238E27FC236}">
                <a16:creationId xmlns:a16="http://schemas.microsoft.com/office/drawing/2014/main" id="{31FC6855-3364-4D88-4058-9C7E1BCE96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395" r="65600" b="11246"/>
          <a:stretch>
            <a:fillRect/>
          </a:stretch>
        </p:blipFill>
        <p:spPr bwMode="auto">
          <a:xfrm>
            <a:off x="8858251" y="625683"/>
            <a:ext cx="2333624" cy="3364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35936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890AB-390D-8A66-47E7-8D66BCF290F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AD3518D-0EEE-BE55-106B-234B660FB817}"/>
              </a:ext>
            </a:extLst>
          </p:cNvPr>
          <p:cNvSpPr txBox="1"/>
          <p:nvPr/>
        </p:nvSpPr>
        <p:spPr>
          <a:xfrm>
            <a:off x="834500" y="310716"/>
            <a:ext cx="815575" cy="646331"/>
          </a:xfrm>
          <a:prstGeom prst="rect">
            <a:avLst/>
          </a:prstGeom>
          <a:noFill/>
        </p:spPr>
        <p:txBody>
          <a:bodyPr wrap="square" rtlCol="0">
            <a:spAutoFit/>
          </a:bodyPr>
          <a:lstStyle/>
          <a:p>
            <a:r>
              <a:rPr lang="sl-SI" sz="3600" dirty="0"/>
              <a:t>33.</a:t>
            </a:r>
            <a:endParaRPr lang="en-US" sz="3600" dirty="0"/>
          </a:p>
        </p:txBody>
      </p:sp>
      <p:sp>
        <p:nvSpPr>
          <p:cNvPr id="3" name="TextBox 2">
            <a:extLst>
              <a:ext uri="{FF2B5EF4-FFF2-40B4-BE49-F238E27FC236}">
                <a16:creationId xmlns:a16="http://schemas.microsoft.com/office/drawing/2014/main" id="{A9EA8FB1-3E9D-F1E0-7D04-771959F9B177}"/>
              </a:ext>
            </a:extLst>
          </p:cNvPr>
          <p:cNvSpPr txBox="1"/>
          <p:nvPr/>
        </p:nvSpPr>
        <p:spPr>
          <a:xfrm>
            <a:off x="194720" y="6362618"/>
            <a:ext cx="3662905" cy="369332"/>
          </a:xfrm>
          <a:prstGeom prst="rect">
            <a:avLst/>
          </a:prstGeom>
          <a:noFill/>
        </p:spPr>
        <p:txBody>
          <a:bodyPr wrap="square" rtlCol="0">
            <a:spAutoFit/>
          </a:bodyPr>
          <a:lstStyle/>
          <a:p>
            <a:r>
              <a:rPr lang="sl-SI" dirty="0"/>
              <a:t>Slišim, torej sem</a:t>
            </a:r>
            <a:endParaRPr lang="en-US" dirty="0"/>
          </a:p>
        </p:txBody>
      </p:sp>
      <p:sp>
        <p:nvSpPr>
          <p:cNvPr id="5" name="TextBox 4">
            <a:extLst>
              <a:ext uri="{FF2B5EF4-FFF2-40B4-BE49-F238E27FC236}">
                <a16:creationId xmlns:a16="http://schemas.microsoft.com/office/drawing/2014/main" id="{6BA57ADF-F043-B8B8-0592-DB616BB8555A}"/>
              </a:ext>
            </a:extLst>
          </p:cNvPr>
          <p:cNvSpPr txBox="1"/>
          <p:nvPr/>
        </p:nvSpPr>
        <p:spPr>
          <a:xfrm>
            <a:off x="1606859" y="310716"/>
            <a:ext cx="10151494" cy="3970318"/>
          </a:xfrm>
          <a:prstGeom prst="rect">
            <a:avLst/>
          </a:prstGeom>
          <a:noFill/>
        </p:spPr>
        <p:txBody>
          <a:bodyPr wrap="square" rtlCol="0">
            <a:spAutoFit/>
          </a:bodyPr>
          <a:lstStyle/>
          <a:p>
            <a:r>
              <a:rPr lang="sl-SI" sz="3600" dirty="0"/>
              <a:t>Kateri kamerunski nogometaš je kot prvi Afričan ob koncu prejšnjega stoletja zaigral za NK Olimpijo? Bržčas najvidnejši novomeški raper, Miha Blažič, priimek iskanega nogometaša uporablja kot svoje umetniško ime.</a:t>
            </a:r>
          </a:p>
          <a:p>
            <a:br>
              <a:rPr lang="sl-SI" sz="3600" dirty="0"/>
            </a:br>
            <a:r>
              <a:rPr lang="sl-SI" sz="3600" dirty="0">
                <a:solidFill>
                  <a:srgbClr val="FF0000"/>
                </a:solidFill>
              </a:rPr>
              <a:t>Roland Ntoko</a:t>
            </a:r>
            <a:endParaRPr lang="en-US" sz="3600" dirty="0"/>
          </a:p>
        </p:txBody>
      </p:sp>
      <p:pic>
        <p:nvPicPr>
          <p:cNvPr id="2050" name="Picture 2" descr="Opis slike ni na voljo.">
            <a:extLst>
              <a:ext uri="{FF2B5EF4-FFF2-40B4-BE49-F238E27FC236}">
                <a16:creationId xmlns:a16="http://schemas.microsoft.com/office/drawing/2014/main" id="{39456575-FDBA-E68B-91BD-1BF4B59D73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7875" y="3527856"/>
            <a:ext cx="2476502" cy="30956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toko - Wikipedia">
            <a:extLst>
              <a:ext uri="{FF2B5EF4-FFF2-40B4-BE49-F238E27FC236}">
                <a16:creationId xmlns:a16="http://schemas.microsoft.com/office/drawing/2014/main" id="{07A22359-F7AE-59A0-04DA-ED22AE3DB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3466" y="3511188"/>
            <a:ext cx="2085975" cy="3128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98187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CDC0C-52CA-E839-172A-DF3CF956CB9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0F66446-2F0A-77CB-8C13-0306A6E0ABEB}"/>
              </a:ext>
            </a:extLst>
          </p:cNvPr>
          <p:cNvSpPr txBox="1"/>
          <p:nvPr/>
        </p:nvSpPr>
        <p:spPr>
          <a:xfrm>
            <a:off x="834500" y="310716"/>
            <a:ext cx="815575" cy="646331"/>
          </a:xfrm>
          <a:prstGeom prst="rect">
            <a:avLst/>
          </a:prstGeom>
          <a:noFill/>
        </p:spPr>
        <p:txBody>
          <a:bodyPr wrap="square" rtlCol="0">
            <a:spAutoFit/>
          </a:bodyPr>
          <a:lstStyle/>
          <a:p>
            <a:r>
              <a:rPr lang="sl-SI" sz="3600" dirty="0"/>
              <a:t>34.</a:t>
            </a:r>
            <a:endParaRPr lang="en-US" sz="3600" dirty="0"/>
          </a:p>
        </p:txBody>
      </p:sp>
      <p:sp>
        <p:nvSpPr>
          <p:cNvPr id="3" name="TextBox 2">
            <a:extLst>
              <a:ext uri="{FF2B5EF4-FFF2-40B4-BE49-F238E27FC236}">
                <a16:creationId xmlns:a16="http://schemas.microsoft.com/office/drawing/2014/main" id="{80C00A75-591A-B927-681A-D7E488951115}"/>
              </a:ext>
            </a:extLst>
          </p:cNvPr>
          <p:cNvSpPr txBox="1"/>
          <p:nvPr/>
        </p:nvSpPr>
        <p:spPr>
          <a:xfrm>
            <a:off x="194720" y="6362618"/>
            <a:ext cx="3662905" cy="369332"/>
          </a:xfrm>
          <a:prstGeom prst="rect">
            <a:avLst/>
          </a:prstGeom>
          <a:noFill/>
        </p:spPr>
        <p:txBody>
          <a:bodyPr wrap="square" rtlCol="0">
            <a:spAutoFit/>
          </a:bodyPr>
          <a:lstStyle/>
          <a:p>
            <a:r>
              <a:rPr lang="sl-SI" dirty="0"/>
              <a:t>Slišim, torej sem</a:t>
            </a:r>
            <a:endParaRPr lang="en-US" dirty="0"/>
          </a:p>
        </p:txBody>
      </p:sp>
      <p:sp>
        <p:nvSpPr>
          <p:cNvPr id="5" name="TextBox 4">
            <a:extLst>
              <a:ext uri="{FF2B5EF4-FFF2-40B4-BE49-F238E27FC236}">
                <a16:creationId xmlns:a16="http://schemas.microsoft.com/office/drawing/2014/main" id="{11AE2E48-2D4F-BF59-438C-4AAAD68F2B1F}"/>
              </a:ext>
            </a:extLst>
          </p:cNvPr>
          <p:cNvSpPr txBox="1"/>
          <p:nvPr/>
        </p:nvSpPr>
        <p:spPr>
          <a:xfrm>
            <a:off x="1606859" y="310716"/>
            <a:ext cx="10151494" cy="3970318"/>
          </a:xfrm>
          <a:prstGeom prst="rect">
            <a:avLst/>
          </a:prstGeom>
          <a:noFill/>
        </p:spPr>
        <p:txBody>
          <a:bodyPr wrap="square" rtlCol="0">
            <a:spAutoFit/>
          </a:bodyPr>
          <a:lstStyle/>
          <a:p>
            <a:r>
              <a:rPr lang="sl-SI" sz="3600" dirty="0"/>
              <a:t>Kako se imenuje drobna cevka, ki povezuje srednje uho z žrelom in je del svojega imena dobila po italijanskem anatomu? Svetnik, ki lahko pri tem vprašanju priskoči v pomoč, svoj god praznuje 20. septembra.</a:t>
            </a:r>
          </a:p>
          <a:p>
            <a:br>
              <a:rPr lang="sl-SI" sz="3600" dirty="0"/>
            </a:br>
            <a:r>
              <a:rPr lang="sl-SI" sz="3600" b="0" dirty="0">
                <a:solidFill>
                  <a:srgbClr val="FF0000"/>
                </a:solidFill>
              </a:rPr>
              <a:t>Evstahijeva cev</a:t>
            </a:r>
            <a:endParaRPr lang="en-US" sz="3600" dirty="0"/>
          </a:p>
        </p:txBody>
      </p:sp>
      <p:pic>
        <p:nvPicPr>
          <p:cNvPr id="1026" name="Picture 2" descr="Otitis media – vnetje srednjega ušesa | Hiša Osteopatije">
            <a:extLst>
              <a:ext uri="{FF2B5EF4-FFF2-40B4-BE49-F238E27FC236}">
                <a16:creationId xmlns:a16="http://schemas.microsoft.com/office/drawing/2014/main" id="{5714074C-5BD8-D852-9198-E2C30E344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2606" y="3309266"/>
            <a:ext cx="4305567" cy="3422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08298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A71C6-CE5F-F781-88DD-C6FC6741782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45823CB-CDDB-F202-15D0-22B1CF549D3F}"/>
              </a:ext>
            </a:extLst>
          </p:cNvPr>
          <p:cNvSpPr txBox="1"/>
          <p:nvPr/>
        </p:nvSpPr>
        <p:spPr>
          <a:xfrm>
            <a:off x="834500" y="310716"/>
            <a:ext cx="815575" cy="646331"/>
          </a:xfrm>
          <a:prstGeom prst="rect">
            <a:avLst/>
          </a:prstGeom>
          <a:noFill/>
        </p:spPr>
        <p:txBody>
          <a:bodyPr wrap="square" rtlCol="0">
            <a:spAutoFit/>
          </a:bodyPr>
          <a:lstStyle/>
          <a:p>
            <a:r>
              <a:rPr lang="sl-SI" sz="3600" dirty="0"/>
              <a:t>35.</a:t>
            </a:r>
            <a:endParaRPr lang="en-US" sz="3600" dirty="0"/>
          </a:p>
        </p:txBody>
      </p:sp>
      <p:sp>
        <p:nvSpPr>
          <p:cNvPr id="3" name="TextBox 2">
            <a:extLst>
              <a:ext uri="{FF2B5EF4-FFF2-40B4-BE49-F238E27FC236}">
                <a16:creationId xmlns:a16="http://schemas.microsoft.com/office/drawing/2014/main" id="{66785782-01E0-AA05-ADDE-85A0D7D38C68}"/>
              </a:ext>
            </a:extLst>
          </p:cNvPr>
          <p:cNvSpPr txBox="1"/>
          <p:nvPr/>
        </p:nvSpPr>
        <p:spPr>
          <a:xfrm>
            <a:off x="194720" y="6362618"/>
            <a:ext cx="3662905" cy="369332"/>
          </a:xfrm>
          <a:prstGeom prst="rect">
            <a:avLst/>
          </a:prstGeom>
          <a:noFill/>
        </p:spPr>
        <p:txBody>
          <a:bodyPr wrap="square" rtlCol="0">
            <a:spAutoFit/>
          </a:bodyPr>
          <a:lstStyle/>
          <a:p>
            <a:r>
              <a:rPr lang="sl-SI" dirty="0"/>
              <a:t>Slišim, torej sem</a:t>
            </a:r>
            <a:endParaRPr lang="en-US" dirty="0"/>
          </a:p>
        </p:txBody>
      </p:sp>
      <p:sp>
        <p:nvSpPr>
          <p:cNvPr id="5" name="TextBox 4">
            <a:extLst>
              <a:ext uri="{FF2B5EF4-FFF2-40B4-BE49-F238E27FC236}">
                <a16:creationId xmlns:a16="http://schemas.microsoft.com/office/drawing/2014/main" id="{0786772E-E9BF-741C-F15F-7D077F899FBE}"/>
              </a:ext>
            </a:extLst>
          </p:cNvPr>
          <p:cNvSpPr txBox="1"/>
          <p:nvPr/>
        </p:nvSpPr>
        <p:spPr>
          <a:xfrm>
            <a:off x="1606859" y="310716"/>
            <a:ext cx="10151494" cy="3416320"/>
          </a:xfrm>
          <a:prstGeom prst="rect">
            <a:avLst/>
          </a:prstGeom>
          <a:noFill/>
        </p:spPr>
        <p:txBody>
          <a:bodyPr wrap="square" rtlCol="0">
            <a:spAutoFit/>
          </a:bodyPr>
          <a:lstStyle/>
          <a:p>
            <a:r>
              <a:rPr lang="sl-SI" sz="3600" dirty="0"/>
              <a:t>Katero univerzalno lepilo, ki bojda lepi vse in to kadarkoli, je leta 1932 izumil kemik August Fischer in ga poimenoval po oglašanju velike uharice?</a:t>
            </a:r>
          </a:p>
          <a:p>
            <a:br>
              <a:rPr lang="sl-SI" sz="3600" dirty="0"/>
            </a:br>
            <a:r>
              <a:rPr lang="sl-SI" sz="3600" b="0" dirty="0">
                <a:solidFill>
                  <a:srgbClr val="FF0000"/>
                </a:solidFill>
              </a:rPr>
              <a:t>UHU</a:t>
            </a:r>
            <a:endParaRPr lang="en-US" sz="3600" dirty="0"/>
          </a:p>
        </p:txBody>
      </p:sp>
      <p:pic>
        <p:nvPicPr>
          <p:cNvPr id="2052" name="Picture 4" descr="LEPILO V TUBI UHU UNIVERZALNO 35ML - NOVOLUX">
            <a:extLst>
              <a:ext uri="{FF2B5EF4-FFF2-40B4-BE49-F238E27FC236}">
                <a16:creationId xmlns:a16="http://schemas.microsoft.com/office/drawing/2014/main" id="{ADDB7BB2-E999-3A07-88A4-B9AEB7B394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907" y="2808433"/>
            <a:ext cx="3554185" cy="3554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95414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FD72E-29DF-8406-12A6-AE24CB176C4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3075965-7B28-175B-1315-9B1AA168DBA0}"/>
              </a:ext>
            </a:extLst>
          </p:cNvPr>
          <p:cNvSpPr txBox="1"/>
          <p:nvPr/>
        </p:nvSpPr>
        <p:spPr>
          <a:xfrm>
            <a:off x="834500" y="310716"/>
            <a:ext cx="815575" cy="646331"/>
          </a:xfrm>
          <a:prstGeom prst="rect">
            <a:avLst/>
          </a:prstGeom>
          <a:noFill/>
        </p:spPr>
        <p:txBody>
          <a:bodyPr wrap="square" rtlCol="0">
            <a:spAutoFit/>
          </a:bodyPr>
          <a:lstStyle/>
          <a:p>
            <a:r>
              <a:rPr lang="sl-SI" sz="3600" dirty="0"/>
              <a:t>36.</a:t>
            </a:r>
            <a:endParaRPr lang="en-US" sz="3600" dirty="0"/>
          </a:p>
        </p:txBody>
      </p:sp>
      <p:sp>
        <p:nvSpPr>
          <p:cNvPr id="3" name="TextBox 2">
            <a:extLst>
              <a:ext uri="{FF2B5EF4-FFF2-40B4-BE49-F238E27FC236}">
                <a16:creationId xmlns:a16="http://schemas.microsoft.com/office/drawing/2014/main" id="{EA50948E-697F-5A28-D176-CB6752BC2FAE}"/>
              </a:ext>
            </a:extLst>
          </p:cNvPr>
          <p:cNvSpPr txBox="1"/>
          <p:nvPr/>
        </p:nvSpPr>
        <p:spPr>
          <a:xfrm>
            <a:off x="194720" y="6362618"/>
            <a:ext cx="3662905" cy="369332"/>
          </a:xfrm>
          <a:prstGeom prst="rect">
            <a:avLst/>
          </a:prstGeom>
          <a:noFill/>
        </p:spPr>
        <p:txBody>
          <a:bodyPr wrap="square" rtlCol="0">
            <a:spAutoFit/>
          </a:bodyPr>
          <a:lstStyle/>
          <a:p>
            <a:r>
              <a:rPr lang="sl-SI" dirty="0"/>
              <a:t>Slišim, torej sem</a:t>
            </a:r>
            <a:endParaRPr lang="en-US" dirty="0"/>
          </a:p>
        </p:txBody>
      </p:sp>
      <p:sp>
        <p:nvSpPr>
          <p:cNvPr id="5" name="TextBox 4">
            <a:extLst>
              <a:ext uri="{FF2B5EF4-FFF2-40B4-BE49-F238E27FC236}">
                <a16:creationId xmlns:a16="http://schemas.microsoft.com/office/drawing/2014/main" id="{60AB7242-11B6-7E65-1A7A-8558B6D3C07F}"/>
              </a:ext>
            </a:extLst>
          </p:cNvPr>
          <p:cNvSpPr txBox="1"/>
          <p:nvPr/>
        </p:nvSpPr>
        <p:spPr>
          <a:xfrm>
            <a:off x="1606859" y="310716"/>
            <a:ext cx="10151494" cy="5078313"/>
          </a:xfrm>
          <a:prstGeom prst="rect">
            <a:avLst/>
          </a:prstGeom>
          <a:noFill/>
        </p:spPr>
        <p:txBody>
          <a:bodyPr wrap="square" rtlCol="0">
            <a:spAutoFit/>
          </a:bodyPr>
          <a:lstStyle/>
          <a:p>
            <a:r>
              <a:rPr lang="sl-SI" sz="3600" dirty="0"/>
              <a:t>Kako se imenuje gomolj rastline Colocasia esculenta iz družine kačnikovk, ki ji po domače pravimo slonje uho in je značilna za vzhodno ter jugovzhodno Azijo? Slovenski McDonaldsi izvleček tega gomolja skupaj z mlekom oglašujejo kot „naslednji veliki hit med vročimi napitki“.</a:t>
            </a:r>
          </a:p>
          <a:p>
            <a:br>
              <a:rPr lang="sl-SI" sz="3600" dirty="0"/>
            </a:br>
            <a:r>
              <a:rPr lang="sl-SI" sz="3600" b="0" dirty="0">
                <a:solidFill>
                  <a:srgbClr val="FF0000"/>
                </a:solidFill>
              </a:rPr>
              <a:t>Taro</a:t>
            </a:r>
            <a:endParaRPr lang="en-US" sz="3600" dirty="0"/>
          </a:p>
        </p:txBody>
      </p:sp>
      <p:pic>
        <p:nvPicPr>
          <p:cNvPr id="1028" name="Picture 4" descr="What Is Taro Root, and How Do You Cook It? | Eater">
            <a:extLst>
              <a:ext uri="{FF2B5EF4-FFF2-40B4-BE49-F238E27FC236}">
                <a16:creationId xmlns:a16="http://schemas.microsoft.com/office/drawing/2014/main" id="{54366623-0923-FA3F-3E5E-F7DBE34527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1207" y="4106048"/>
            <a:ext cx="3882797" cy="2565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89406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A8E95-3438-E33C-CB57-D48FED8BA05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33310DA-943B-363C-CD0B-B196BED03EDB}"/>
              </a:ext>
            </a:extLst>
          </p:cNvPr>
          <p:cNvSpPr txBox="1"/>
          <p:nvPr/>
        </p:nvSpPr>
        <p:spPr>
          <a:xfrm>
            <a:off x="834500" y="310716"/>
            <a:ext cx="815575" cy="646331"/>
          </a:xfrm>
          <a:prstGeom prst="rect">
            <a:avLst/>
          </a:prstGeom>
          <a:noFill/>
        </p:spPr>
        <p:txBody>
          <a:bodyPr wrap="square" rtlCol="0">
            <a:spAutoFit/>
          </a:bodyPr>
          <a:lstStyle/>
          <a:p>
            <a:r>
              <a:rPr lang="sl-SI" sz="3600" dirty="0"/>
              <a:t>37.</a:t>
            </a:r>
            <a:endParaRPr lang="en-US" sz="3600" dirty="0"/>
          </a:p>
        </p:txBody>
      </p:sp>
      <p:sp>
        <p:nvSpPr>
          <p:cNvPr id="3" name="TextBox 2">
            <a:extLst>
              <a:ext uri="{FF2B5EF4-FFF2-40B4-BE49-F238E27FC236}">
                <a16:creationId xmlns:a16="http://schemas.microsoft.com/office/drawing/2014/main" id="{6198D1CE-27CC-5632-1754-37D191276018}"/>
              </a:ext>
            </a:extLst>
          </p:cNvPr>
          <p:cNvSpPr txBox="1"/>
          <p:nvPr/>
        </p:nvSpPr>
        <p:spPr>
          <a:xfrm>
            <a:off x="194720" y="6362618"/>
            <a:ext cx="3662905" cy="369332"/>
          </a:xfrm>
          <a:prstGeom prst="rect">
            <a:avLst/>
          </a:prstGeom>
          <a:noFill/>
        </p:spPr>
        <p:txBody>
          <a:bodyPr wrap="square" rtlCol="0">
            <a:spAutoFit/>
          </a:bodyPr>
          <a:lstStyle/>
          <a:p>
            <a:r>
              <a:rPr lang="sl-SI" dirty="0"/>
              <a:t>Slišim, torej sem</a:t>
            </a:r>
            <a:endParaRPr lang="en-US" dirty="0"/>
          </a:p>
        </p:txBody>
      </p:sp>
      <p:sp>
        <p:nvSpPr>
          <p:cNvPr id="5" name="TextBox 4">
            <a:extLst>
              <a:ext uri="{FF2B5EF4-FFF2-40B4-BE49-F238E27FC236}">
                <a16:creationId xmlns:a16="http://schemas.microsoft.com/office/drawing/2014/main" id="{565D9AC6-8705-AAF4-1AE2-076A0242C41D}"/>
              </a:ext>
            </a:extLst>
          </p:cNvPr>
          <p:cNvSpPr txBox="1"/>
          <p:nvPr/>
        </p:nvSpPr>
        <p:spPr>
          <a:xfrm>
            <a:off x="1606859" y="310716"/>
            <a:ext cx="9323411" cy="3970318"/>
          </a:xfrm>
          <a:prstGeom prst="rect">
            <a:avLst/>
          </a:prstGeom>
          <a:noFill/>
        </p:spPr>
        <p:txBody>
          <a:bodyPr wrap="square" rtlCol="0">
            <a:spAutoFit/>
          </a:bodyPr>
          <a:lstStyle/>
          <a:p>
            <a:r>
              <a:rPr lang="sl-SI" sz="3600" dirty="0"/>
              <a:t>Kako se imenuje spodaj prikazan model Hyundaijevega avtomobila, ki je v Evropi predstavljal predhodnika modelu i40? Domenico Scarlatti bi najbrž pomislil na pravi odgovor.</a:t>
            </a:r>
          </a:p>
          <a:p>
            <a:br>
              <a:rPr lang="sl-SI" sz="3600" dirty="0"/>
            </a:br>
            <a:r>
              <a:rPr lang="sl-SI" sz="3600" b="0" dirty="0">
                <a:solidFill>
                  <a:srgbClr val="FF0000"/>
                </a:solidFill>
              </a:rPr>
              <a:t>Sonata</a:t>
            </a:r>
            <a:endParaRPr lang="en-US" sz="3600" dirty="0"/>
          </a:p>
        </p:txBody>
      </p:sp>
      <p:pic>
        <p:nvPicPr>
          <p:cNvPr id="9" name="Picture 8">
            <a:extLst>
              <a:ext uri="{FF2B5EF4-FFF2-40B4-BE49-F238E27FC236}">
                <a16:creationId xmlns:a16="http://schemas.microsoft.com/office/drawing/2014/main" id="{BF048546-32BE-A186-C24A-55400057CE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0737" y="3429000"/>
            <a:ext cx="5654404" cy="3184860"/>
          </a:xfrm>
          <a:prstGeom prst="rect">
            <a:avLst/>
          </a:prstGeom>
        </p:spPr>
      </p:pic>
    </p:spTree>
    <p:extLst>
      <p:ext uri="{BB962C8B-B14F-4D97-AF65-F5344CB8AC3E}">
        <p14:creationId xmlns:p14="http://schemas.microsoft.com/office/powerpoint/2010/main" val="858228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859FA-3B69-5787-C379-F5CFD40572A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E5C8E84-996C-6F28-179F-811B1F7E2680}"/>
              </a:ext>
            </a:extLst>
          </p:cNvPr>
          <p:cNvSpPr txBox="1"/>
          <p:nvPr/>
        </p:nvSpPr>
        <p:spPr>
          <a:xfrm>
            <a:off x="834501" y="310716"/>
            <a:ext cx="772358" cy="646331"/>
          </a:xfrm>
          <a:prstGeom prst="rect">
            <a:avLst/>
          </a:prstGeom>
          <a:noFill/>
        </p:spPr>
        <p:txBody>
          <a:bodyPr wrap="square" rtlCol="0">
            <a:spAutoFit/>
          </a:bodyPr>
          <a:lstStyle/>
          <a:p>
            <a:r>
              <a:rPr lang="sl-SI" sz="3600" dirty="0"/>
              <a:t>5.</a:t>
            </a:r>
            <a:endParaRPr lang="en-US" sz="3600" dirty="0"/>
          </a:p>
        </p:txBody>
      </p:sp>
      <p:sp>
        <p:nvSpPr>
          <p:cNvPr id="3" name="TextBox 2">
            <a:extLst>
              <a:ext uri="{FF2B5EF4-FFF2-40B4-BE49-F238E27FC236}">
                <a16:creationId xmlns:a16="http://schemas.microsoft.com/office/drawing/2014/main" id="{BA46FF3F-2E7B-3EB9-97AA-6C85243EFB9F}"/>
              </a:ext>
            </a:extLst>
          </p:cNvPr>
          <p:cNvSpPr txBox="1"/>
          <p:nvPr/>
        </p:nvSpPr>
        <p:spPr>
          <a:xfrm>
            <a:off x="194720" y="6362618"/>
            <a:ext cx="3662905" cy="369332"/>
          </a:xfrm>
          <a:prstGeom prst="rect">
            <a:avLst/>
          </a:prstGeom>
          <a:noFill/>
        </p:spPr>
        <p:txBody>
          <a:bodyPr wrap="square" rtlCol="0">
            <a:spAutoFit/>
          </a:bodyPr>
          <a:lstStyle/>
          <a:p>
            <a:r>
              <a:rPr lang="sl-SI" dirty="0"/>
              <a:t>Zidam, zidam dan na dan</a:t>
            </a:r>
            <a:endParaRPr lang="en-US" dirty="0"/>
          </a:p>
        </p:txBody>
      </p:sp>
      <p:sp>
        <p:nvSpPr>
          <p:cNvPr id="5" name="TextBox 4">
            <a:extLst>
              <a:ext uri="{FF2B5EF4-FFF2-40B4-BE49-F238E27FC236}">
                <a16:creationId xmlns:a16="http://schemas.microsoft.com/office/drawing/2014/main" id="{CB2C0F41-3F1D-DFBA-9315-B870680B79F1}"/>
              </a:ext>
            </a:extLst>
          </p:cNvPr>
          <p:cNvSpPr txBox="1"/>
          <p:nvPr/>
        </p:nvSpPr>
        <p:spPr>
          <a:xfrm>
            <a:off x="1606859" y="310716"/>
            <a:ext cx="10151494" cy="3970318"/>
          </a:xfrm>
          <a:prstGeom prst="rect">
            <a:avLst/>
          </a:prstGeom>
          <a:noFill/>
        </p:spPr>
        <p:txBody>
          <a:bodyPr wrap="square" rtlCol="0">
            <a:spAutoFit/>
          </a:bodyPr>
          <a:lstStyle/>
          <a:p>
            <a:r>
              <a:rPr lang="sl-SI" sz="3600" dirty="0"/>
              <a:t>Pri kateri spletni igri, postavljeni v svet antične Grčije, je cilj zgraditi čim več mest, trgovati z drugimi igralci in osvojiti sosednje otoke? Igra je ime dobila po resničnem otoku v Egejskem morju nedaleč od Samosa</a:t>
            </a:r>
            <a:r>
              <a:rPr lang="en-GB" sz="3600" dirty="0"/>
              <a:t> s </a:t>
            </a:r>
            <a:r>
              <a:rPr lang="sl-SI" sz="3600" noProof="0" dirty="0"/>
              <a:t>pokopanim strmoglavljenim junakom</a:t>
            </a:r>
            <a:r>
              <a:rPr lang="sl-SI" sz="3600" dirty="0"/>
              <a:t>.</a:t>
            </a:r>
            <a:br>
              <a:rPr lang="sl-SI" sz="3600" dirty="0"/>
            </a:br>
            <a:endParaRPr lang="en-US" sz="3600" dirty="0"/>
          </a:p>
        </p:txBody>
      </p:sp>
      <p:pic>
        <p:nvPicPr>
          <p:cNvPr id="2054" name="Picture 6" descr="I❶I Ikariam: Gameplay • Test • Screenshots √">
            <a:extLst>
              <a:ext uri="{FF2B5EF4-FFF2-40B4-BE49-F238E27FC236}">
                <a16:creationId xmlns:a16="http://schemas.microsoft.com/office/drawing/2014/main" id="{FA0FC2C6-B78E-D871-CE8F-02D3D4410E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9904" y="4040372"/>
            <a:ext cx="4502335" cy="28176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A66D950-F63D-0697-A561-59D3E9F9A73C}"/>
              </a:ext>
            </a:extLst>
          </p:cNvPr>
          <p:cNvSpPr/>
          <p:nvPr/>
        </p:nvSpPr>
        <p:spPr>
          <a:xfrm>
            <a:off x="4038600" y="4243388"/>
            <a:ext cx="1643063" cy="338137"/>
          </a:xfrm>
          <a:prstGeom prst="rect">
            <a:avLst/>
          </a:prstGeom>
          <a:solidFill>
            <a:srgbClr val="6A87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539925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1A8BC-AE1D-4ED2-8363-0886B8D8BC2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DAB3D64-9042-AE03-1D82-347B7D4673E2}"/>
              </a:ext>
            </a:extLst>
          </p:cNvPr>
          <p:cNvSpPr txBox="1"/>
          <p:nvPr/>
        </p:nvSpPr>
        <p:spPr>
          <a:xfrm>
            <a:off x="834500" y="310716"/>
            <a:ext cx="815575" cy="646331"/>
          </a:xfrm>
          <a:prstGeom prst="rect">
            <a:avLst/>
          </a:prstGeom>
          <a:noFill/>
        </p:spPr>
        <p:txBody>
          <a:bodyPr wrap="square" rtlCol="0">
            <a:spAutoFit/>
          </a:bodyPr>
          <a:lstStyle/>
          <a:p>
            <a:r>
              <a:rPr lang="sl-SI" sz="3600" dirty="0"/>
              <a:t>38.</a:t>
            </a:r>
            <a:endParaRPr lang="en-US" sz="3600" dirty="0"/>
          </a:p>
        </p:txBody>
      </p:sp>
      <p:sp>
        <p:nvSpPr>
          <p:cNvPr id="3" name="TextBox 2">
            <a:extLst>
              <a:ext uri="{FF2B5EF4-FFF2-40B4-BE49-F238E27FC236}">
                <a16:creationId xmlns:a16="http://schemas.microsoft.com/office/drawing/2014/main" id="{60867DFD-530E-5E56-8362-36165A4BB640}"/>
              </a:ext>
            </a:extLst>
          </p:cNvPr>
          <p:cNvSpPr txBox="1"/>
          <p:nvPr/>
        </p:nvSpPr>
        <p:spPr>
          <a:xfrm>
            <a:off x="194720" y="6362618"/>
            <a:ext cx="3662905" cy="369332"/>
          </a:xfrm>
          <a:prstGeom prst="rect">
            <a:avLst/>
          </a:prstGeom>
          <a:noFill/>
        </p:spPr>
        <p:txBody>
          <a:bodyPr wrap="square" rtlCol="0">
            <a:spAutoFit/>
          </a:bodyPr>
          <a:lstStyle/>
          <a:p>
            <a:r>
              <a:rPr lang="sl-SI" dirty="0"/>
              <a:t>Slišim, torej sem</a:t>
            </a:r>
            <a:endParaRPr lang="en-US" dirty="0"/>
          </a:p>
        </p:txBody>
      </p:sp>
      <p:sp>
        <p:nvSpPr>
          <p:cNvPr id="5" name="TextBox 4">
            <a:extLst>
              <a:ext uri="{FF2B5EF4-FFF2-40B4-BE49-F238E27FC236}">
                <a16:creationId xmlns:a16="http://schemas.microsoft.com/office/drawing/2014/main" id="{938EE1B3-6BC8-93C5-361E-94DE173D5764}"/>
              </a:ext>
            </a:extLst>
          </p:cNvPr>
          <p:cNvSpPr txBox="1"/>
          <p:nvPr/>
        </p:nvSpPr>
        <p:spPr>
          <a:xfrm>
            <a:off x="1606859" y="310716"/>
            <a:ext cx="10151494" cy="2308324"/>
          </a:xfrm>
          <a:prstGeom prst="rect">
            <a:avLst/>
          </a:prstGeom>
          <a:noFill/>
        </p:spPr>
        <p:txBody>
          <a:bodyPr wrap="square" rtlCol="0">
            <a:spAutoFit/>
          </a:bodyPr>
          <a:lstStyle/>
          <a:p>
            <a:r>
              <a:rPr lang="sl-SI" sz="3600" dirty="0"/>
              <a:t>a) Kakšen je naslov naslednje pesmi, predstavljene v programskem jeziku Python?</a:t>
            </a:r>
          </a:p>
          <a:p>
            <a:br>
              <a:rPr lang="sl-SI" sz="3600" dirty="0"/>
            </a:br>
            <a:r>
              <a:rPr lang="en-GB" sz="3600" b="0" noProof="0" dirty="0">
                <a:solidFill>
                  <a:srgbClr val="FF0000"/>
                </a:solidFill>
              </a:rPr>
              <a:t>I Will Always Love You</a:t>
            </a:r>
            <a:endParaRPr lang="en-US" sz="3600" dirty="0"/>
          </a:p>
        </p:txBody>
      </p:sp>
      <p:pic>
        <p:nvPicPr>
          <p:cNvPr id="6" name="Picture 5">
            <a:extLst>
              <a:ext uri="{FF2B5EF4-FFF2-40B4-BE49-F238E27FC236}">
                <a16:creationId xmlns:a16="http://schemas.microsoft.com/office/drawing/2014/main" id="{2745B523-494D-90B3-3E6D-0A6C1512282C}"/>
              </a:ext>
            </a:extLst>
          </p:cNvPr>
          <p:cNvPicPr>
            <a:picLocks noChangeAspect="1"/>
          </p:cNvPicPr>
          <p:nvPr/>
        </p:nvPicPr>
        <p:blipFill>
          <a:blip r:embed="rId2"/>
          <a:stretch>
            <a:fillRect/>
          </a:stretch>
        </p:blipFill>
        <p:spPr>
          <a:xfrm>
            <a:off x="3993505" y="3362055"/>
            <a:ext cx="4204990" cy="1128773"/>
          </a:xfrm>
          <a:prstGeom prst="rect">
            <a:avLst/>
          </a:prstGeom>
        </p:spPr>
      </p:pic>
    </p:spTree>
    <p:extLst>
      <p:ext uri="{BB962C8B-B14F-4D97-AF65-F5344CB8AC3E}">
        <p14:creationId xmlns:p14="http://schemas.microsoft.com/office/powerpoint/2010/main" val="104696917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A9F80-B0C6-AEC7-77E9-276A93FA617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6A3020F-E104-6C6A-CC85-80BE8ED43E1F}"/>
              </a:ext>
            </a:extLst>
          </p:cNvPr>
          <p:cNvSpPr txBox="1"/>
          <p:nvPr/>
        </p:nvSpPr>
        <p:spPr>
          <a:xfrm>
            <a:off x="834500" y="310716"/>
            <a:ext cx="815575" cy="646331"/>
          </a:xfrm>
          <a:prstGeom prst="rect">
            <a:avLst/>
          </a:prstGeom>
          <a:noFill/>
        </p:spPr>
        <p:txBody>
          <a:bodyPr wrap="square" rtlCol="0">
            <a:spAutoFit/>
          </a:bodyPr>
          <a:lstStyle/>
          <a:p>
            <a:r>
              <a:rPr lang="sl-SI" sz="3600" dirty="0"/>
              <a:t>38.</a:t>
            </a:r>
            <a:endParaRPr lang="en-US" sz="3600" dirty="0"/>
          </a:p>
        </p:txBody>
      </p:sp>
      <p:sp>
        <p:nvSpPr>
          <p:cNvPr id="3" name="TextBox 2">
            <a:extLst>
              <a:ext uri="{FF2B5EF4-FFF2-40B4-BE49-F238E27FC236}">
                <a16:creationId xmlns:a16="http://schemas.microsoft.com/office/drawing/2014/main" id="{0DFA8F02-3588-2258-DC19-444318768E84}"/>
              </a:ext>
            </a:extLst>
          </p:cNvPr>
          <p:cNvSpPr txBox="1"/>
          <p:nvPr/>
        </p:nvSpPr>
        <p:spPr>
          <a:xfrm>
            <a:off x="194720" y="6362618"/>
            <a:ext cx="3662905" cy="369332"/>
          </a:xfrm>
          <a:prstGeom prst="rect">
            <a:avLst/>
          </a:prstGeom>
          <a:noFill/>
        </p:spPr>
        <p:txBody>
          <a:bodyPr wrap="square" rtlCol="0">
            <a:spAutoFit/>
          </a:bodyPr>
          <a:lstStyle/>
          <a:p>
            <a:r>
              <a:rPr lang="sl-SI" dirty="0"/>
              <a:t>Slišim, torej sem</a:t>
            </a:r>
            <a:endParaRPr lang="en-US" dirty="0"/>
          </a:p>
        </p:txBody>
      </p:sp>
      <p:sp>
        <p:nvSpPr>
          <p:cNvPr id="5" name="TextBox 4">
            <a:extLst>
              <a:ext uri="{FF2B5EF4-FFF2-40B4-BE49-F238E27FC236}">
                <a16:creationId xmlns:a16="http://schemas.microsoft.com/office/drawing/2014/main" id="{533C7BE7-35B1-747F-845C-E199B782BEE5}"/>
              </a:ext>
            </a:extLst>
          </p:cNvPr>
          <p:cNvSpPr txBox="1"/>
          <p:nvPr/>
        </p:nvSpPr>
        <p:spPr>
          <a:xfrm>
            <a:off x="1606859" y="310716"/>
            <a:ext cx="10151494" cy="2308324"/>
          </a:xfrm>
          <a:prstGeom prst="rect">
            <a:avLst/>
          </a:prstGeom>
          <a:noFill/>
        </p:spPr>
        <p:txBody>
          <a:bodyPr wrap="square" rtlCol="0">
            <a:spAutoFit/>
          </a:bodyPr>
          <a:lstStyle/>
          <a:p>
            <a:r>
              <a:rPr lang="sl-SI" sz="3600" dirty="0"/>
              <a:t>b) Kdo je izgovoril naslednji znani citat, predstavljen v programskem jeziku C++?</a:t>
            </a:r>
          </a:p>
          <a:p>
            <a:br>
              <a:rPr lang="sl-SI" sz="3600" dirty="0"/>
            </a:br>
            <a:r>
              <a:rPr lang="sl-SI" sz="3600" b="0" dirty="0">
                <a:solidFill>
                  <a:srgbClr val="FF0000"/>
                </a:solidFill>
              </a:rPr>
              <a:t>Hamlet</a:t>
            </a:r>
            <a:endParaRPr lang="en-US" sz="3600" dirty="0"/>
          </a:p>
        </p:txBody>
      </p:sp>
      <p:pic>
        <p:nvPicPr>
          <p:cNvPr id="6" name="Picture 5">
            <a:extLst>
              <a:ext uri="{FF2B5EF4-FFF2-40B4-BE49-F238E27FC236}">
                <a16:creationId xmlns:a16="http://schemas.microsoft.com/office/drawing/2014/main" id="{7E2451DE-EA83-5AD3-5757-AA469566450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94676" y="3090845"/>
            <a:ext cx="3602647" cy="676309"/>
          </a:xfrm>
          <a:prstGeom prst="rect">
            <a:avLst/>
          </a:prstGeom>
        </p:spPr>
      </p:pic>
    </p:spTree>
    <p:extLst>
      <p:ext uri="{BB962C8B-B14F-4D97-AF65-F5344CB8AC3E}">
        <p14:creationId xmlns:p14="http://schemas.microsoft.com/office/powerpoint/2010/main" val="87267252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70E8E-4B98-0BBA-F6B2-DE0985F7FD2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F9A5DD5-0260-5325-1CFA-8EFDD99907B4}"/>
              </a:ext>
            </a:extLst>
          </p:cNvPr>
          <p:cNvSpPr txBox="1"/>
          <p:nvPr/>
        </p:nvSpPr>
        <p:spPr>
          <a:xfrm>
            <a:off x="834500" y="310716"/>
            <a:ext cx="815575" cy="646331"/>
          </a:xfrm>
          <a:prstGeom prst="rect">
            <a:avLst/>
          </a:prstGeom>
          <a:noFill/>
        </p:spPr>
        <p:txBody>
          <a:bodyPr wrap="square" rtlCol="0">
            <a:spAutoFit/>
          </a:bodyPr>
          <a:lstStyle/>
          <a:p>
            <a:r>
              <a:rPr lang="sl-SI" sz="3600" dirty="0"/>
              <a:t>39.</a:t>
            </a:r>
            <a:endParaRPr lang="en-US" sz="3600" dirty="0"/>
          </a:p>
        </p:txBody>
      </p:sp>
      <p:sp>
        <p:nvSpPr>
          <p:cNvPr id="3" name="TextBox 2">
            <a:extLst>
              <a:ext uri="{FF2B5EF4-FFF2-40B4-BE49-F238E27FC236}">
                <a16:creationId xmlns:a16="http://schemas.microsoft.com/office/drawing/2014/main" id="{4510BD9D-3C1A-0C93-7436-BFD422B9B039}"/>
              </a:ext>
            </a:extLst>
          </p:cNvPr>
          <p:cNvSpPr txBox="1"/>
          <p:nvPr/>
        </p:nvSpPr>
        <p:spPr>
          <a:xfrm>
            <a:off x="194720" y="6362618"/>
            <a:ext cx="3662905" cy="369332"/>
          </a:xfrm>
          <a:prstGeom prst="rect">
            <a:avLst/>
          </a:prstGeom>
          <a:noFill/>
        </p:spPr>
        <p:txBody>
          <a:bodyPr wrap="square" rtlCol="0">
            <a:spAutoFit/>
          </a:bodyPr>
          <a:lstStyle/>
          <a:p>
            <a:r>
              <a:rPr lang="sl-SI" dirty="0"/>
              <a:t>Slišim, torej sem</a:t>
            </a:r>
            <a:endParaRPr lang="en-US" dirty="0"/>
          </a:p>
        </p:txBody>
      </p:sp>
      <p:sp>
        <p:nvSpPr>
          <p:cNvPr id="5" name="TextBox 4">
            <a:extLst>
              <a:ext uri="{FF2B5EF4-FFF2-40B4-BE49-F238E27FC236}">
                <a16:creationId xmlns:a16="http://schemas.microsoft.com/office/drawing/2014/main" id="{397A6998-F14C-5C12-F9AA-1B9CAA7E380D}"/>
              </a:ext>
            </a:extLst>
          </p:cNvPr>
          <p:cNvSpPr txBox="1"/>
          <p:nvPr/>
        </p:nvSpPr>
        <p:spPr>
          <a:xfrm>
            <a:off x="1606859" y="310716"/>
            <a:ext cx="10151494" cy="4524315"/>
          </a:xfrm>
          <a:prstGeom prst="rect">
            <a:avLst/>
          </a:prstGeom>
          <a:noFill/>
        </p:spPr>
        <p:txBody>
          <a:bodyPr wrap="square" rtlCol="0">
            <a:spAutoFit/>
          </a:bodyPr>
          <a:lstStyle/>
          <a:p>
            <a:r>
              <a:rPr lang="sl-SI" sz="3600" dirty="0"/>
              <a:t>Kateri vrh je s 1.220 metri najvišja točka Posavskega hribovja, ki ga domačini pogosto imenujejo tudi Zasavski Triglav? Namig nam ponuja Vlado Poredoš, ki je nekega lepega dne zgodaj vstal, stvari v rukzak zmetal in jo mahnil direktno na iskani hrib.</a:t>
            </a:r>
          </a:p>
          <a:p>
            <a:br>
              <a:rPr lang="sl-SI" sz="3600" dirty="0"/>
            </a:br>
            <a:r>
              <a:rPr lang="sl-SI" sz="3600" b="0" dirty="0">
                <a:solidFill>
                  <a:srgbClr val="FF0000"/>
                </a:solidFill>
              </a:rPr>
              <a:t>Kum</a:t>
            </a:r>
            <a:endParaRPr lang="en-US" sz="3600" dirty="0"/>
          </a:p>
        </p:txBody>
      </p:sp>
      <p:pic>
        <p:nvPicPr>
          <p:cNvPr id="2" name="Picture 2" descr="The Godfather' was nearly filmed in 1970s St. Louis | FOX 2">
            <a:extLst>
              <a:ext uri="{FF2B5EF4-FFF2-40B4-BE49-F238E27FC236}">
                <a16:creationId xmlns:a16="http://schemas.microsoft.com/office/drawing/2014/main" id="{8CC8FA9B-7BF5-4AE7-EF17-E798E5220A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2358" y="3951301"/>
            <a:ext cx="4722783" cy="2681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73950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E4600-3C2A-401F-2063-F2C56D5134A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A4765F1-370D-8357-AA94-AA6641D15C3D}"/>
              </a:ext>
            </a:extLst>
          </p:cNvPr>
          <p:cNvSpPr txBox="1"/>
          <p:nvPr/>
        </p:nvSpPr>
        <p:spPr>
          <a:xfrm>
            <a:off x="834500" y="310716"/>
            <a:ext cx="815575" cy="646331"/>
          </a:xfrm>
          <a:prstGeom prst="rect">
            <a:avLst/>
          </a:prstGeom>
          <a:noFill/>
        </p:spPr>
        <p:txBody>
          <a:bodyPr wrap="square" rtlCol="0">
            <a:spAutoFit/>
          </a:bodyPr>
          <a:lstStyle/>
          <a:p>
            <a:r>
              <a:rPr lang="sl-SI" sz="3600" dirty="0"/>
              <a:t>40.</a:t>
            </a:r>
            <a:endParaRPr lang="en-US" sz="3600" dirty="0"/>
          </a:p>
        </p:txBody>
      </p:sp>
      <p:sp>
        <p:nvSpPr>
          <p:cNvPr id="3" name="TextBox 2">
            <a:extLst>
              <a:ext uri="{FF2B5EF4-FFF2-40B4-BE49-F238E27FC236}">
                <a16:creationId xmlns:a16="http://schemas.microsoft.com/office/drawing/2014/main" id="{C3C8C065-5249-BF20-54E5-625A4D64AC04}"/>
              </a:ext>
            </a:extLst>
          </p:cNvPr>
          <p:cNvSpPr txBox="1"/>
          <p:nvPr/>
        </p:nvSpPr>
        <p:spPr>
          <a:xfrm>
            <a:off x="194720" y="6362618"/>
            <a:ext cx="3662905" cy="369332"/>
          </a:xfrm>
          <a:prstGeom prst="rect">
            <a:avLst/>
          </a:prstGeom>
          <a:noFill/>
        </p:spPr>
        <p:txBody>
          <a:bodyPr wrap="square" rtlCol="0">
            <a:spAutoFit/>
          </a:bodyPr>
          <a:lstStyle/>
          <a:p>
            <a:r>
              <a:rPr lang="sl-SI" dirty="0"/>
              <a:t>Slišim, torej sem</a:t>
            </a:r>
            <a:endParaRPr lang="en-US" dirty="0"/>
          </a:p>
        </p:txBody>
      </p:sp>
      <p:sp>
        <p:nvSpPr>
          <p:cNvPr id="5" name="TextBox 4">
            <a:extLst>
              <a:ext uri="{FF2B5EF4-FFF2-40B4-BE49-F238E27FC236}">
                <a16:creationId xmlns:a16="http://schemas.microsoft.com/office/drawing/2014/main" id="{C71AF7AA-4123-149E-D8F6-5F7B75CF4BF2}"/>
              </a:ext>
            </a:extLst>
          </p:cNvPr>
          <p:cNvSpPr txBox="1"/>
          <p:nvPr/>
        </p:nvSpPr>
        <p:spPr>
          <a:xfrm>
            <a:off x="1606859" y="310716"/>
            <a:ext cx="10151494" cy="3970318"/>
          </a:xfrm>
          <a:prstGeom prst="rect">
            <a:avLst/>
          </a:prstGeom>
          <a:noFill/>
        </p:spPr>
        <p:txBody>
          <a:bodyPr wrap="square" rtlCol="0">
            <a:spAutoFit/>
          </a:bodyPr>
          <a:lstStyle/>
          <a:p>
            <a:r>
              <a:rPr lang="sl-SI" sz="3600" dirty="0"/>
              <a:t>Kateri glasbeni pojav označuje prenos ritmičnega poudarka s poudarjene na nepoudarjeno dobo? Medicinci bi pri tem pojavu najbrž prej kot na glasbo pomislili na omedlevico.</a:t>
            </a:r>
          </a:p>
          <a:p>
            <a:br>
              <a:rPr lang="sl-SI" sz="3600" dirty="0"/>
            </a:br>
            <a:r>
              <a:rPr lang="sl-SI" sz="3600" b="0" dirty="0">
                <a:solidFill>
                  <a:srgbClr val="FF0000"/>
                </a:solidFill>
              </a:rPr>
              <a:t>Sinkopa</a:t>
            </a:r>
            <a:endParaRPr lang="en-US" sz="3600" dirty="0"/>
          </a:p>
        </p:txBody>
      </p:sp>
      <p:pic>
        <p:nvPicPr>
          <p:cNvPr id="6" name="40">
            <a:hlinkClick r:id="" action="ppaction://media"/>
            <a:extLst>
              <a:ext uri="{FF2B5EF4-FFF2-40B4-BE49-F238E27FC236}">
                <a16:creationId xmlns:a16="http://schemas.microsoft.com/office/drawing/2014/main" id="{17DC03AF-7595-4B1D-DAF6-7E61E51C3784}"/>
              </a:ext>
            </a:extLst>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p:blipFill>
        <p:spPr>
          <a:xfrm>
            <a:off x="4035734" y="4450822"/>
            <a:ext cx="4120531" cy="871003"/>
          </a:xfrm>
          <a:prstGeom prst="rect">
            <a:avLst/>
          </a:prstGeom>
        </p:spPr>
      </p:pic>
    </p:spTree>
    <p:extLst>
      <p:ext uri="{BB962C8B-B14F-4D97-AF65-F5344CB8AC3E}">
        <p14:creationId xmlns:p14="http://schemas.microsoft.com/office/powerpoint/2010/main" val="37067927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F317C-456F-866A-D638-FBF29546540F}"/>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FBFEBFB-EC17-67AB-FC4D-B6DCCA54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a:ea typeface="+mn-ea"/>
              <a:cs typeface="+mn-cs"/>
            </a:endParaRPr>
          </a:p>
        </p:txBody>
      </p:sp>
      <p:sp>
        <p:nvSpPr>
          <p:cNvPr id="2" name="Naslov 1">
            <a:extLst>
              <a:ext uri="{FF2B5EF4-FFF2-40B4-BE49-F238E27FC236}">
                <a16:creationId xmlns:a16="http://schemas.microsoft.com/office/drawing/2014/main" id="{3A4A3CEF-7BCF-025C-4EF4-BF7EDED42FE4}"/>
              </a:ext>
            </a:extLst>
          </p:cNvPr>
          <p:cNvSpPr>
            <a:spLocks noGrp="1"/>
          </p:cNvSpPr>
          <p:nvPr>
            <p:ph type="ctrTitle"/>
          </p:nvPr>
        </p:nvSpPr>
        <p:spPr>
          <a:xfrm>
            <a:off x="578651" y="1122363"/>
            <a:ext cx="11034695" cy="3174690"/>
          </a:xfrm>
        </p:spPr>
        <p:txBody>
          <a:bodyPr>
            <a:normAutofit/>
          </a:bodyPr>
          <a:lstStyle/>
          <a:p>
            <a:pPr algn="l">
              <a:lnSpc>
                <a:spcPct val="150000"/>
              </a:lnSpc>
            </a:pPr>
            <a:r>
              <a:rPr lang="sl-SI" dirty="0"/>
              <a:t>Šesti sklop</a:t>
            </a:r>
            <a:br>
              <a:rPr lang="sl-SI" dirty="0"/>
            </a:br>
            <a:r>
              <a:rPr lang="sl-SI" sz="4400" dirty="0"/>
              <a:t>ℕ</a:t>
            </a:r>
            <a:endParaRPr lang="sl-SI" dirty="0"/>
          </a:p>
        </p:txBody>
      </p:sp>
      <p:sp>
        <p:nvSpPr>
          <p:cNvPr id="9" name="Rectangle 8">
            <a:extLst>
              <a:ext uri="{FF2B5EF4-FFF2-40B4-BE49-F238E27FC236}">
                <a16:creationId xmlns:a16="http://schemas.microsoft.com/office/drawing/2014/main" id="{312554C9-2475-EFB9-344E-D66EC26776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DD440625-B687-308E-5DEB-8C7F733273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Sticker The only Way is up">
            <a:extLst>
              <a:ext uri="{FF2B5EF4-FFF2-40B4-BE49-F238E27FC236}">
                <a16:creationId xmlns:a16="http://schemas.microsoft.com/office/drawing/2014/main" id="{4C2C7E75-4F84-DDB8-5819-4879FD83B041}"/>
              </a:ext>
            </a:extLst>
          </p:cNvPr>
          <p:cNvPicPr>
            <a:picLocks noChangeAspect="1" noChangeArrowheads="1"/>
          </p:cNvPicPr>
          <p:nvPr/>
        </p:nvPicPr>
        <p:blipFill rotWithShape="1">
          <a:blip r:embed="rId2">
            <a:graysc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8047" b="32595"/>
          <a:stretch>
            <a:fillRect/>
          </a:stretch>
        </p:blipFill>
        <p:spPr bwMode="auto">
          <a:xfrm>
            <a:off x="404461" y="4647428"/>
            <a:ext cx="2080120" cy="8187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8" name="Picture 2" descr="undefined">
            <a:extLst>
              <a:ext uri="{FF2B5EF4-FFF2-40B4-BE49-F238E27FC236}">
                <a16:creationId xmlns:a16="http://schemas.microsoft.com/office/drawing/2014/main" id="{6B03F168-FBB3-1748-5A3E-7AB90110AF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8456" y="452908"/>
            <a:ext cx="3809278" cy="3595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54318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8CFBD-D4C8-0DB4-7249-3558560D59A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37B4036-3C9B-C576-2190-3135F714C76F}"/>
              </a:ext>
            </a:extLst>
          </p:cNvPr>
          <p:cNvSpPr txBox="1"/>
          <p:nvPr/>
        </p:nvSpPr>
        <p:spPr>
          <a:xfrm>
            <a:off x="834500" y="310716"/>
            <a:ext cx="815575" cy="646331"/>
          </a:xfrm>
          <a:prstGeom prst="rect">
            <a:avLst/>
          </a:prstGeom>
          <a:noFill/>
        </p:spPr>
        <p:txBody>
          <a:bodyPr wrap="square" rtlCol="0">
            <a:spAutoFit/>
          </a:bodyPr>
          <a:lstStyle/>
          <a:p>
            <a:r>
              <a:rPr lang="sl-SI" sz="3600" dirty="0"/>
              <a:t>4</a:t>
            </a:r>
            <a:r>
              <a:rPr lang="en-US" sz="3600" dirty="0"/>
              <a:t>1</a:t>
            </a:r>
            <a:r>
              <a:rPr lang="sl-SI" sz="3600" dirty="0"/>
              <a:t>.</a:t>
            </a:r>
            <a:endParaRPr lang="en-US" sz="3600" dirty="0"/>
          </a:p>
        </p:txBody>
      </p:sp>
      <p:sp>
        <p:nvSpPr>
          <p:cNvPr id="3" name="TextBox 2">
            <a:extLst>
              <a:ext uri="{FF2B5EF4-FFF2-40B4-BE49-F238E27FC236}">
                <a16:creationId xmlns:a16="http://schemas.microsoft.com/office/drawing/2014/main" id="{FF645110-563F-6867-CAD8-055A6AB0EFDB}"/>
              </a:ext>
            </a:extLst>
          </p:cNvPr>
          <p:cNvSpPr txBox="1"/>
          <p:nvPr/>
        </p:nvSpPr>
        <p:spPr>
          <a:xfrm>
            <a:off x="194720" y="6362618"/>
            <a:ext cx="3662905" cy="369332"/>
          </a:xfrm>
          <a:prstGeom prst="rect">
            <a:avLst/>
          </a:prstGeom>
          <a:noFill/>
        </p:spPr>
        <p:txBody>
          <a:bodyPr wrap="square" rtlCol="0">
            <a:spAutoFit/>
          </a:bodyPr>
          <a:lstStyle/>
          <a:p>
            <a:r>
              <a:rPr lang="sl-SI" dirty="0"/>
              <a:t>ℕ</a:t>
            </a:r>
            <a:endParaRPr lang="en-US" dirty="0"/>
          </a:p>
        </p:txBody>
      </p:sp>
      <p:sp>
        <p:nvSpPr>
          <p:cNvPr id="5" name="TextBox 4">
            <a:extLst>
              <a:ext uri="{FF2B5EF4-FFF2-40B4-BE49-F238E27FC236}">
                <a16:creationId xmlns:a16="http://schemas.microsoft.com/office/drawing/2014/main" id="{5D9C00E5-A72B-63C8-EEBD-F35B52859555}"/>
              </a:ext>
            </a:extLst>
          </p:cNvPr>
          <p:cNvSpPr txBox="1"/>
          <p:nvPr/>
        </p:nvSpPr>
        <p:spPr>
          <a:xfrm>
            <a:off x="1606859" y="310716"/>
            <a:ext cx="10151494" cy="2862322"/>
          </a:xfrm>
          <a:prstGeom prst="rect">
            <a:avLst/>
          </a:prstGeom>
          <a:noFill/>
        </p:spPr>
        <p:txBody>
          <a:bodyPr wrap="square" rtlCol="0">
            <a:spAutoFit/>
          </a:bodyPr>
          <a:lstStyle/>
          <a:p>
            <a:r>
              <a:rPr lang="sl-SI" sz="3600" dirty="0"/>
              <a:t>Če se je nacistična Nemčija med leti 1933 in 1945 predstavljala kot Tretji rajh, katera država je predstavljala Prvi rajh?</a:t>
            </a:r>
          </a:p>
          <a:p>
            <a:br>
              <a:rPr lang="sl-SI" sz="3600" dirty="0"/>
            </a:br>
            <a:r>
              <a:rPr lang="sl-SI" sz="3600" dirty="0">
                <a:solidFill>
                  <a:srgbClr val="FF0000"/>
                </a:solidFill>
              </a:rPr>
              <a:t>Sveto rimsko cesarstvo</a:t>
            </a:r>
            <a:endParaRPr lang="en-US" sz="3600" dirty="0"/>
          </a:p>
        </p:txBody>
      </p:sp>
      <p:pic>
        <p:nvPicPr>
          <p:cNvPr id="2050" name="Picture 2" descr="Flag of Holy Roman Empire">
            <a:extLst>
              <a:ext uri="{FF2B5EF4-FFF2-40B4-BE49-F238E27FC236}">
                <a16:creationId xmlns:a16="http://schemas.microsoft.com/office/drawing/2014/main" id="{5D841628-C6B2-9079-C4EC-4C610D5509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3490" y="3584312"/>
            <a:ext cx="4605020" cy="3070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56343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52F15-42C5-EEC2-C174-C1C35D99304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8AE7AB4-BED5-EEEC-B318-DC8A6B656561}"/>
              </a:ext>
            </a:extLst>
          </p:cNvPr>
          <p:cNvSpPr txBox="1"/>
          <p:nvPr/>
        </p:nvSpPr>
        <p:spPr>
          <a:xfrm>
            <a:off x="834500" y="310716"/>
            <a:ext cx="815575" cy="646331"/>
          </a:xfrm>
          <a:prstGeom prst="rect">
            <a:avLst/>
          </a:prstGeom>
          <a:noFill/>
        </p:spPr>
        <p:txBody>
          <a:bodyPr wrap="square" rtlCol="0">
            <a:spAutoFit/>
          </a:bodyPr>
          <a:lstStyle/>
          <a:p>
            <a:r>
              <a:rPr lang="sl-SI" sz="3600" dirty="0"/>
              <a:t>4</a:t>
            </a:r>
            <a:r>
              <a:rPr lang="en-US" sz="3600" dirty="0"/>
              <a:t>2</a:t>
            </a:r>
            <a:r>
              <a:rPr lang="sl-SI" sz="3600" dirty="0"/>
              <a:t>.</a:t>
            </a:r>
            <a:endParaRPr lang="en-US" sz="3600" dirty="0"/>
          </a:p>
        </p:txBody>
      </p:sp>
      <p:sp>
        <p:nvSpPr>
          <p:cNvPr id="3" name="TextBox 2">
            <a:extLst>
              <a:ext uri="{FF2B5EF4-FFF2-40B4-BE49-F238E27FC236}">
                <a16:creationId xmlns:a16="http://schemas.microsoft.com/office/drawing/2014/main" id="{6424DB2C-95E7-0B29-DAE7-4A984F10D543}"/>
              </a:ext>
            </a:extLst>
          </p:cNvPr>
          <p:cNvSpPr txBox="1"/>
          <p:nvPr/>
        </p:nvSpPr>
        <p:spPr>
          <a:xfrm>
            <a:off x="194720" y="6362618"/>
            <a:ext cx="3662905" cy="369332"/>
          </a:xfrm>
          <a:prstGeom prst="rect">
            <a:avLst/>
          </a:prstGeom>
          <a:noFill/>
        </p:spPr>
        <p:txBody>
          <a:bodyPr wrap="square" rtlCol="0">
            <a:spAutoFit/>
          </a:bodyPr>
          <a:lstStyle/>
          <a:p>
            <a:r>
              <a:rPr lang="sl-SI" dirty="0"/>
              <a:t>ℕ</a:t>
            </a:r>
            <a:endParaRPr lang="en-US" dirty="0"/>
          </a:p>
        </p:txBody>
      </p:sp>
      <p:sp>
        <p:nvSpPr>
          <p:cNvPr id="5" name="TextBox 4">
            <a:extLst>
              <a:ext uri="{FF2B5EF4-FFF2-40B4-BE49-F238E27FC236}">
                <a16:creationId xmlns:a16="http://schemas.microsoft.com/office/drawing/2014/main" id="{A2052843-E950-D531-0381-6383F231D6DD}"/>
              </a:ext>
            </a:extLst>
          </p:cNvPr>
          <p:cNvSpPr txBox="1"/>
          <p:nvPr/>
        </p:nvSpPr>
        <p:spPr>
          <a:xfrm>
            <a:off x="1606859" y="310716"/>
            <a:ext cx="10151494" cy="3416320"/>
          </a:xfrm>
          <a:prstGeom prst="rect">
            <a:avLst/>
          </a:prstGeom>
          <a:noFill/>
        </p:spPr>
        <p:txBody>
          <a:bodyPr wrap="square" rtlCol="0">
            <a:spAutoFit/>
          </a:bodyPr>
          <a:lstStyle/>
          <a:p>
            <a:r>
              <a:rPr lang="sl-SI" sz="3600" dirty="0"/>
              <a:t>Kako se imenuje ameriška veriga restavracij s hitro hrano, ki jo je ustanovil in ustrezno poimenoval Jerry Murrell s sinovi Jimom, Mattom, Chadom in Benom?</a:t>
            </a:r>
          </a:p>
          <a:p>
            <a:br>
              <a:rPr lang="sl-SI" sz="3600" dirty="0"/>
            </a:br>
            <a:r>
              <a:rPr lang="sl-SI" altLang="ja-JP" sz="3600" dirty="0">
                <a:solidFill>
                  <a:srgbClr val="FF0000"/>
                </a:solidFill>
              </a:rPr>
              <a:t>Five Guys</a:t>
            </a:r>
            <a:endParaRPr lang="sl-SI" sz="3600" b="0" dirty="0">
              <a:solidFill>
                <a:srgbClr val="FF0000"/>
              </a:solidFill>
            </a:endParaRPr>
          </a:p>
        </p:txBody>
      </p:sp>
      <p:pic>
        <p:nvPicPr>
          <p:cNvPr id="3074" name="Picture 2" descr="Five Guys - Wikipedia">
            <a:extLst>
              <a:ext uri="{FF2B5EF4-FFF2-40B4-BE49-F238E27FC236}">
                <a16:creationId xmlns:a16="http://schemas.microsoft.com/office/drawing/2014/main" id="{633E2E19-6928-D1EA-FCD7-5436481154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9536" y="2975065"/>
            <a:ext cx="5464173" cy="3642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72850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47412-6FCC-A3BA-F9E4-36B4FB46442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B449E54-CCB1-B0E8-9CCE-4C8435E5A64B}"/>
              </a:ext>
            </a:extLst>
          </p:cNvPr>
          <p:cNvSpPr txBox="1"/>
          <p:nvPr/>
        </p:nvSpPr>
        <p:spPr>
          <a:xfrm>
            <a:off x="834500" y="310716"/>
            <a:ext cx="815575" cy="646331"/>
          </a:xfrm>
          <a:prstGeom prst="rect">
            <a:avLst/>
          </a:prstGeom>
          <a:noFill/>
        </p:spPr>
        <p:txBody>
          <a:bodyPr wrap="square" rtlCol="0">
            <a:spAutoFit/>
          </a:bodyPr>
          <a:lstStyle/>
          <a:p>
            <a:r>
              <a:rPr lang="sl-SI" sz="3600" dirty="0"/>
              <a:t>43.</a:t>
            </a:r>
            <a:endParaRPr lang="en-US" sz="3600" dirty="0"/>
          </a:p>
        </p:txBody>
      </p:sp>
      <p:sp>
        <p:nvSpPr>
          <p:cNvPr id="3" name="TextBox 2">
            <a:extLst>
              <a:ext uri="{FF2B5EF4-FFF2-40B4-BE49-F238E27FC236}">
                <a16:creationId xmlns:a16="http://schemas.microsoft.com/office/drawing/2014/main" id="{681FA6A6-A58C-3928-91BD-134EAE480FFA}"/>
              </a:ext>
            </a:extLst>
          </p:cNvPr>
          <p:cNvSpPr txBox="1"/>
          <p:nvPr/>
        </p:nvSpPr>
        <p:spPr>
          <a:xfrm>
            <a:off x="194720" y="6362618"/>
            <a:ext cx="3662905" cy="369332"/>
          </a:xfrm>
          <a:prstGeom prst="rect">
            <a:avLst/>
          </a:prstGeom>
          <a:noFill/>
        </p:spPr>
        <p:txBody>
          <a:bodyPr wrap="square" rtlCol="0">
            <a:spAutoFit/>
          </a:bodyPr>
          <a:lstStyle/>
          <a:p>
            <a:r>
              <a:rPr lang="sl-SI" dirty="0"/>
              <a:t>ℕ</a:t>
            </a:r>
            <a:endParaRPr lang="en-US" dirty="0"/>
          </a:p>
        </p:txBody>
      </p:sp>
      <p:sp>
        <p:nvSpPr>
          <p:cNvPr id="5" name="TextBox 4">
            <a:extLst>
              <a:ext uri="{FF2B5EF4-FFF2-40B4-BE49-F238E27FC236}">
                <a16:creationId xmlns:a16="http://schemas.microsoft.com/office/drawing/2014/main" id="{E450ADDB-29E1-CFE9-949F-48CB8EC690B2}"/>
              </a:ext>
            </a:extLst>
          </p:cNvPr>
          <p:cNvSpPr txBox="1"/>
          <p:nvPr/>
        </p:nvSpPr>
        <p:spPr>
          <a:xfrm>
            <a:off x="1606859" y="310716"/>
            <a:ext cx="10151494" cy="2862322"/>
          </a:xfrm>
          <a:prstGeom prst="rect">
            <a:avLst/>
          </a:prstGeom>
          <a:noFill/>
        </p:spPr>
        <p:txBody>
          <a:bodyPr wrap="square" rtlCol="0">
            <a:spAutoFit/>
          </a:bodyPr>
          <a:lstStyle/>
          <a:p>
            <a:r>
              <a:rPr lang="sl-SI" sz="3600" dirty="0"/>
              <a:t>Katera pevka je v svoji karieri kljub izjemni priljubljenosti in mnogim uspešnicam izdala le štiri albume z naslovi 19, 21, 25 in 30?</a:t>
            </a:r>
          </a:p>
          <a:p>
            <a:br>
              <a:rPr lang="sl-SI" sz="3600" dirty="0"/>
            </a:br>
            <a:r>
              <a:rPr lang="sl-SI" sz="3600" b="0" dirty="0">
                <a:solidFill>
                  <a:srgbClr val="FF0000"/>
                </a:solidFill>
              </a:rPr>
              <a:t>Adele</a:t>
            </a:r>
            <a:endParaRPr lang="en-US" sz="3600" dirty="0"/>
          </a:p>
        </p:txBody>
      </p:sp>
      <p:pic>
        <p:nvPicPr>
          <p:cNvPr id="5122" name="Picture 2" descr="Adele 19/21/25/30 - 4 Albums Collection [4CD Bundle]: Adele, Adele, Adele:  Amazon.ca: Music">
            <a:extLst>
              <a:ext uri="{FF2B5EF4-FFF2-40B4-BE49-F238E27FC236}">
                <a16:creationId xmlns:a16="http://schemas.microsoft.com/office/drawing/2014/main" id="{865C45F5-E59C-FEEE-15B0-67C09EA69C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0" t="4531" r="4747" b="3434"/>
          <a:stretch>
            <a:fillRect/>
          </a:stretch>
        </p:blipFill>
        <p:spPr bwMode="auto">
          <a:xfrm>
            <a:off x="4063768" y="2530499"/>
            <a:ext cx="4064463" cy="4096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98232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2E523-37C5-FEA0-E546-54AD0F5BC0A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F60ADC8-05AC-90E7-9DA0-490DFAF7801B}"/>
              </a:ext>
            </a:extLst>
          </p:cNvPr>
          <p:cNvSpPr txBox="1"/>
          <p:nvPr/>
        </p:nvSpPr>
        <p:spPr>
          <a:xfrm>
            <a:off x="834500" y="310716"/>
            <a:ext cx="815575" cy="646331"/>
          </a:xfrm>
          <a:prstGeom prst="rect">
            <a:avLst/>
          </a:prstGeom>
          <a:noFill/>
        </p:spPr>
        <p:txBody>
          <a:bodyPr wrap="square" rtlCol="0">
            <a:spAutoFit/>
          </a:bodyPr>
          <a:lstStyle/>
          <a:p>
            <a:r>
              <a:rPr lang="sl-SI" sz="3600" dirty="0"/>
              <a:t>44.</a:t>
            </a:r>
            <a:endParaRPr lang="en-US" sz="3600" dirty="0"/>
          </a:p>
        </p:txBody>
      </p:sp>
      <p:sp>
        <p:nvSpPr>
          <p:cNvPr id="3" name="TextBox 2">
            <a:extLst>
              <a:ext uri="{FF2B5EF4-FFF2-40B4-BE49-F238E27FC236}">
                <a16:creationId xmlns:a16="http://schemas.microsoft.com/office/drawing/2014/main" id="{44B768B1-AA1D-567C-58E6-6E7CAC6E8F6B}"/>
              </a:ext>
            </a:extLst>
          </p:cNvPr>
          <p:cNvSpPr txBox="1"/>
          <p:nvPr/>
        </p:nvSpPr>
        <p:spPr>
          <a:xfrm>
            <a:off x="194720" y="6362618"/>
            <a:ext cx="3662905" cy="369332"/>
          </a:xfrm>
          <a:prstGeom prst="rect">
            <a:avLst/>
          </a:prstGeom>
          <a:noFill/>
        </p:spPr>
        <p:txBody>
          <a:bodyPr wrap="square" rtlCol="0">
            <a:spAutoFit/>
          </a:bodyPr>
          <a:lstStyle/>
          <a:p>
            <a:r>
              <a:rPr lang="sl-SI" dirty="0"/>
              <a:t>ℕ</a:t>
            </a:r>
            <a:endParaRPr lang="en-US" dirty="0"/>
          </a:p>
        </p:txBody>
      </p:sp>
      <p:sp>
        <p:nvSpPr>
          <p:cNvPr id="5" name="TextBox 4">
            <a:extLst>
              <a:ext uri="{FF2B5EF4-FFF2-40B4-BE49-F238E27FC236}">
                <a16:creationId xmlns:a16="http://schemas.microsoft.com/office/drawing/2014/main" id="{2F16DBCA-D14A-07F4-72B0-D6EBEF076A21}"/>
              </a:ext>
            </a:extLst>
          </p:cNvPr>
          <p:cNvSpPr txBox="1"/>
          <p:nvPr/>
        </p:nvSpPr>
        <p:spPr>
          <a:xfrm>
            <a:off x="1606859" y="310716"/>
            <a:ext cx="10151494" cy="5078313"/>
          </a:xfrm>
          <a:prstGeom prst="rect">
            <a:avLst/>
          </a:prstGeom>
          <a:noFill/>
        </p:spPr>
        <p:txBody>
          <a:bodyPr wrap="square" rtlCol="0">
            <a:spAutoFit/>
          </a:bodyPr>
          <a:lstStyle/>
          <a:p>
            <a:r>
              <a:rPr lang="sl-SI" sz="3600" dirty="0"/>
              <a:t>Kateri film Alfreda Hitchcocka iz leta 1935 predstavlja enega prvih vohunskih trilerjev z mešanico suspenza in humorja? Ime enega najbolj legendarnih britanskih filmov naj bi izhajalo iz števila stopnic pri domu za ostarele St Cuby v Broadstairsu.</a:t>
            </a:r>
          </a:p>
          <a:p>
            <a:br>
              <a:rPr lang="sl-SI" sz="3600" dirty="0"/>
            </a:br>
            <a:r>
              <a:rPr lang="sl-SI" sz="3600" b="0" dirty="0">
                <a:solidFill>
                  <a:srgbClr val="FF0000"/>
                </a:solidFill>
              </a:rPr>
              <a:t>39 stopnic</a:t>
            </a:r>
          </a:p>
          <a:p>
            <a:r>
              <a:rPr lang="sl-SI" sz="3600" b="0" dirty="0">
                <a:solidFill>
                  <a:srgbClr val="FF0000"/>
                </a:solidFill>
              </a:rPr>
              <a:t>(The 39 Steps)</a:t>
            </a:r>
            <a:endParaRPr lang="en-US" sz="3600" dirty="0"/>
          </a:p>
        </p:txBody>
      </p:sp>
      <p:pic>
        <p:nvPicPr>
          <p:cNvPr id="1026" name="Picture 2" descr="The 39 Steps | Thriller, Spy Fiction, Alfred Hitchcock | Britannica">
            <a:extLst>
              <a:ext uri="{FF2B5EF4-FFF2-40B4-BE49-F238E27FC236}">
                <a16:creationId xmlns:a16="http://schemas.microsoft.com/office/drawing/2014/main" id="{91133B4E-C990-0E30-8750-457768E775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1544" y="3768375"/>
            <a:ext cx="4162725" cy="296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5232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77DAF-FC36-EFF9-204B-A7B4DF600A5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EC778C0-A297-1E6E-2D55-7CC8020B50B7}"/>
              </a:ext>
            </a:extLst>
          </p:cNvPr>
          <p:cNvSpPr txBox="1"/>
          <p:nvPr/>
        </p:nvSpPr>
        <p:spPr>
          <a:xfrm>
            <a:off x="834500" y="310716"/>
            <a:ext cx="815575" cy="646331"/>
          </a:xfrm>
          <a:prstGeom prst="rect">
            <a:avLst/>
          </a:prstGeom>
          <a:noFill/>
        </p:spPr>
        <p:txBody>
          <a:bodyPr wrap="square" rtlCol="0">
            <a:spAutoFit/>
          </a:bodyPr>
          <a:lstStyle/>
          <a:p>
            <a:r>
              <a:rPr lang="sl-SI" sz="3600" dirty="0"/>
              <a:t>45.</a:t>
            </a:r>
            <a:endParaRPr lang="en-US" sz="3600" dirty="0"/>
          </a:p>
        </p:txBody>
      </p:sp>
      <p:sp>
        <p:nvSpPr>
          <p:cNvPr id="3" name="TextBox 2">
            <a:extLst>
              <a:ext uri="{FF2B5EF4-FFF2-40B4-BE49-F238E27FC236}">
                <a16:creationId xmlns:a16="http://schemas.microsoft.com/office/drawing/2014/main" id="{1EAA4BF8-038E-FA4D-FF1C-309F0DAFED73}"/>
              </a:ext>
            </a:extLst>
          </p:cNvPr>
          <p:cNvSpPr txBox="1"/>
          <p:nvPr/>
        </p:nvSpPr>
        <p:spPr>
          <a:xfrm>
            <a:off x="194720" y="6362618"/>
            <a:ext cx="3662905" cy="369332"/>
          </a:xfrm>
          <a:prstGeom prst="rect">
            <a:avLst/>
          </a:prstGeom>
          <a:noFill/>
        </p:spPr>
        <p:txBody>
          <a:bodyPr wrap="square" rtlCol="0">
            <a:spAutoFit/>
          </a:bodyPr>
          <a:lstStyle/>
          <a:p>
            <a:r>
              <a:rPr lang="sl-SI" dirty="0"/>
              <a:t>ℕ</a:t>
            </a:r>
            <a:endParaRPr lang="en-US" dirty="0"/>
          </a:p>
        </p:txBody>
      </p:sp>
      <p:sp>
        <p:nvSpPr>
          <p:cNvPr id="5" name="TextBox 4">
            <a:extLst>
              <a:ext uri="{FF2B5EF4-FFF2-40B4-BE49-F238E27FC236}">
                <a16:creationId xmlns:a16="http://schemas.microsoft.com/office/drawing/2014/main" id="{C4DF4653-0D7F-4FBE-5023-D79C0C42E717}"/>
              </a:ext>
            </a:extLst>
          </p:cNvPr>
          <p:cNvSpPr txBox="1"/>
          <p:nvPr/>
        </p:nvSpPr>
        <p:spPr>
          <a:xfrm>
            <a:off x="1606859" y="310716"/>
            <a:ext cx="10151494" cy="4524315"/>
          </a:xfrm>
          <a:prstGeom prst="rect">
            <a:avLst/>
          </a:prstGeom>
          <a:noFill/>
        </p:spPr>
        <p:txBody>
          <a:bodyPr wrap="square" rtlCol="0">
            <a:spAutoFit/>
          </a:bodyPr>
          <a:lstStyle/>
          <a:p>
            <a:r>
              <a:rPr lang="sl-SI" sz="3600" dirty="0"/>
              <a:t>Katero število, pogovorno imenovano tudi število Sheldona Cooperja, je 21. zaporedno praštevilo in ima zanimive lastnosti? Njegovo zrcalno število je 12. zaporedno praštevilo, produkt njegovih števk je 21, v binarnem zapisu pa predstavlja palindrom.</a:t>
            </a:r>
          </a:p>
          <a:p>
            <a:br>
              <a:rPr lang="sl-SI" sz="3600" dirty="0"/>
            </a:br>
            <a:r>
              <a:rPr lang="sl-SI" sz="3600" b="0" dirty="0">
                <a:solidFill>
                  <a:srgbClr val="FF0000"/>
                </a:solidFill>
              </a:rPr>
              <a:t>73</a:t>
            </a:r>
            <a:endParaRPr lang="en-US" sz="3600" dirty="0"/>
          </a:p>
        </p:txBody>
      </p:sp>
      <p:pic>
        <p:nvPicPr>
          <p:cNvPr id="2050" name="Picture 2" descr="Sheldon has a 73 shirt : r/bigbangtheory">
            <a:extLst>
              <a:ext uri="{FF2B5EF4-FFF2-40B4-BE49-F238E27FC236}">
                <a16:creationId xmlns:a16="http://schemas.microsoft.com/office/drawing/2014/main" id="{277BB0F9-1901-6998-AF54-E82039FA9E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7273"/>
          <a:stretch>
            <a:fillRect/>
          </a:stretch>
        </p:blipFill>
        <p:spPr bwMode="auto">
          <a:xfrm>
            <a:off x="7567450" y="3601949"/>
            <a:ext cx="3017691" cy="2945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632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68B4B-A0A7-D14D-E75E-6AC6B475E51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BC95808-3A70-F987-AD81-F75935CDB192}"/>
              </a:ext>
            </a:extLst>
          </p:cNvPr>
          <p:cNvSpPr txBox="1"/>
          <p:nvPr/>
        </p:nvSpPr>
        <p:spPr>
          <a:xfrm>
            <a:off x="834501" y="310716"/>
            <a:ext cx="772358" cy="646331"/>
          </a:xfrm>
          <a:prstGeom prst="rect">
            <a:avLst/>
          </a:prstGeom>
          <a:noFill/>
        </p:spPr>
        <p:txBody>
          <a:bodyPr wrap="square" rtlCol="0">
            <a:spAutoFit/>
          </a:bodyPr>
          <a:lstStyle/>
          <a:p>
            <a:r>
              <a:rPr lang="sl-SI" sz="3600" dirty="0"/>
              <a:t>6.</a:t>
            </a:r>
            <a:endParaRPr lang="en-US" sz="3600" dirty="0"/>
          </a:p>
        </p:txBody>
      </p:sp>
      <p:sp>
        <p:nvSpPr>
          <p:cNvPr id="3" name="TextBox 2">
            <a:extLst>
              <a:ext uri="{FF2B5EF4-FFF2-40B4-BE49-F238E27FC236}">
                <a16:creationId xmlns:a16="http://schemas.microsoft.com/office/drawing/2014/main" id="{D853526B-EB65-85DE-EAEA-17E461E2A025}"/>
              </a:ext>
            </a:extLst>
          </p:cNvPr>
          <p:cNvSpPr txBox="1"/>
          <p:nvPr/>
        </p:nvSpPr>
        <p:spPr>
          <a:xfrm>
            <a:off x="194720" y="6362618"/>
            <a:ext cx="3662905" cy="369332"/>
          </a:xfrm>
          <a:prstGeom prst="rect">
            <a:avLst/>
          </a:prstGeom>
          <a:noFill/>
        </p:spPr>
        <p:txBody>
          <a:bodyPr wrap="square" rtlCol="0">
            <a:spAutoFit/>
          </a:bodyPr>
          <a:lstStyle/>
          <a:p>
            <a:r>
              <a:rPr lang="sl-SI" dirty="0"/>
              <a:t>Zidam, zidam dan na dan</a:t>
            </a:r>
            <a:endParaRPr lang="en-US" dirty="0"/>
          </a:p>
        </p:txBody>
      </p:sp>
      <p:sp>
        <p:nvSpPr>
          <p:cNvPr id="5" name="TextBox 4">
            <a:extLst>
              <a:ext uri="{FF2B5EF4-FFF2-40B4-BE49-F238E27FC236}">
                <a16:creationId xmlns:a16="http://schemas.microsoft.com/office/drawing/2014/main" id="{58CB332D-A38B-71A2-89EE-48F83AEB005F}"/>
              </a:ext>
            </a:extLst>
          </p:cNvPr>
          <p:cNvSpPr txBox="1"/>
          <p:nvPr/>
        </p:nvSpPr>
        <p:spPr>
          <a:xfrm>
            <a:off x="1606859" y="310716"/>
            <a:ext cx="10151494" cy="1200329"/>
          </a:xfrm>
          <a:prstGeom prst="rect">
            <a:avLst/>
          </a:prstGeom>
          <a:noFill/>
        </p:spPr>
        <p:txBody>
          <a:bodyPr wrap="square" rtlCol="0">
            <a:spAutoFit/>
          </a:bodyPr>
          <a:lstStyle/>
          <a:p>
            <a:r>
              <a:rPr lang="sl-SI" sz="3600" dirty="0">
                <a:latin typeface="+mn-lt"/>
              </a:rPr>
              <a:t>Bencinsko črpalko katerega naftnega podjetja prikazuje spodnja slika?</a:t>
            </a:r>
            <a:endParaRPr lang="en-US" sz="3600" dirty="0"/>
          </a:p>
        </p:txBody>
      </p:sp>
      <p:pic>
        <p:nvPicPr>
          <p:cNvPr id="14" name="Picture 13" descr="A gas station with a sign and cars parked in front of it&#10;&#10;AI-generated content may be incorrect.">
            <a:extLst>
              <a:ext uri="{FF2B5EF4-FFF2-40B4-BE49-F238E27FC236}">
                <a16:creationId xmlns:a16="http://schemas.microsoft.com/office/drawing/2014/main" id="{C1D537DC-A9F7-D1D9-EB25-8612B6CF62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2024" y="1828800"/>
            <a:ext cx="7167952" cy="4371583"/>
          </a:xfrm>
          <a:prstGeom prst="rect">
            <a:avLst/>
          </a:prstGeom>
        </p:spPr>
      </p:pic>
      <p:sp>
        <p:nvSpPr>
          <p:cNvPr id="2" name="Rectangle 1">
            <a:extLst>
              <a:ext uri="{FF2B5EF4-FFF2-40B4-BE49-F238E27FC236}">
                <a16:creationId xmlns:a16="http://schemas.microsoft.com/office/drawing/2014/main" id="{B11D3FAD-75B1-0847-58EA-D8845033152B}"/>
              </a:ext>
            </a:extLst>
          </p:cNvPr>
          <p:cNvSpPr/>
          <p:nvPr/>
        </p:nvSpPr>
        <p:spPr>
          <a:xfrm rot="20876123">
            <a:off x="6076021" y="3779514"/>
            <a:ext cx="328613" cy="159164"/>
          </a:xfrm>
          <a:prstGeom prst="rect">
            <a:avLst/>
          </a:prstGeom>
          <a:solidFill>
            <a:srgbClr val="1164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647842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6DCBE-0FF0-DBDC-18AE-D52A3984CDE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7E50EBD-714F-2E03-E8BB-193D635BF726}"/>
              </a:ext>
            </a:extLst>
          </p:cNvPr>
          <p:cNvSpPr txBox="1"/>
          <p:nvPr/>
        </p:nvSpPr>
        <p:spPr>
          <a:xfrm>
            <a:off x="834500" y="310716"/>
            <a:ext cx="815575" cy="646331"/>
          </a:xfrm>
          <a:prstGeom prst="rect">
            <a:avLst/>
          </a:prstGeom>
          <a:noFill/>
        </p:spPr>
        <p:txBody>
          <a:bodyPr wrap="square" rtlCol="0">
            <a:spAutoFit/>
          </a:bodyPr>
          <a:lstStyle/>
          <a:p>
            <a:r>
              <a:rPr lang="sl-SI" sz="3600" dirty="0"/>
              <a:t>46.</a:t>
            </a:r>
            <a:endParaRPr lang="en-US" sz="3600" dirty="0"/>
          </a:p>
        </p:txBody>
      </p:sp>
      <p:sp>
        <p:nvSpPr>
          <p:cNvPr id="3" name="TextBox 2">
            <a:extLst>
              <a:ext uri="{FF2B5EF4-FFF2-40B4-BE49-F238E27FC236}">
                <a16:creationId xmlns:a16="http://schemas.microsoft.com/office/drawing/2014/main" id="{827F6B25-0150-843F-273D-49A00F568E45}"/>
              </a:ext>
            </a:extLst>
          </p:cNvPr>
          <p:cNvSpPr txBox="1"/>
          <p:nvPr/>
        </p:nvSpPr>
        <p:spPr>
          <a:xfrm>
            <a:off x="194720" y="6362618"/>
            <a:ext cx="3662905" cy="369332"/>
          </a:xfrm>
          <a:prstGeom prst="rect">
            <a:avLst/>
          </a:prstGeom>
          <a:noFill/>
        </p:spPr>
        <p:txBody>
          <a:bodyPr wrap="square" rtlCol="0">
            <a:spAutoFit/>
          </a:bodyPr>
          <a:lstStyle/>
          <a:p>
            <a:r>
              <a:rPr lang="sl-SI" dirty="0"/>
              <a:t>ℕ</a:t>
            </a:r>
            <a:endParaRPr lang="en-US" dirty="0"/>
          </a:p>
        </p:txBody>
      </p:sp>
      <p:sp>
        <p:nvSpPr>
          <p:cNvPr id="5" name="TextBox 4">
            <a:extLst>
              <a:ext uri="{FF2B5EF4-FFF2-40B4-BE49-F238E27FC236}">
                <a16:creationId xmlns:a16="http://schemas.microsoft.com/office/drawing/2014/main" id="{E63BB719-3624-329C-9970-8FDD1963E58A}"/>
              </a:ext>
            </a:extLst>
          </p:cNvPr>
          <p:cNvSpPr txBox="1"/>
          <p:nvPr/>
        </p:nvSpPr>
        <p:spPr>
          <a:xfrm>
            <a:off x="1606859" y="310716"/>
            <a:ext cx="10151494" cy="2862322"/>
          </a:xfrm>
          <a:prstGeom prst="rect">
            <a:avLst/>
          </a:prstGeom>
          <a:noFill/>
        </p:spPr>
        <p:txBody>
          <a:bodyPr wrap="square" rtlCol="0">
            <a:spAutoFit/>
          </a:bodyPr>
          <a:lstStyle/>
          <a:p>
            <a:r>
              <a:rPr lang="sl-SI" sz="3600" dirty="0"/>
              <a:t>Če je prva stran na sprednji strani lista in iz 500-stranske knjige iztrgamo strani 85, 99, 100, 101 in 122, koliko strani nam bo ostalo v knjigi? </a:t>
            </a:r>
          </a:p>
          <a:p>
            <a:br>
              <a:rPr lang="sl-SI" sz="3600" dirty="0"/>
            </a:br>
            <a:r>
              <a:rPr lang="sl-SI" sz="3600" dirty="0">
                <a:solidFill>
                  <a:srgbClr val="FF0000"/>
                </a:solidFill>
              </a:rPr>
              <a:t>492</a:t>
            </a:r>
            <a:endParaRPr lang="sl-SI" sz="3600" b="0" dirty="0">
              <a:solidFill>
                <a:srgbClr val="FF0000"/>
              </a:solidFill>
            </a:endParaRPr>
          </a:p>
        </p:txBody>
      </p:sp>
      <p:sp>
        <p:nvSpPr>
          <p:cNvPr id="2" name="TextBox 1">
            <a:extLst>
              <a:ext uri="{FF2B5EF4-FFF2-40B4-BE49-F238E27FC236}">
                <a16:creationId xmlns:a16="http://schemas.microsoft.com/office/drawing/2014/main" id="{0BC4DE91-790D-6F53-78A5-22529A886653}"/>
              </a:ext>
            </a:extLst>
          </p:cNvPr>
          <p:cNvSpPr txBox="1"/>
          <p:nvPr/>
        </p:nvSpPr>
        <p:spPr>
          <a:xfrm>
            <a:off x="4729019" y="2946298"/>
            <a:ext cx="2733962" cy="3416320"/>
          </a:xfrm>
          <a:prstGeom prst="rect">
            <a:avLst/>
          </a:prstGeom>
          <a:noFill/>
          <a:ln>
            <a:solidFill>
              <a:schemeClr val="tx1"/>
            </a:solidFill>
          </a:ln>
        </p:spPr>
        <p:txBody>
          <a:bodyPr wrap="square" rtlCol="0">
            <a:spAutoFit/>
          </a:bodyPr>
          <a:lstStyle/>
          <a:p>
            <a:r>
              <a:rPr lang="sl-SI" sz="2400" dirty="0"/>
              <a:t>Hkratno iztrganje</a:t>
            </a:r>
          </a:p>
          <a:p>
            <a:r>
              <a:rPr lang="sl-SI" sz="2400" dirty="0"/>
              <a:t>lihe in sode strani:</a:t>
            </a:r>
          </a:p>
          <a:p>
            <a:pPr marL="285750" indent="-285750">
              <a:buFont typeface="Arial" panose="020B0604020202020204" pitchFamily="34" charset="0"/>
              <a:buChar char="•"/>
            </a:pPr>
            <a:r>
              <a:rPr lang="sl-SI" sz="2400" b="1" dirty="0"/>
              <a:t>85</a:t>
            </a:r>
            <a:r>
              <a:rPr lang="sl-SI" sz="2400" dirty="0"/>
              <a:t> in 86,</a:t>
            </a:r>
          </a:p>
          <a:p>
            <a:pPr marL="285750" indent="-285750">
              <a:buFont typeface="Arial" panose="020B0604020202020204" pitchFamily="34" charset="0"/>
              <a:buChar char="•"/>
            </a:pPr>
            <a:r>
              <a:rPr lang="sl-SI" sz="2400" b="1" dirty="0"/>
              <a:t>99</a:t>
            </a:r>
            <a:r>
              <a:rPr lang="sl-SI" sz="2400" dirty="0"/>
              <a:t> in </a:t>
            </a:r>
            <a:r>
              <a:rPr lang="sl-SI" sz="2400" b="1" dirty="0"/>
              <a:t>100</a:t>
            </a:r>
            <a:r>
              <a:rPr lang="sl-SI" sz="2400" dirty="0"/>
              <a:t>,</a:t>
            </a:r>
          </a:p>
          <a:p>
            <a:pPr marL="285750" indent="-285750">
              <a:buFont typeface="Arial" panose="020B0604020202020204" pitchFamily="34" charset="0"/>
              <a:buChar char="•"/>
            </a:pPr>
            <a:r>
              <a:rPr lang="sl-SI" sz="2400" b="1" dirty="0"/>
              <a:t>101</a:t>
            </a:r>
            <a:r>
              <a:rPr lang="sl-SI" sz="2400" dirty="0"/>
              <a:t> in 102,</a:t>
            </a:r>
          </a:p>
          <a:p>
            <a:pPr marL="285750" indent="-285750">
              <a:buFont typeface="Arial" panose="020B0604020202020204" pitchFamily="34" charset="0"/>
              <a:buChar char="•"/>
            </a:pPr>
            <a:r>
              <a:rPr lang="sl-SI" sz="2400" dirty="0"/>
              <a:t>121 in </a:t>
            </a:r>
            <a:r>
              <a:rPr lang="sl-SI" sz="2400" b="1" dirty="0"/>
              <a:t>122</a:t>
            </a:r>
            <a:r>
              <a:rPr lang="sl-SI" sz="2400" dirty="0"/>
              <a:t>.</a:t>
            </a:r>
          </a:p>
          <a:p>
            <a:pPr marL="285750" indent="-285750">
              <a:buFont typeface="Arial" panose="020B0604020202020204" pitchFamily="34" charset="0"/>
              <a:buChar char="•"/>
            </a:pPr>
            <a:endParaRPr lang="sl-SI" sz="2400" dirty="0"/>
          </a:p>
          <a:p>
            <a:r>
              <a:rPr lang="sl-SI" sz="2400" dirty="0"/>
              <a:t>Manjka 8 strani.</a:t>
            </a:r>
          </a:p>
          <a:p>
            <a:r>
              <a:rPr lang="sl-SI" sz="2400" dirty="0"/>
              <a:t>Ostane 492 strani.</a:t>
            </a:r>
            <a:endParaRPr lang="en-US" sz="2400" dirty="0"/>
          </a:p>
        </p:txBody>
      </p:sp>
    </p:spTree>
    <p:extLst>
      <p:ext uri="{BB962C8B-B14F-4D97-AF65-F5344CB8AC3E}">
        <p14:creationId xmlns:p14="http://schemas.microsoft.com/office/powerpoint/2010/main" val="196025141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18436-95F4-6342-D2F7-DEBE496A80D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AE689C0-36D6-EBC9-C642-A5DFEC391B94}"/>
              </a:ext>
            </a:extLst>
          </p:cNvPr>
          <p:cNvSpPr txBox="1"/>
          <p:nvPr/>
        </p:nvSpPr>
        <p:spPr>
          <a:xfrm>
            <a:off x="834500" y="310716"/>
            <a:ext cx="815575" cy="646331"/>
          </a:xfrm>
          <a:prstGeom prst="rect">
            <a:avLst/>
          </a:prstGeom>
          <a:noFill/>
        </p:spPr>
        <p:txBody>
          <a:bodyPr wrap="square" rtlCol="0">
            <a:spAutoFit/>
          </a:bodyPr>
          <a:lstStyle/>
          <a:p>
            <a:r>
              <a:rPr lang="sl-SI" sz="3600" dirty="0"/>
              <a:t>47.</a:t>
            </a:r>
            <a:endParaRPr lang="en-US" sz="3600" dirty="0"/>
          </a:p>
        </p:txBody>
      </p:sp>
      <p:sp>
        <p:nvSpPr>
          <p:cNvPr id="3" name="TextBox 2">
            <a:extLst>
              <a:ext uri="{FF2B5EF4-FFF2-40B4-BE49-F238E27FC236}">
                <a16:creationId xmlns:a16="http://schemas.microsoft.com/office/drawing/2014/main" id="{657F204A-8E68-92A4-CBF6-2238DF6756DE}"/>
              </a:ext>
            </a:extLst>
          </p:cNvPr>
          <p:cNvSpPr txBox="1"/>
          <p:nvPr/>
        </p:nvSpPr>
        <p:spPr>
          <a:xfrm>
            <a:off x="194720" y="6362618"/>
            <a:ext cx="3662905" cy="369332"/>
          </a:xfrm>
          <a:prstGeom prst="rect">
            <a:avLst/>
          </a:prstGeom>
          <a:noFill/>
        </p:spPr>
        <p:txBody>
          <a:bodyPr wrap="square" rtlCol="0">
            <a:spAutoFit/>
          </a:bodyPr>
          <a:lstStyle/>
          <a:p>
            <a:r>
              <a:rPr lang="sl-SI" dirty="0"/>
              <a:t>ℕ</a:t>
            </a:r>
            <a:endParaRPr lang="en-US" dirty="0"/>
          </a:p>
        </p:txBody>
      </p:sp>
      <p:sp>
        <p:nvSpPr>
          <p:cNvPr id="5" name="TextBox 4">
            <a:extLst>
              <a:ext uri="{FF2B5EF4-FFF2-40B4-BE49-F238E27FC236}">
                <a16:creationId xmlns:a16="http://schemas.microsoft.com/office/drawing/2014/main" id="{E1DD70B2-490E-DF37-96F8-BCD1E45EEF04}"/>
              </a:ext>
            </a:extLst>
          </p:cNvPr>
          <p:cNvSpPr txBox="1"/>
          <p:nvPr/>
        </p:nvSpPr>
        <p:spPr>
          <a:xfrm>
            <a:off x="1606859" y="310716"/>
            <a:ext cx="10151494" cy="5078313"/>
          </a:xfrm>
          <a:prstGeom prst="rect">
            <a:avLst/>
          </a:prstGeom>
          <a:noFill/>
        </p:spPr>
        <p:txBody>
          <a:bodyPr wrap="square" rtlCol="0">
            <a:spAutoFit/>
          </a:bodyPr>
          <a:lstStyle/>
          <a:p>
            <a:r>
              <a:rPr lang="sl-SI" sz="3600" dirty="0"/>
              <a:t>Katero potniško letalo velja za največje dvomotorno letalo na svetu in tretji najbolj prodajan zrakoplov znanega globalnega proizvajalca avionov? Numerologi bi bržčas dodali, da je oznaka modela iskanega letala angelsko število, hazarderji pa bi ob njem zaklicali: „Jackpot!“</a:t>
            </a:r>
          </a:p>
          <a:p>
            <a:endParaRPr lang="sl-SI" sz="3600" dirty="0">
              <a:solidFill>
                <a:srgbClr val="FF0000"/>
              </a:solidFill>
            </a:endParaRPr>
          </a:p>
          <a:p>
            <a:r>
              <a:rPr lang="sl-SI" sz="3600" dirty="0">
                <a:solidFill>
                  <a:srgbClr val="FF0000"/>
                </a:solidFill>
              </a:rPr>
              <a:t>Boeing 777</a:t>
            </a:r>
            <a:endParaRPr lang="en-US" sz="3600" dirty="0"/>
          </a:p>
        </p:txBody>
      </p:sp>
      <p:pic>
        <p:nvPicPr>
          <p:cNvPr id="3074" name="Picture 2" descr="Front quarter view of the first 777 built in flight wearing Cathay Pacific livery and with flaps partially extended and landing gear retracted.">
            <a:extLst>
              <a:ext uri="{FF2B5EF4-FFF2-40B4-BE49-F238E27FC236}">
                <a16:creationId xmlns:a16="http://schemas.microsoft.com/office/drawing/2014/main" id="{F0DEC0EE-9696-1880-13CD-87EE75E16F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3590" y="4019184"/>
            <a:ext cx="4068520" cy="2712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93974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CD5E6-4993-6CEC-850C-88F1AE5D734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F210E25-A7E0-0706-A850-9432138C20DC}"/>
              </a:ext>
            </a:extLst>
          </p:cNvPr>
          <p:cNvSpPr txBox="1"/>
          <p:nvPr/>
        </p:nvSpPr>
        <p:spPr>
          <a:xfrm>
            <a:off x="834500" y="310716"/>
            <a:ext cx="815575" cy="646331"/>
          </a:xfrm>
          <a:prstGeom prst="rect">
            <a:avLst/>
          </a:prstGeom>
          <a:noFill/>
        </p:spPr>
        <p:txBody>
          <a:bodyPr wrap="square" rtlCol="0">
            <a:spAutoFit/>
          </a:bodyPr>
          <a:lstStyle/>
          <a:p>
            <a:r>
              <a:rPr lang="sl-SI" sz="3600" dirty="0"/>
              <a:t>48.</a:t>
            </a:r>
            <a:endParaRPr lang="en-US" sz="3600" dirty="0"/>
          </a:p>
        </p:txBody>
      </p:sp>
      <p:sp>
        <p:nvSpPr>
          <p:cNvPr id="3" name="TextBox 2">
            <a:extLst>
              <a:ext uri="{FF2B5EF4-FFF2-40B4-BE49-F238E27FC236}">
                <a16:creationId xmlns:a16="http://schemas.microsoft.com/office/drawing/2014/main" id="{05AE6911-F9D1-F44F-0C46-027BDAB75FDA}"/>
              </a:ext>
            </a:extLst>
          </p:cNvPr>
          <p:cNvSpPr txBox="1"/>
          <p:nvPr/>
        </p:nvSpPr>
        <p:spPr>
          <a:xfrm>
            <a:off x="194720" y="6362618"/>
            <a:ext cx="3662905" cy="369332"/>
          </a:xfrm>
          <a:prstGeom prst="rect">
            <a:avLst/>
          </a:prstGeom>
          <a:noFill/>
        </p:spPr>
        <p:txBody>
          <a:bodyPr wrap="square" rtlCol="0">
            <a:spAutoFit/>
          </a:bodyPr>
          <a:lstStyle/>
          <a:p>
            <a:r>
              <a:rPr lang="sl-SI" dirty="0"/>
              <a:t>ℕ</a:t>
            </a:r>
            <a:endParaRPr lang="en-US" dirty="0"/>
          </a:p>
        </p:txBody>
      </p:sp>
      <p:sp>
        <p:nvSpPr>
          <p:cNvPr id="5" name="TextBox 4">
            <a:extLst>
              <a:ext uri="{FF2B5EF4-FFF2-40B4-BE49-F238E27FC236}">
                <a16:creationId xmlns:a16="http://schemas.microsoft.com/office/drawing/2014/main" id="{B843272D-1F50-1135-FD52-02C9C4B918FC}"/>
              </a:ext>
            </a:extLst>
          </p:cNvPr>
          <p:cNvSpPr txBox="1"/>
          <p:nvPr/>
        </p:nvSpPr>
        <p:spPr>
          <a:xfrm>
            <a:off x="1606859" y="310716"/>
            <a:ext cx="10151494" cy="3416320"/>
          </a:xfrm>
          <a:prstGeom prst="rect">
            <a:avLst/>
          </a:prstGeom>
          <a:noFill/>
        </p:spPr>
        <p:txBody>
          <a:bodyPr wrap="square" rtlCol="0">
            <a:spAutoFit/>
          </a:bodyPr>
          <a:lstStyle/>
          <a:p>
            <a:r>
              <a:rPr lang="sl-SI" sz="3600" dirty="0"/>
              <a:t>Kako se v fiziki po italijanskem znanstveniku imenuje konstanta N</a:t>
            </a:r>
            <a:r>
              <a:rPr lang="sl-SI" sz="3600" baseline="-25000" dirty="0"/>
              <a:t>A</a:t>
            </a:r>
            <a:r>
              <a:rPr lang="sl-SI" sz="3600" dirty="0"/>
              <a:t>, ki označuje število delcev v enem molu snovi in znaša </a:t>
            </a:r>
            <a:r>
              <a:rPr lang="it-IT" sz="3600" dirty="0"/>
              <a:t>6,02214076</a:t>
            </a:r>
            <a:r>
              <a:rPr lang="sl-SI" sz="3600" dirty="0"/>
              <a:t> </a:t>
            </a:r>
            <a:r>
              <a:rPr lang="it-IT" sz="3600" dirty="0"/>
              <a:t>·</a:t>
            </a:r>
            <a:r>
              <a:rPr lang="sl-SI" sz="3600" dirty="0"/>
              <a:t> </a:t>
            </a:r>
            <a:r>
              <a:rPr lang="it-IT" sz="3600" dirty="0"/>
              <a:t>10</a:t>
            </a:r>
            <a:r>
              <a:rPr lang="it-IT" sz="3600" baseline="30000" dirty="0"/>
              <a:t>23</a:t>
            </a:r>
            <a:r>
              <a:rPr lang="it-IT" sz="3600" dirty="0"/>
              <a:t> mol</a:t>
            </a:r>
            <a:r>
              <a:rPr lang="it-IT" sz="3600" baseline="30000" dirty="0"/>
              <a:t>−1</a:t>
            </a:r>
            <a:r>
              <a:rPr lang="sl-SI" sz="3600" baseline="30000" dirty="0"/>
              <a:t>?</a:t>
            </a:r>
          </a:p>
          <a:p>
            <a:br>
              <a:rPr lang="sl-SI" sz="3600" dirty="0"/>
            </a:br>
            <a:r>
              <a:rPr lang="sl-SI" sz="3600" dirty="0">
                <a:solidFill>
                  <a:srgbClr val="FF0000"/>
                </a:solidFill>
              </a:rPr>
              <a:t>Avogadrova konstanta</a:t>
            </a:r>
            <a:endParaRPr lang="en-US" sz="3600" dirty="0">
              <a:solidFill>
                <a:srgbClr val="FF0000"/>
              </a:solidFill>
            </a:endParaRPr>
          </a:p>
        </p:txBody>
      </p:sp>
      <p:pic>
        <p:nvPicPr>
          <p:cNvPr id="6" name="Picture 5" descr="A mathematical equation with black letters&#10;&#10;AI-generated content may be incorrect.">
            <a:extLst>
              <a:ext uri="{FF2B5EF4-FFF2-40B4-BE49-F238E27FC236}">
                <a16:creationId xmlns:a16="http://schemas.microsoft.com/office/drawing/2014/main" id="{EA058B2A-7378-DDA9-DCED-2DFF0F16AA58}"/>
              </a:ext>
            </a:extLst>
          </p:cNvPr>
          <p:cNvPicPr>
            <a:picLocks noChangeAspect="1"/>
          </p:cNvPicPr>
          <p:nvPr/>
        </p:nvPicPr>
        <p:blipFill>
          <a:blip r:embed="rId2"/>
          <a:stretch>
            <a:fillRect/>
          </a:stretch>
        </p:blipFill>
        <p:spPr>
          <a:xfrm>
            <a:off x="4838650" y="4244040"/>
            <a:ext cx="2514700" cy="1767827"/>
          </a:xfrm>
          <a:prstGeom prst="rect">
            <a:avLst/>
          </a:prstGeom>
        </p:spPr>
      </p:pic>
    </p:spTree>
    <p:extLst>
      <p:ext uri="{BB962C8B-B14F-4D97-AF65-F5344CB8AC3E}">
        <p14:creationId xmlns:p14="http://schemas.microsoft.com/office/powerpoint/2010/main" val="179331478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463EB0A-3D7C-4AA5-BFA5-8EE5B4BA56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45AD00-F967-454D-A4B2-39ABA5C88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9BC5B79-B912-427C-8219-E3E50943F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Rectangle 1">
            <a:extLst>
              <a:ext uri="{FF2B5EF4-FFF2-40B4-BE49-F238E27FC236}">
                <a16:creationId xmlns:a16="http://schemas.microsoft.com/office/drawing/2014/main" id="{957A999E-DC1E-BA33-6C40-DFD41E8E30FE}"/>
              </a:ext>
            </a:extLst>
          </p:cNvPr>
          <p:cNvSpPr/>
          <p:nvPr/>
        </p:nvSpPr>
        <p:spPr>
          <a:xfrm>
            <a:off x="326571" y="4249783"/>
            <a:ext cx="11430000" cy="505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La Fine | Zero">
            <a:extLst>
              <a:ext uri="{FF2B5EF4-FFF2-40B4-BE49-F238E27FC236}">
                <a16:creationId xmlns:a16="http://schemas.microsoft.com/office/drawing/2014/main" id="{47D46D28-E62B-44B3-D897-9CD425A2BA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CO">
            <a:extLst>
              <a:ext uri="{FF2B5EF4-FFF2-40B4-BE49-F238E27FC236}">
                <a16:creationId xmlns:a16="http://schemas.microsoft.com/office/drawing/2014/main" id="{90C00501-0434-0BA0-BB0D-A36381E60D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82" t="-6849" r="-6627" b="-6472"/>
          <a:stretch>
            <a:fillRect/>
          </a:stretch>
        </p:blipFill>
        <p:spPr bwMode="auto">
          <a:xfrm>
            <a:off x="326571" y="247650"/>
            <a:ext cx="3654879" cy="2019300"/>
          </a:xfrm>
          <a:prstGeom prst="rect">
            <a:avLst/>
          </a:prstGeom>
          <a:solidFill>
            <a:schemeClr val="bg1"/>
          </a:solidFill>
          <a:effectLst>
            <a:glow>
              <a:schemeClr val="accent1">
                <a:alpha val="40000"/>
              </a:schemeClr>
            </a:glow>
            <a:outerShdw blurRad="50800" dist="50800" dir="5400000" sx="1000" sy="1000" algn="ctr" rotWithShape="0">
              <a:srgbClr val="000000"/>
            </a:outerShdw>
            <a:softEdge rad="88900"/>
          </a:effectLst>
        </p:spPr>
      </p:pic>
      <p:pic>
        <p:nvPicPr>
          <p:cNvPr id="3" name="Picture 2" descr="Opis slike ni na voljo.">
            <a:extLst>
              <a:ext uri="{FF2B5EF4-FFF2-40B4-BE49-F238E27FC236}">
                <a16:creationId xmlns:a16="http://schemas.microsoft.com/office/drawing/2014/main" id="{C0FB886C-354D-30D2-470D-15B000C589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0723" y="4588607"/>
            <a:ext cx="2028825" cy="202882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69304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7EA8A-3D51-591E-1CC7-E953775A3A78}"/>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05738DEB-4A63-8A5C-1862-D85078F3B012}"/>
              </a:ext>
            </a:extLst>
          </p:cNvPr>
          <p:cNvSpPr>
            <a:spLocks noGrp="1"/>
          </p:cNvSpPr>
          <p:nvPr>
            <p:ph type="title"/>
          </p:nvPr>
        </p:nvSpPr>
        <p:spPr>
          <a:xfrm>
            <a:off x="828020" y="954517"/>
            <a:ext cx="10458790" cy="5321592"/>
          </a:xfrm>
        </p:spPr>
        <p:txBody>
          <a:bodyPr>
            <a:normAutofit/>
          </a:bodyPr>
          <a:lstStyle/>
          <a:p>
            <a:pPr>
              <a:lnSpc>
                <a:spcPct val="100000"/>
              </a:lnSpc>
            </a:pPr>
            <a:r>
              <a:rPr lang="sl-SI" sz="3600" dirty="0">
                <a:ea typeface="+mj-lt"/>
                <a:cs typeface="+mj-lt"/>
              </a:rPr>
              <a:t>Kakšna je višina najvišjega hriba v Prlekiji, Gomile?</a:t>
            </a:r>
            <a:endParaRPr lang="sl-SI" sz="3600" baseline="30000" dirty="0"/>
          </a:p>
        </p:txBody>
      </p:sp>
      <p:sp>
        <p:nvSpPr>
          <p:cNvPr id="4" name="TextBox 3">
            <a:extLst>
              <a:ext uri="{FF2B5EF4-FFF2-40B4-BE49-F238E27FC236}">
                <a16:creationId xmlns:a16="http://schemas.microsoft.com/office/drawing/2014/main" id="{66DDE063-B8FA-63FB-716A-9D24E29F6296}"/>
              </a:ext>
            </a:extLst>
          </p:cNvPr>
          <p:cNvSpPr txBox="1"/>
          <p:nvPr/>
        </p:nvSpPr>
        <p:spPr>
          <a:xfrm>
            <a:off x="834501" y="310716"/>
            <a:ext cx="5261499" cy="646331"/>
          </a:xfrm>
          <a:prstGeom prst="rect">
            <a:avLst/>
          </a:prstGeom>
          <a:noFill/>
        </p:spPr>
        <p:txBody>
          <a:bodyPr wrap="square" lIns="91440" tIns="45720" rIns="91440" bIns="45720" rtlCol="0" anchor="t">
            <a:spAutoFit/>
          </a:bodyPr>
          <a:lstStyle/>
          <a:p>
            <a:r>
              <a:rPr lang="sl-SI" sz="3600" b="1" dirty="0"/>
              <a:t>ODLOČILNO VPRAŠANJE</a:t>
            </a:r>
          </a:p>
        </p:txBody>
      </p:sp>
      <p:pic>
        <p:nvPicPr>
          <p:cNvPr id="23554" name="Picture 2" descr="undefined">
            <a:extLst>
              <a:ext uri="{FF2B5EF4-FFF2-40B4-BE49-F238E27FC236}">
                <a16:creationId xmlns:a16="http://schemas.microsoft.com/office/drawing/2014/main" id="{142C512A-9FAE-6FB8-65C8-BF6E4EB39B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0" y="2261034"/>
            <a:ext cx="5715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86800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DC070-9FF8-EE6B-B3AC-ACA1872F349F}"/>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6B053A25-EBCF-F670-47A7-F32D4A7EF17F}"/>
              </a:ext>
            </a:extLst>
          </p:cNvPr>
          <p:cNvSpPr>
            <a:spLocks noGrp="1"/>
          </p:cNvSpPr>
          <p:nvPr>
            <p:ph type="title"/>
          </p:nvPr>
        </p:nvSpPr>
        <p:spPr>
          <a:xfrm>
            <a:off x="828020" y="954517"/>
            <a:ext cx="10458790" cy="5321592"/>
          </a:xfrm>
        </p:spPr>
        <p:txBody>
          <a:bodyPr>
            <a:normAutofit/>
          </a:bodyPr>
          <a:lstStyle/>
          <a:p>
            <a:pPr>
              <a:lnSpc>
                <a:spcPct val="100000"/>
              </a:lnSpc>
            </a:pPr>
            <a:r>
              <a:rPr lang="sl-SI" sz="3600" dirty="0">
                <a:ea typeface="+mj-lt"/>
                <a:cs typeface="+mj-lt"/>
              </a:rPr>
              <a:t>Kakšna je višina najvišjega hriba v Prlekiji, Gomile?</a:t>
            </a:r>
            <a:br>
              <a:rPr lang="sl-SI" sz="3600" dirty="0">
                <a:ea typeface="+mj-lt"/>
                <a:cs typeface="+mj-lt"/>
              </a:rPr>
            </a:br>
            <a:br>
              <a:rPr lang="sl-SI" sz="3600" dirty="0"/>
            </a:br>
            <a:r>
              <a:rPr lang="sl-SI" sz="3600" dirty="0">
                <a:solidFill>
                  <a:srgbClr val="FF0000"/>
                </a:solidFill>
                <a:ea typeface="+mj-lt"/>
                <a:cs typeface="+mj-lt"/>
              </a:rPr>
              <a:t>352 m</a:t>
            </a:r>
            <a:endParaRPr lang="sl-SI" sz="3600" baseline="30000" dirty="0"/>
          </a:p>
        </p:txBody>
      </p:sp>
      <p:sp>
        <p:nvSpPr>
          <p:cNvPr id="4" name="TextBox 3">
            <a:extLst>
              <a:ext uri="{FF2B5EF4-FFF2-40B4-BE49-F238E27FC236}">
                <a16:creationId xmlns:a16="http://schemas.microsoft.com/office/drawing/2014/main" id="{B42A3624-7230-8355-34DC-3571B01736EA}"/>
              </a:ext>
            </a:extLst>
          </p:cNvPr>
          <p:cNvSpPr txBox="1"/>
          <p:nvPr/>
        </p:nvSpPr>
        <p:spPr>
          <a:xfrm>
            <a:off x="834501" y="310716"/>
            <a:ext cx="5261499" cy="646331"/>
          </a:xfrm>
          <a:prstGeom prst="rect">
            <a:avLst/>
          </a:prstGeom>
          <a:noFill/>
        </p:spPr>
        <p:txBody>
          <a:bodyPr wrap="square" lIns="91440" tIns="45720" rIns="91440" bIns="45720" rtlCol="0" anchor="t">
            <a:spAutoFit/>
          </a:bodyPr>
          <a:lstStyle/>
          <a:p>
            <a:r>
              <a:rPr lang="sl-SI" sz="3600" b="1" dirty="0"/>
              <a:t>ODLOČILNO VPRAŠANJE</a:t>
            </a:r>
          </a:p>
        </p:txBody>
      </p:sp>
      <p:pic>
        <p:nvPicPr>
          <p:cNvPr id="23554" name="Picture 2" descr="undefined">
            <a:extLst>
              <a:ext uri="{FF2B5EF4-FFF2-40B4-BE49-F238E27FC236}">
                <a16:creationId xmlns:a16="http://schemas.microsoft.com/office/drawing/2014/main" id="{E0652434-7333-2C4B-E391-CD4E5D52E1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0" y="2261034"/>
            <a:ext cx="5715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57582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B7C38-FD5A-BB32-FFB4-B33D6D36BC53}"/>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9DE1300-ECCB-F201-0F69-235C39583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7140D36-D1A4-3F76-0E1F-2937430BD9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F6A3E82-FB23-875C-7BDB-3604B73D9F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Rectangle 1">
            <a:extLst>
              <a:ext uri="{FF2B5EF4-FFF2-40B4-BE49-F238E27FC236}">
                <a16:creationId xmlns:a16="http://schemas.microsoft.com/office/drawing/2014/main" id="{C51DA47C-6020-9DCF-CA1D-0FD23E5C3DE6}"/>
              </a:ext>
            </a:extLst>
          </p:cNvPr>
          <p:cNvSpPr/>
          <p:nvPr/>
        </p:nvSpPr>
        <p:spPr>
          <a:xfrm>
            <a:off x="326571" y="4249783"/>
            <a:ext cx="11430000" cy="505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La Fine | Zero">
            <a:extLst>
              <a:ext uri="{FF2B5EF4-FFF2-40B4-BE49-F238E27FC236}">
                <a16:creationId xmlns:a16="http://schemas.microsoft.com/office/drawing/2014/main" id="{E894EA94-61C8-FC13-F9A7-94DCB6895D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CO">
            <a:extLst>
              <a:ext uri="{FF2B5EF4-FFF2-40B4-BE49-F238E27FC236}">
                <a16:creationId xmlns:a16="http://schemas.microsoft.com/office/drawing/2014/main" id="{37C21C65-3F67-B741-2BBE-F15CC0F1E4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82" t="-6849" r="-6627" b="-6472"/>
          <a:stretch>
            <a:fillRect/>
          </a:stretch>
        </p:blipFill>
        <p:spPr bwMode="auto">
          <a:xfrm>
            <a:off x="326571" y="247650"/>
            <a:ext cx="3654879" cy="2019300"/>
          </a:xfrm>
          <a:prstGeom prst="rect">
            <a:avLst/>
          </a:prstGeom>
          <a:solidFill>
            <a:schemeClr val="bg1"/>
          </a:solidFill>
          <a:effectLst>
            <a:glow>
              <a:schemeClr val="accent1">
                <a:alpha val="40000"/>
              </a:schemeClr>
            </a:glow>
            <a:outerShdw blurRad="50800" dist="50800" dir="5400000" sx="1000" sy="1000" algn="ctr" rotWithShape="0">
              <a:srgbClr val="000000"/>
            </a:outerShdw>
            <a:softEdge rad="88900"/>
          </a:effectLst>
        </p:spPr>
      </p:pic>
      <p:pic>
        <p:nvPicPr>
          <p:cNvPr id="3" name="Picture 2" descr="Opis slike ni na voljo.">
            <a:extLst>
              <a:ext uri="{FF2B5EF4-FFF2-40B4-BE49-F238E27FC236}">
                <a16:creationId xmlns:a16="http://schemas.microsoft.com/office/drawing/2014/main" id="{3D19E9B4-76A7-21DD-DDB4-096E6B1DD5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0723" y="4588607"/>
            <a:ext cx="2028825" cy="202882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708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ACE3E-1A19-BB9F-1A28-A05A3BEFBE2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6C63E81-3DC2-6BA4-15F1-D682D28F9CCF}"/>
              </a:ext>
            </a:extLst>
          </p:cNvPr>
          <p:cNvSpPr txBox="1"/>
          <p:nvPr/>
        </p:nvSpPr>
        <p:spPr>
          <a:xfrm>
            <a:off x="834501" y="310716"/>
            <a:ext cx="772358" cy="646331"/>
          </a:xfrm>
          <a:prstGeom prst="rect">
            <a:avLst/>
          </a:prstGeom>
          <a:noFill/>
        </p:spPr>
        <p:txBody>
          <a:bodyPr wrap="square" rtlCol="0">
            <a:spAutoFit/>
          </a:bodyPr>
          <a:lstStyle/>
          <a:p>
            <a:r>
              <a:rPr lang="sl-SI" sz="3600" dirty="0"/>
              <a:t>7.</a:t>
            </a:r>
            <a:endParaRPr lang="en-US" sz="3600" dirty="0"/>
          </a:p>
        </p:txBody>
      </p:sp>
      <p:sp>
        <p:nvSpPr>
          <p:cNvPr id="3" name="TextBox 2">
            <a:extLst>
              <a:ext uri="{FF2B5EF4-FFF2-40B4-BE49-F238E27FC236}">
                <a16:creationId xmlns:a16="http://schemas.microsoft.com/office/drawing/2014/main" id="{537850EF-ABB4-94CA-44CA-0D389DC44E98}"/>
              </a:ext>
            </a:extLst>
          </p:cNvPr>
          <p:cNvSpPr txBox="1"/>
          <p:nvPr/>
        </p:nvSpPr>
        <p:spPr>
          <a:xfrm>
            <a:off x="194720" y="6362618"/>
            <a:ext cx="3662905" cy="369332"/>
          </a:xfrm>
          <a:prstGeom prst="rect">
            <a:avLst/>
          </a:prstGeom>
          <a:noFill/>
        </p:spPr>
        <p:txBody>
          <a:bodyPr wrap="square" rtlCol="0">
            <a:spAutoFit/>
          </a:bodyPr>
          <a:lstStyle/>
          <a:p>
            <a:r>
              <a:rPr lang="sl-SI" dirty="0"/>
              <a:t>Zidam, zidam dan na dan</a:t>
            </a:r>
            <a:endParaRPr lang="en-US" dirty="0"/>
          </a:p>
        </p:txBody>
      </p:sp>
      <p:sp>
        <p:nvSpPr>
          <p:cNvPr id="5" name="TextBox 4">
            <a:extLst>
              <a:ext uri="{FF2B5EF4-FFF2-40B4-BE49-F238E27FC236}">
                <a16:creationId xmlns:a16="http://schemas.microsoft.com/office/drawing/2014/main" id="{77CFEDD9-11A2-343C-1269-9E63CE2185D7}"/>
              </a:ext>
            </a:extLst>
          </p:cNvPr>
          <p:cNvSpPr txBox="1"/>
          <p:nvPr/>
        </p:nvSpPr>
        <p:spPr>
          <a:xfrm>
            <a:off x="1606859" y="310716"/>
            <a:ext cx="10151494" cy="4524315"/>
          </a:xfrm>
          <a:prstGeom prst="rect">
            <a:avLst/>
          </a:prstGeom>
          <a:noFill/>
        </p:spPr>
        <p:txBody>
          <a:bodyPr wrap="square" rtlCol="0">
            <a:spAutoFit/>
          </a:bodyPr>
          <a:lstStyle/>
          <a:p>
            <a:r>
              <a:rPr lang="sl-SI" sz="3600" dirty="0">
                <a:latin typeface="+mn-lt"/>
              </a:rPr>
              <a:t>Katero prostozidarjem podobno bratovščino je populariziral Dan Brown v Da Vincijevi šifri in ji nadel poslanstvo varovanja izmišljene skrivne rodbine, ki naj bi izhajala od Jezusa in Marije Magdalene? Iskana organizacija se je izkazala kot larifari, se pa del njenega imena ujema z jeruzalemskim gričem in glavnim mestom švicarskega kantona Valais.</a:t>
            </a:r>
            <a:endParaRPr lang="en-US" sz="3600" dirty="0"/>
          </a:p>
        </p:txBody>
      </p:sp>
      <p:pic>
        <p:nvPicPr>
          <p:cNvPr id="4102" name="Picture 6" descr="Priory of Sion - Wikipedia">
            <a:extLst>
              <a:ext uri="{FF2B5EF4-FFF2-40B4-BE49-F238E27FC236}">
                <a16:creationId xmlns:a16="http://schemas.microsoft.com/office/drawing/2014/main" id="{26590603-E784-C837-3C62-1231BC677A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860" y="957047"/>
            <a:ext cx="896391" cy="1227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506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AF913-4A75-D2E7-C987-6EBC103E83B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F05299C-52A8-99A0-C811-3955B84290B1}"/>
              </a:ext>
            </a:extLst>
          </p:cNvPr>
          <p:cNvSpPr txBox="1"/>
          <p:nvPr/>
        </p:nvSpPr>
        <p:spPr>
          <a:xfrm>
            <a:off x="834501" y="310716"/>
            <a:ext cx="772358" cy="646331"/>
          </a:xfrm>
          <a:prstGeom prst="rect">
            <a:avLst/>
          </a:prstGeom>
          <a:noFill/>
        </p:spPr>
        <p:txBody>
          <a:bodyPr wrap="square" rtlCol="0">
            <a:spAutoFit/>
          </a:bodyPr>
          <a:lstStyle/>
          <a:p>
            <a:r>
              <a:rPr lang="sl-SI" sz="3600" dirty="0"/>
              <a:t>8.</a:t>
            </a:r>
            <a:endParaRPr lang="en-US" sz="3600" dirty="0"/>
          </a:p>
        </p:txBody>
      </p:sp>
      <p:sp>
        <p:nvSpPr>
          <p:cNvPr id="3" name="TextBox 2">
            <a:extLst>
              <a:ext uri="{FF2B5EF4-FFF2-40B4-BE49-F238E27FC236}">
                <a16:creationId xmlns:a16="http://schemas.microsoft.com/office/drawing/2014/main" id="{E5D689E4-E1A8-A61A-7AB0-230E98C01F24}"/>
              </a:ext>
            </a:extLst>
          </p:cNvPr>
          <p:cNvSpPr txBox="1"/>
          <p:nvPr/>
        </p:nvSpPr>
        <p:spPr>
          <a:xfrm>
            <a:off x="194720" y="6362618"/>
            <a:ext cx="3662905" cy="369332"/>
          </a:xfrm>
          <a:prstGeom prst="rect">
            <a:avLst/>
          </a:prstGeom>
          <a:noFill/>
        </p:spPr>
        <p:txBody>
          <a:bodyPr wrap="square" rtlCol="0">
            <a:spAutoFit/>
          </a:bodyPr>
          <a:lstStyle/>
          <a:p>
            <a:r>
              <a:rPr lang="sl-SI" dirty="0"/>
              <a:t>Zidam, zidam dan na dan</a:t>
            </a:r>
            <a:endParaRPr lang="en-US" dirty="0"/>
          </a:p>
        </p:txBody>
      </p:sp>
      <p:sp>
        <p:nvSpPr>
          <p:cNvPr id="5" name="TextBox 4">
            <a:extLst>
              <a:ext uri="{FF2B5EF4-FFF2-40B4-BE49-F238E27FC236}">
                <a16:creationId xmlns:a16="http://schemas.microsoft.com/office/drawing/2014/main" id="{1A53CE0C-8A0A-D8E3-AE4B-5D0FD9D4B153}"/>
              </a:ext>
            </a:extLst>
          </p:cNvPr>
          <p:cNvSpPr txBox="1"/>
          <p:nvPr/>
        </p:nvSpPr>
        <p:spPr>
          <a:xfrm>
            <a:off x="1606859" y="310716"/>
            <a:ext cx="10151494" cy="1754326"/>
          </a:xfrm>
          <a:prstGeom prst="rect">
            <a:avLst/>
          </a:prstGeom>
          <a:noFill/>
        </p:spPr>
        <p:txBody>
          <a:bodyPr wrap="square" rtlCol="0">
            <a:spAutoFit/>
          </a:bodyPr>
          <a:lstStyle/>
          <a:p>
            <a:r>
              <a:rPr lang="sl-SI" sz="3600" dirty="0"/>
              <a:t>Od leta 2015 je v lasti Valentine Allegra de Fontaine, kdo pa je bil pred tem lastnik prikazane stolpnice?</a:t>
            </a:r>
            <a:endParaRPr lang="sl-SI" sz="4000" dirty="0"/>
          </a:p>
        </p:txBody>
      </p:sp>
      <p:pic>
        <p:nvPicPr>
          <p:cNvPr id="7" name="Picture 6">
            <a:extLst>
              <a:ext uri="{FF2B5EF4-FFF2-40B4-BE49-F238E27FC236}">
                <a16:creationId xmlns:a16="http://schemas.microsoft.com/office/drawing/2014/main" id="{A7BAACAB-7E09-0E75-5283-75CD9AD59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9274" y="2342499"/>
            <a:ext cx="8893452" cy="3742661"/>
          </a:xfrm>
          <a:prstGeom prst="rect">
            <a:avLst/>
          </a:prstGeom>
        </p:spPr>
      </p:pic>
    </p:spTree>
    <p:extLst>
      <p:ext uri="{BB962C8B-B14F-4D97-AF65-F5344CB8AC3E}">
        <p14:creationId xmlns:p14="http://schemas.microsoft.com/office/powerpoint/2010/main" val="4088432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85DE7-3EA8-4369-9090-AF40EA863CE1}"/>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2AC3E40-6748-508B-CB29-A586592C82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a:ea typeface="+mn-ea"/>
              <a:cs typeface="+mn-cs"/>
            </a:endParaRPr>
          </a:p>
        </p:txBody>
      </p:sp>
      <p:sp>
        <p:nvSpPr>
          <p:cNvPr id="2" name="Naslov 1">
            <a:extLst>
              <a:ext uri="{FF2B5EF4-FFF2-40B4-BE49-F238E27FC236}">
                <a16:creationId xmlns:a16="http://schemas.microsoft.com/office/drawing/2014/main" id="{8E39CFA7-4BDD-FF2E-BF32-D0A30AF4138D}"/>
              </a:ext>
            </a:extLst>
          </p:cNvPr>
          <p:cNvSpPr>
            <a:spLocks noGrp="1"/>
          </p:cNvSpPr>
          <p:nvPr>
            <p:ph type="ctrTitle"/>
          </p:nvPr>
        </p:nvSpPr>
        <p:spPr>
          <a:xfrm>
            <a:off x="578651" y="1122363"/>
            <a:ext cx="11034695" cy="3174690"/>
          </a:xfrm>
        </p:spPr>
        <p:txBody>
          <a:bodyPr>
            <a:normAutofit/>
          </a:bodyPr>
          <a:lstStyle/>
          <a:p>
            <a:pPr algn="l">
              <a:lnSpc>
                <a:spcPct val="150000"/>
              </a:lnSpc>
            </a:pPr>
            <a:r>
              <a:rPr lang="sl-SI" dirty="0"/>
              <a:t>Drugi sklop</a:t>
            </a:r>
            <a:br>
              <a:rPr lang="sl-SI" dirty="0"/>
            </a:br>
            <a:r>
              <a:rPr lang="sl-SI" sz="4400" noProof="0" dirty="0"/>
              <a:t>Zimska pravljica</a:t>
            </a:r>
            <a:endParaRPr lang="sl-SI" dirty="0"/>
          </a:p>
        </p:txBody>
      </p:sp>
      <p:sp>
        <p:nvSpPr>
          <p:cNvPr id="9" name="Rectangle 8">
            <a:extLst>
              <a:ext uri="{FF2B5EF4-FFF2-40B4-BE49-F238E27FC236}">
                <a16:creationId xmlns:a16="http://schemas.microsoft.com/office/drawing/2014/main" id="{DC026EAC-73F3-4902-BEA0-C028D4E01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5939CCE-4BE2-E1FE-C17E-4317C9D80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The science and poetry of snowflakes | UNC-Chapel Hill">
            <a:extLst>
              <a:ext uri="{FF2B5EF4-FFF2-40B4-BE49-F238E27FC236}">
                <a16:creationId xmlns:a16="http://schemas.microsoft.com/office/drawing/2014/main" id="{261B1AF4-07AC-84E8-78FA-ECD0CE5AE0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237" y="0"/>
            <a:ext cx="6750760" cy="45012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823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E67EA-28B2-C898-6AD8-38200A12C5D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8AF7C6D-CF2B-62BE-3BDC-1AE625D6C93D}"/>
              </a:ext>
            </a:extLst>
          </p:cNvPr>
          <p:cNvSpPr txBox="1"/>
          <p:nvPr/>
        </p:nvSpPr>
        <p:spPr>
          <a:xfrm>
            <a:off x="834501" y="310716"/>
            <a:ext cx="772358" cy="646331"/>
          </a:xfrm>
          <a:prstGeom prst="rect">
            <a:avLst/>
          </a:prstGeom>
          <a:noFill/>
        </p:spPr>
        <p:txBody>
          <a:bodyPr wrap="square" rtlCol="0">
            <a:spAutoFit/>
          </a:bodyPr>
          <a:lstStyle/>
          <a:p>
            <a:r>
              <a:rPr lang="sl-SI" sz="3600" dirty="0"/>
              <a:t>9.</a:t>
            </a:r>
            <a:endParaRPr lang="en-US" sz="3600" dirty="0"/>
          </a:p>
        </p:txBody>
      </p:sp>
      <p:sp>
        <p:nvSpPr>
          <p:cNvPr id="3" name="TextBox 2">
            <a:extLst>
              <a:ext uri="{FF2B5EF4-FFF2-40B4-BE49-F238E27FC236}">
                <a16:creationId xmlns:a16="http://schemas.microsoft.com/office/drawing/2014/main" id="{AEA66BE9-4FFB-4E66-6505-1645E2343943}"/>
              </a:ext>
            </a:extLst>
          </p:cNvPr>
          <p:cNvSpPr txBox="1"/>
          <p:nvPr/>
        </p:nvSpPr>
        <p:spPr>
          <a:xfrm>
            <a:off x="194720" y="6362618"/>
            <a:ext cx="3662905" cy="369332"/>
          </a:xfrm>
          <a:prstGeom prst="rect">
            <a:avLst/>
          </a:prstGeom>
          <a:noFill/>
        </p:spPr>
        <p:txBody>
          <a:bodyPr wrap="square" rtlCol="0">
            <a:spAutoFit/>
          </a:bodyPr>
          <a:lstStyle/>
          <a:p>
            <a:r>
              <a:rPr lang="sl-SI" dirty="0"/>
              <a:t>Zimska pravljica</a:t>
            </a:r>
            <a:endParaRPr lang="en-US" dirty="0"/>
          </a:p>
        </p:txBody>
      </p:sp>
      <p:sp>
        <p:nvSpPr>
          <p:cNvPr id="5" name="TextBox 4">
            <a:extLst>
              <a:ext uri="{FF2B5EF4-FFF2-40B4-BE49-F238E27FC236}">
                <a16:creationId xmlns:a16="http://schemas.microsoft.com/office/drawing/2014/main" id="{8C0DF713-89E2-1AC8-4D2B-E78E5607FDC4}"/>
              </a:ext>
            </a:extLst>
          </p:cNvPr>
          <p:cNvSpPr txBox="1"/>
          <p:nvPr/>
        </p:nvSpPr>
        <p:spPr>
          <a:xfrm>
            <a:off x="1606859" y="264996"/>
            <a:ext cx="10151494" cy="1754326"/>
          </a:xfrm>
          <a:prstGeom prst="rect">
            <a:avLst/>
          </a:prstGeom>
          <a:noFill/>
        </p:spPr>
        <p:txBody>
          <a:bodyPr wrap="square" rtlCol="0">
            <a:spAutoFit/>
          </a:bodyPr>
          <a:lstStyle/>
          <a:p>
            <a:r>
              <a:rPr lang="sl-SI" sz="3600" dirty="0"/>
              <a:t>Katero je največje mesto v Severni Dakoti? Če odgovora ne veste, se lahko pozanimate pri Ethanu in Joelu Coenu.</a:t>
            </a:r>
          </a:p>
        </p:txBody>
      </p:sp>
      <p:pic>
        <p:nvPicPr>
          <p:cNvPr id="1028" name="Picture 4" descr="A TV Version of 'Fargo' Has Parallels to the Film - The New York Times">
            <a:extLst>
              <a:ext uri="{FF2B5EF4-FFF2-40B4-BE49-F238E27FC236}">
                <a16:creationId xmlns:a16="http://schemas.microsoft.com/office/drawing/2014/main" id="{3384C5F6-F631-A3B7-08AC-64394B3E9E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919" y="2566932"/>
            <a:ext cx="4588846" cy="3056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argo | Movie, Cast, TV Series, &amp; Facts | Britannica">
            <a:extLst>
              <a:ext uri="{FF2B5EF4-FFF2-40B4-BE49-F238E27FC236}">
                <a16:creationId xmlns:a16="http://schemas.microsoft.com/office/drawing/2014/main" id="{ABCEA1F6-B82D-58C3-AA64-E40DB43EE7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0765" y="2567077"/>
            <a:ext cx="4595702" cy="3056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949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1E155-0FA4-71DD-87D9-6A541C27702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69F1BFA-6BD5-FED8-3757-FCA390B2A503}"/>
              </a:ext>
            </a:extLst>
          </p:cNvPr>
          <p:cNvSpPr txBox="1"/>
          <p:nvPr/>
        </p:nvSpPr>
        <p:spPr>
          <a:xfrm>
            <a:off x="834501" y="310716"/>
            <a:ext cx="772358" cy="646331"/>
          </a:xfrm>
          <a:prstGeom prst="rect">
            <a:avLst/>
          </a:prstGeom>
          <a:noFill/>
        </p:spPr>
        <p:txBody>
          <a:bodyPr wrap="square" rtlCol="0">
            <a:spAutoFit/>
          </a:bodyPr>
          <a:lstStyle/>
          <a:p>
            <a:r>
              <a:rPr lang="sl-SI" sz="3600" dirty="0"/>
              <a:t>10.</a:t>
            </a:r>
            <a:endParaRPr lang="en-US" sz="3600" dirty="0"/>
          </a:p>
        </p:txBody>
      </p:sp>
      <p:sp>
        <p:nvSpPr>
          <p:cNvPr id="3" name="TextBox 2">
            <a:extLst>
              <a:ext uri="{FF2B5EF4-FFF2-40B4-BE49-F238E27FC236}">
                <a16:creationId xmlns:a16="http://schemas.microsoft.com/office/drawing/2014/main" id="{5A627987-A5A1-B552-EB89-AD18A7071B97}"/>
              </a:ext>
            </a:extLst>
          </p:cNvPr>
          <p:cNvSpPr txBox="1"/>
          <p:nvPr/>
        </p:nvSpPr>
        <p:spPr>
          <a:xfrm>
            <a:off x="194720" y="6362618"/>
            <a:ext cx="3662905" cy="369332"/>
          </a:xfrm>
          <a:prstGeom prst="rect">
            <a:avLst/>
          </a:prstGeom>
          <a:noFill/>
        </p:spPr>
        <p:txBody>
          <a:bodyPr wrap="square" rtlCol="0">
            <a:spAutoFit/>
          </a:bodyPr>
          <a:lstStyle/>
          <a:p>
            <a:r>
              <a:rPr lang="sl-SI" dirty="0"/>
              <a:t>Zimska pravljica</a:t>
            </a:r>
            <a:endParaRPr lang="en-US" dirty="0"/>
          </a:p>
        </p:txBody>
      </p:sp>
      <p:sp>
        <p:nvSpPr>
          <p:cNvPr id="5" name="TextBox 4">
            <a:extLst>
              <a:ext uri="{FF2B5EF4-FFF2-40B4-BE49-F238E27FC236}">
                <a16:creationId xmlns:a16="http://schemas.microsoft.com/office/drawing/2014/main" id="{E9533C31-FCB0-36EA-FCE2-E04739E145F4}"/>
              </a:ext>
            </a:extLst>
          </p:cNvPr>
          <p:cNvSpPr txBox="1"/>
          <p:nvPr/>
        </p:nvSpPr>
        <p:spPr>
          <a:xfrm>
            <a:off x="1606859" y="310716"/>
            <a:ext cx="10151494" cy="2862322"/>
          </a:xfrm>
          <a:prstGeom prst="rect">
            <a:avLst/>
          </a:prstGeom>
          <a:noFill/>
        </p:spPr>
        <p:txBody>
          <a:bodyPr wrap="square" rtlCol="0">
            <a:spAutoFit/>
          </a:bodyPr>
          <a:lstStyle/>
          <a:p>
            <a:r>
              <a:rPr lang="sl-SI" sz="3600" dirty="0"/>
              <a:t>Katera organska spojina, ki jo je leta 1856 prvikrat sintetiziral Charles-Adolphe Wurtz, je poleg vode glavna sestavina antifriza zaradi nizkega ledišča in visokega vrelišča? Za točko je treba navesti ime ali kemijsko formulo molekule.</a:t>
            </a:r>
          </a:p>
        </p:txBody>
      </p:sp>
      <p:pic>
        <p:nvPicPr>
          <p:cNvPr id="7170" name="Picture 2" descr="Ball and stick model of ethylene glycol">
            <a:extLst>
              <a:ext uri="{FF2B5EF4-FFF2-40B4-BE49-F238E27FC236}">
                <a16:creationId xmlns:a16="http://schemas.microsoft.com/office/drawing/2014/main" id="{155183B0-DA29-72C6-6346-324DD557DF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1387" y="3429000"/>
            <a:ext cx="5229225" cy="2937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194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852FC-824B-8BE5-96CC-98D5FB224D2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4854598-CD9C-2D14-CBD3-357BDBA09F43}"/>
              </a:ext>
            </a:extLst>
          </p:cNvPr>
          <p:cNvSpPr txBox="1"/>
          <p:nvPr/>
        </p:nvSpPr>
        <p:spPr>
          <a:xfrm>
            <a:off x="834501" y="310716"/>
            <a:ext cx="772358" cy="646331"/>
          </a:xfrm>
          <a:prstGeom prst="rect">
            <a:avLst/>
          </a:prstGeom>
          <a:noFill/>
        </p:spPr>
        <p:txBody>
          <a:bodyPr wrap="square" rtlCol="0">
            <a:spAutoFit/>
          </a:bodyPr>
          <a:lstStyle/>
          <a:p>
            <a:r>
              <a:rPr lang="sl-SI" sz="3600" dirty="0"/>
              <a:t>11.</a:t>
            </a:r>
            <a:endParaRPr lang="en-US" sz="3600" dirty="0"/>
          </a:p>
        </p:txBody>
      </p:sp>
      <p:sp>
        <p:nvSpPr>
          <p:cNvPr id="3" name="TextBox 2">
            <a:extLst>
              <a:ext uri="{FF2B5EF4-FFF2-40B4-BE49-F238E27FC236}">
                <a16:creationId xmlns:a16="http://schemas.microsoft.com/office/drawing/2014/main" id="{E71BC1D3-8E8C-5425-98D2-85B63C586FF3}"/>
              </a:ext>
            </a:extLst>
          </p:cNvPr>
          <p:cNvSpPr txBox="1"/>
          <p:nvPr/>
        </p:nvSpPr>
        <p:spPr>
          <a:xfrm>
            <a:off x="194720" y="6362618"/>
            <a:ext cx="3662905" cy="369332"/>
          </a:xfrm>
          <a:prstGeom prst="rect">
            <a:avLst/>
          </a:prstGeom>
          <a:noFill/>
        </p:spPr>
        <p:txBody>
          <a:bodyPr wrap="square" rtlCol="0">
            <a:spAutoFit/>
          </a:bodyPr>
          <a:lstStyle/>
          <a:p>
            <a:r>
              <a:rPr lang="sl-SI" dirty="0"/>
              <a:t>Zimska pravljica</a:t>
            </a:r>
            <a:endParaRPr lang="en-US" dirty="0"/>
          </a:p>
        </p:txBody>
      </p:sp>
      <p:sp>
        <p:nvSpPr>
          <p:cNvPr id="5" name="TextBox 4">
            <a:extLst>
              <a:ext uri="{FF2B5EF4-FFF2-40B4-BE49-F238E27FC236}">
                <a16:creationId xmlns:a16="http://schemas.microsoft.com/office/drawing/2014/main" id="{A7649A42-09F6-59E2-7232-F81124AFABBD}"/>
              </a:ext>
            </a:extLst>
          </p:cNvPr>
          <p:cNvSpPr txBox="1"/>
          <p:nvPr/>
        </p:nvSpPr>
        <p:spPr>
          <a:xfrm>
            <a:off x="1606859" y="310716"/>
            <a:ext cx="10151494" cy="1200329"/>
          </a:xfrm>
          <a:prstGeom prst="rect">
            <a:avLst/>
          </a:prstGeom>
          <a:noFill/>
        </p:spPr>
        <p:txBody>
          <a:bodyPr wrap="square" rtlCol="0">
            <a:spAutoFit/>
          </a:bodyPr>
          <a:lstStyle/>
          <a:p>
            <a:r>
              <a:rPr lang="sl-SI" sz="3600" dirty="0"/>
              <a:t>Kateri mož je avtor naslednje pesmi, v kateri, ironično, zagovarja ogenj in ne ledu?</a:t>
            </a:r>
          </a:p>
        </p:txBody>
      </p:sp>
      <p:pic>
        <p:nvPicPr>
          <p:cNvPr id="9" name="Picture 8">
            <a:extLst>
              <a:ext uri="{FF2B5EF4-FFF2-40B4-BE49-F238E27FC236}">
                <a16:creationId xmlns:a16="http://schemas.microsoft.com/office/drawing/2014/main" id="{941272B0-D722-DEEE-56BD-44A70F0E1A3E}"/>
              </a:ext>
            </a:extLst>
          </p:cNvPr>
          <p:cNvPicPr>
            <a:picLocks noChangeAspect="1"/>
          </p:cNvPicPr>
          <p:nvPr/>
        </p:nvPicPr>
        <p:blipFill>
          <a:blip r:embed="rId2">
            <a:extLst>
              <a:ext uri="{BEBA8EAE-BF5A-486C-A8C5-ECC9F3942E4B}">
                <a14:imgProps xmlns:a14="http://schemas.microsoft.com/office/drawing/2010/main">
                  <a14:imgLayer r:embed="rId3">
                    <a14:imgEffect>
                      <a14:artisticChalkSketch/>
                    </a14:imgEffect>
                  </a14:imgLayer>
                </a14:imgProps>
              </a:ext>
            </a:extLst>
          </a:blip>
          <a:stretch>
            <a:fillRect/>
          </a:stretch>
        </p:blipFill>
        <p:spPr>
          <a:xfrm>
            <a:off x="3169594" y="2096712"/>
            <a:ext cx="5852812" cy="3978827"/>
          </a:xfrm>
          <a:prstGeom prst="rect">
            <a:avLst/>
          </a:prstGeom>
          <a:solidFill>
            <a:srgbClr val="FFFFFF">
              <a:shade val="85000"/>
            </a:srgbClr>
          </a:solidFill>
          <a:ln w="88900" cap="sq">
            <a:solidFill>
              <a:srgbClr val="B7B8B3"/>
            </a:solidFill>
            <a:miter lim="800000"/>
          </a:ln>
          <a:effectLst>
            <a:outerShdw dir="5400000" algn="tl" rotWithShape="0">
              <a:srgbClr val="000000">
                <a:alpha val="40000"/>
              </a:srgbClr>
            </a:outerShdw>
          </a:effectLst>
        </p:spPr>
      </p:pic>
    </p:spTree>
    <p:extLst>
      <p:ext uri="{BB962C8B-B14F-4D97-AF65-F5344CB8AC3E}">
        <p14:creationId xmlns:p14="http://schemas.microsoft.com/office/powerpoint/2010/main" val="3312490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463EB0A-3D7C-4AA5-BFA5-8EE5B4BA56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a:ea typeface="+mn-ea"/>
              <a:cs typeface="+mn-cs"/>
            </a:endParaRPr>
          </a:p>
        </p:txBody>
      </p:sp>
      <p:sp>
        <p:nvSpPr>
          <p:cNvPr id="2" name="Naslov 1">
            <a:extLst>
              <a:ext uri="{FF2B5EF4-FFF2-40B4-BE49-F238E27FC236}">
                <a16:creationId xmlns:a16="http://schemas.microsoft.com/office/drawing/2014/main" id="{CB4C2EA2-5D5B-4E6D-8E4E-023143740972}"/>
              </a:ext>
            </a:extLst>
          </p:cNvPr>
          <p:cNvSpPr>
            <a:spLocks noGrp="1"/>
          </p:cNvSpPr>
          <p:nvPr>
            <p:ph type="ctrTitle"/>
          </p:nvPr>
        </p:nvSpPr>
        <p:spPr>
          <a:xfrm>
            <a:off x="435007" y="1015830"/>
            <a:ext cx="11187218" cy="750825"/>
          </a:xfrm>
        </p:spPr>
        <p:txBody>
          <a:bodyPr>
            <a:normAutofit/>
          </a:bodyPr>
          <a:lstStyle/>
          <a:p>
            <a:pPr algn="l"/>
            <a:r>
              <a:rPr lang="sl-SI" sz="4800" dirty="0"/>
              <a:t>Pravila igre</a:t>
            </a:r>
          </a:p>
        </p:txBody>
      </p:sp>
      <p:sp>
        <p:nvSpPr>
          <p:cNvPr id="9" name="Rectangle 8">
            <a:extLst>
              <a:ext uri="{FF2B5EF4-FFF2-40B4-BE49-F238E27FC236}">
                <a16:creationId xmlns:a16="http://schemas.microsoft.com/office/drawing/2014/main" id="{7945AD00-F967-454D-A4B2-39ABA5C88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9BC5B79-B912-427C-8219-E3E50943F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D75A8BC9-98CF-DD96-0FF4-BF410D9D1878}"/>
              </a:ext>
            </a:extLst>
          </p:cNvPr>
          <p:cNvSpPr/>
          <p:nvPr/>
        </p:nvSpPr>
        <p:spPr>
          <a:xfrm>
            <a:off x="413094" y="4315303"/>
            <a:ext cx="11372294" cy="4083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Bahnschrift"/>
              <a:ea typeface="+mn-ea"/>
              <a:cs typeface="+mn-cs"/>
            </a:endParaRPr>
          </a:p>
        </p:txBody>
      </p:sp>
      <p:sp>
        <p:nvSpPr>
          <p:cNvPr id="3" name="TextBox 2">
            <a:extLst>
              <a:ext uri="{FF2B5EF4-FFF2-40B4-BE49-F238E27FC236}">
                <a16:creationId xmlns:a16="http://schemas.microsoft.com/office/drawing/2014/main" id="{515BDEE8-9905-B39B-FCC9-E6FD0BB0093D}"/>
              </a:ext>
            </a:extLst>
          </p:cNvPr>
          <p:cNvSpPr txBox="1"/>
          <p:nvPr/>
        </p:nvSpPr>
        <p:spPr>
          <a:xfrm>
            <a:off x="578651" y="1854845"/>
            <a:ext cx="11043573" cy="3905428"/>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sl-SI" sz="2400" dirty="0">
                <a:latin typeface="Bahnschrift"/>
              </a:rPr>
              <a:t>šest sklopov</a:t>
            </a:r>
            <a:endParaRPr kumimoji="0" lang="sl-SI" sz="2400" b="0" i="0" u="none" strike="noStrike" kern="1200" cap="none" spc="0" normalizeH="0" baseline="0" noProof="0" dirty="0">
              <a:ln>
                <a:noFill/>
              </a:ln>
              <a:effectLst/>
              <a:uLnTx/>
              <a:uFillTx/>
              <a:latin typeface="Bahnschrift"/>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l-SI" sz="2400" b="0" i="0" u="none" strike="noStrike" kern="1200" cap="none" spc="0" normalizeH="0" baseline="0" noProof="0" dirty="0">
                <a:ln>
                  <a:noFill/>
                </a:ln>
                <a:effectLst/>
                <a:uLnTx/>
                <a:uFillTx/>
                <a:latin typeface="Bahnschrift"/>
                <a:ea typeface="+mn-ea"/>
                <a:cs typeface="+mn-cs"/>
              </a:rPr>
              <a:t>kratki in preprosti odgovori</a:t>
            </a:r>
            <a:endParaRPr lang="sl-SI" sz="2400" b="0" i="0" u="none" strike="noStrike" kern="1200" cap="none" spc="0" normalizeH="0" baseline="0" noProof="0" dirty="0">
              <a:ln>
                <a:noFill/>
              </a:ln>
              <a:effectLst/>
              <a:uLnTx/>
              <a:uFillTx/>
              <a:latin typeface="Bahnschrift"/>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sl-SI" sz="2400" dirty="0">
                <a:latin typeface="Bahnschrift"/>
              </a:rPr>
              <a:t>ocenjevanje in razglasitev rezultatov po treh sklopih</a:t>
            </a:r>
            <a:endParaRPr lang="sl-SI" sz="2400" b="0" i="0" u="none" strike="noStrike" kern="1200" cap="none" spc="0" normalizeH="0" baseline="0" noProof="0" dirty="0">
              <a:ln>
                <a:noFill/>
              </a:ln>
              <a:effectLst/>
              <a:uLnTx/>
              <a:uFillTx/>
              <a:latin typeface="Bahnschrift"/>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sl-SI" sz="2400" dirty="0">
                <a:latin typeface="Bahnschrift"/>
              </a:rPr>
              <a:t>sopomenke se upoštevajo (tudi odgovori v tujem jeziku, če je to smiselno)</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sl-SI" sz="2400" dirty="0">
                <a:latin typeface="Bahnschrift"/>
              </a:rPr>
              <a:t>pri osebah iščemo priimek, če ni povedano drugače</a:t>
            </a:r>
          </a:p>
          <a:p>
            <a:pPr marL="342900" indent="-342900">
              <a:lnSpc>
                <a:spcPct val="150000"/>
              </a:lnSpc>
              <a:buFont typeface="Arial" panose="020B0604020202020204" pitchFamily="34" charset="0"/>
              <a:buChar char="•"/>
              <a:defRPr/>
            </a:pPr>
            <a:r>
              <a:rPr kumimoji="0" lang="sl-SI" sz="2400" b="0" i="0" u="none" strike="noStrike" kern="1200" cap="none" spc="0" normalizeH="0" baseline="0" noProof="0" dirty="0">
                <a:ln>
                  <a:noFill/>
                </a:ln>
                <a:effectLst/>
                <a:uLnTx/>
                <a:uFillTx/>
                <a:latin typeface="Bahnschrift"/>
                <a:ea typeface="+mn-ea"/>
                <a:cs typeface="+mn-cs"/>
              </a:rPr>
              <a:t>prepovedana uporaba kakršnihkoli pripomočkov razen papirja in pisala</a:t>
            </a:r>
            <a:endParaRPr lang="sl-SI" sz="2400" b="0" i="0" u="none" strike="noStrike" kern="1200" cap="none" spc="0" normalizeH="0" baseline="0" noProof="0" dirty="0">
              <a:ln>
                <a:noFill/>
              </a:ln>
              <a:effectLst/>
              <a:uLnTx/>
              <a:uFillTx/>
              <a:latin typeface="Bahnschrift"/>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sl-SI" sz="2400" dirty="0">
                <a:latin typeface="Bahnschrift"/>
              </a:rPr>
              <a:t>goljufanje </a:t>
            </a:r>
            <a:r>
              <a:rPr lang="sl-SI" sz="2400" b="1" dirty="0">
                <a:latin typeface="Bahnschrift"/>
              </a:rPr>
              <a:t>strogo prepovedano</a:t>
            </a:r>
            <a:endParaRPr lang="sl-SI" sz="2400" dirty="0">
              <a:solidFill>
                <a:schemeClr val="bg1"/>
              </a:solidFill>
            </a:endParaRPr>
          </a:p>
        </p:txBody>
      </p:sp>
      <p:pic>
        <p:nvPicPr>
          <p:cNvPr id="6" name="Picture 2" descr="MCO">
            <a:extLst>
              <a:ext uri="{FF2B5EF4-FFF2-40B4-BE49-F238E27FC236}">
                <a16:creationId xmlns:a16="http://schemas.microsoft.com/office/drawing/2014/main" id="{56781F3E-BB1B-9D38-1ED8-8962319C83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79" t="12762" r="4366" b="10549"/>
          <a:stretch>
            <a:fillRect/>
          </a:stretch>
        </p:blipFill>
        <p:spPr bwMode="auto">
          <a:xfrm>
            <a:off x="8700673" y="707964"/>
            <a:ext cx="2921551" cy="13665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Opis slike ni na voljo.">
            <a:extLst>
              <a:ext uri="{FF2B5EF4-FFF2-40B4-BE49-F238E27FC236}">
                <a16:creationId xmlns:a16="http://schemas.microsoft.com/office/drawing/2014/main" id="{49536F13-6DDE-87AA-EA34-DF4D573453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76828"/>
            <a:ext cx="2028825" cy="202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383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56066-5E8C-2D96-E0A6-DEF70B4EEF5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3E96145-EDE5-E6B9-206C-F6153A65EC45}"/>
              </a:ext>
            </a:extLst>
          </p:cNvPr>
          <p:cNvSpPr txBox="1"/>
          <p:nvPr/>
        </p:nvSpPr>
        <p:spPr>
          <a:xfrm>
            <a:off x="834501" y="310716"/>
            <a:ext cx="772358" cy="646331"/>
          </a:xfrm>
          <a:prstGeom prst="rect">
            <a:avLst/>
          </a:prstGeom>
          <a:noFill/>
        </p:spPr>
        <p:txBody>
          <a:bodyPr wrap="square" rtlCol="0">
            <a:spAutoFit/>
          </a:bodyPr>
          <a:lstStyle/>
          <a:p>
            <a:r>
              <a:rPr lang="sl-SI" sz="3600" dirty="0"/>
              <a:t>12.</a:t>
            </a:r>
            <a:endParaRPr lang="en-US" sz="3600" dirty="0"/>
          </a:p>
        </p:txBody>
      </p:sp>
      <p:sp>
        <p:nvSpPr>
          <p:cNvPr id="5" name="TextBox 4">
            <a:extLst>
              <a:ext uri="{FF2B5EF4-FFF2-40B4-BE49-F238E27FC236}">
                <a16:creationId xmlns:a16="http://schemas.microsoft.com/office/drawing/2014/main" id="{777A9050-6AA8-0EDC-5324-9D5D1F31E19F}"/>
              </a:ext>
            </a:extLst>
          </p:cNvPr>
          <p:cNvSpPr txBox="1"/>
          <p:nvPr/>
        </p:nvSpPr>
        <p:spPr>
          <a:xfrm>
            <a:off x="1606857" y="310716"/>
            <a:ext cx="5123551" cy="4524315"/>
          </a:xfrm>
          <a:prstGeom prst="rect">
            <a:avLst/>
          </a:prstGeom>
          <a:noFill/>
        </p:spPr>
        <p:txBody>
          <a:bodyPr wrap="square" rtlCol="0">
            <a:spAutoFit/>
          </a:bodyPr>
          <a:lstStyle/>
          <a:p>
            <a:r>
              <a:rPr lang="sl-SI" sz="3600" dirty="0"/>
              <a:t>a) S katero znamko smuči si je v svojih šampionskih letih Tina Maze prismučala največ zmag? Švicarsko obarvan izraz za palice vas privede do pravega odgovora.</a:t>
            </a:r>
          </a:p>
        </p:txBody>
      </p:sp>
      <p:sp>
        <p:nvSpPr>
          <p:cNvPr id="3" name="TextBox 2">
            <a:extLst>
              <a:ext uri="{FF2B5EF4-FFF2-40B4-BE49-F238E27FC236}">
                <a16:creationId xmlns:a16="http://schemas.microsoft.com/office/drawing/2014/main" id="{362C16C7-1CC2-76BB-6C64-43D41F9720F6}"/>
              </a:ext>
            </a:extLst>
          </p:cNvPr>
          <p:cNvSpPr txBox="1"/>
          <p:nvPr/>
        </p:nvSpPr>
        <p:spPr>
          <a:xfrm>
            <a:off x="194720" y="6362618"/>
            <a:ext cx="3662905" cy="369332"/>
          </a:xfrm>
          <a:prstGeom prst="rect">
            <a:avLst/>
          </a:prstGeom>
          <a:noFill/>
        </p:spPr>
        <p:txBody>
          <a:bodyPr wrap="square" rtlCol="0">
            <a:spAutoFit/>
          </a:bodyPr>
          <a:lstStyle/>
          <a:p>
            <a:r>
              <a:rPr lang="sl-SI" dirty="0"/>
              <a:t>Zimska pravljica</a:t>
            </a:r>
            <a:endParaRPr lang="en-US" dirty="0"/>
          </a:p>
        </p:txBody>
      </p:sp>
      <p:pic>
        <p:nvPicPr>
          <p:cNvPr id="2050" name="Picture 2" descr="Tina Maze: she won HOW many races?">
            <a:extLst>
              <a:ext uri="{FF2B5EF4-FFF2-40B4-BE49-F238E27FC236}">
                <a16:creationId xmlns:a16="http://schemas.microsoft.com/office/drawing/2014/main" id="{BED37CA1-F8F2-095F-EC21-0FD849CFB1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4447" y="0"/>
            <a:ext cx="50704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B288A47-A1F6-0035-6452-DBDFD41F2D03}"/>
              </a:ext>
            </a:extLst>
          </p:cNvPr>
          <p:cNvSpPr/>
          <p:nvPr/>
        </p:nvSpPr>
        <p:spPr>
          <a:xfrm rot="21446707">
            <a:off x="8221980" y="1043941"/>
            <a:ext cx="403860" cy="3954780"/>
          </a:xfrm>
          <a:prstGeom prst="rect">
            <a:avLst/>
          </a:prstGeom>
          <a:solidFill>
            <a:srgbClr val="D8E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7C6DDC8-D344-9DC1-81A1-563C407B4A1A}"/>
              </a:ext>
            </a:extLst>
          </p:cNvPr>
          <p:cNvSpPr/>
          <p:nvPr/>
        </p:nvSpPr>
        <p:spPr>
          <a:xfrm rot="21373878">
            <a:off x="8360569" y="5441156"/>
            <a:ext cx="335756" cy="78582"/>
          </a:xfrm>
          <a:prstGeom prst="rect">
            <a:avLst/>
          </a:prstGeom>
          <a:solidFill>
            <a:srgbClr val="3D40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3819451"/>
      </p:ext>
    </p:extLst>
  </p:cSld>
  <p:clrMapOvr>
    <a:masterClrMapping/>
  </p:clrMapOvr>
  <p:timing>
    <p:tnLst>
      <p:par>
        <p:cTn id="1" dur="indefinite" restart="never" nodeType="tmRoot">
          <p:childTnLst>
            <p:par>
              <p:cTn id="2"/>
            </p:par>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104E9-092A-8BB9-FB53-10819BCF0F1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101156A-68AC-E8B4-43EA-1B28C79B5570}"/>
              </a:ext>
            </a:extLst>
          </p:cNvPr>
          <p:cNvSpPr txBox="1"/>
          <p:nvPr/>
        </p:nvSpPr>
        <p:spPr>
          <a:xfrm>
            <a:off x="834501" y="310716"/>
            <a:ext cx="772358" cy="646331"/>
          </a:xfrm>
          <a:prstGeom prst="rect">
            <a:avLst/>
          </a:prstGeom>
          <a:noFill/>
        </p:spPr>
        <p:txBody>
          <a:bodyPr wrap="square" rtlCol="0">
            <a:spAutoFit/>
          </a:bodyPr>
          <a:lstStyle/>
          <a:p>
            <a:r>
              <a:rPr lang="sl-SI" sz="3600" dirty="0"/>
              <a:t>12.</a:t>
            </a:r>
            <a:endParaRPr lang="en-US" sz="3600" dirty="0"/>
          </a:p>
        </p:txBody>
      </p:sp>
      <p:sp>
        <p:nvSpPr>
          <p:cNvPr id="5" name="TextBox 4">
            <a:extLst>
              <a:ext uri="{FF2B5EF4-FFF2-40B4-BE49-F238E27FC236}">
                <a16:creationId xmlns:a16="http://schemas.microsoft.com/office/drawing/2014/main" id="{5CADE402-9AD0-8FAA-CDEF-987738CF78C2}"/>
              </a:ext>
            </a:extLst>
          </p:cNvPr>
          <p:cNvSpPr txBox="1"/>
          <p:nvPr/>
        </p:nvSpPr>
        <p:spPr>
          <a:xfrm>
            <a:off x="1606859" y="310716"/>
            <a:ext cx="10151494" cy="1200329"/>
          </a:xfrm>
          <a:prstGeom prst="rect">
            <a:avLst/>
          </a:prstGeom>
          <a:noFill/>
        </p:spPr>
        <p:txBody>
          <a:bodyPr wrap="square" rtlCol="0">
            <a:spAutoFit/>
          </a:bodyPr>
          <a:lstStyle/>
          <a:p>
            <a:r>
              <a:rPr lang="sl-SI" sz="3600" dirty="0"/>
              <a:t>b) Shema katerega smučišča je prikazana na sliki?</a:t>
            </a:r>
          </a:p>
        </p:txBody>
      </p:sp>
      <p:sp>
        <p:nvSpPr>
          <p:cNvPr id="3" name="TextBox 2">
            <a:extLst>
              <a:ext uri="{FF2B5EF4-FFF2-40B4-BE49-F238E27FC236}">
                <a16:creationId xmlns:a16="http://schemas.microsoft.com/office/drawing/2014/main" id="{B49DD896-6D02-3E52-FFDE-92454A0FF0BF}"/>
              </a:ext>
            </a:extLst>
          </p:cNvPr>
          <p:cNvSpPr txBox="1"/>
          <p:nvPr/>
        </p:nvSpPr>
        <p:spPr>
          <a:xfrm>
            <a:off x="194720" y="6362618"/>
            <a:ext cx="3662905" cy="369332"/>
          </a:xfrm>
          <a:prstGeom prst="rect">
            <a:avLst/>
          </a:prstGeom>
          <a:noFill/>
        </p:spPr>
        <p:txBody>
          <a:bodyPr wrap="square" rtlCol="0">
            <a:spAutoFit/>
          </a:bodyPr>
          <a:lstStyle/>
          <a:p>
            <a:r>
              <a:rPr lang="sl-SI" dirty="0"/>
              <a:t>Zimska pravljica</a:t>
            </a:r>
            <a:endParaRPr lang="en-US" dirty="0"/>
          </a:p>
        </p:txBody>
      </p:sp>
      <p:grpSp>
        <p:nvGrpSpPr>
          <p:cNvPr id="14" name="Group 13">
            <a:extLst>
              <a:ext uri="{FF2B5EF4-FFF2-40B4-BE49-F238E27FC236}">
                <a16:creationId xmlns:a16="http://schemas.microsoft.com/office/drawing/2014/main" id="{754DA8FB-A7CD-19D3-8021-F1A2CDE8E1CD}"/>
              </a:ext>
            </a:extLst>
          </p:cNvPr>
          <p:cNvGrpSpPr/>
          <p:nvPr/>
        </p:nvGrpSpPr>
        <p:grpSpPr>
          <a:xfrm>
            <a:off x="2219324" y="1743075"/>
            <a:ext cx="9074573" cy="4438650"/>
            <a:chOff x="2219324" y="1743075"/>
            <a:chExt cx="9074573" cy="4438650"/>
          </a:xfrm>
        </p:grpSpPr>
        <p:pic>
          <p:nvPicPr>
            <p:cNvPr id="3074" name="Picture 2" descr="Smučanje - KOPE">
              <a:extLst>
                <a:ext uri="{FF2B5EF4-FFF2-40B4-BE49-F238E27FC236}">
                  <a16:creationId xmlns:a16="http://schemas.microsoft.com/office/drawing/2014/main" id="{B7E575A7-1129-C61D-0E01-2A16EC279A9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0000"/>
                      </a14:imgEffect>
                    </a14:imgLayer>
                  </a14:imgProps>
                </a:ext>
                <a:ext uri="{28A0092B-C50C-407E-A947-70E740481C1C}">
                  <a14:useLocalDpi xmlns:a14="http://schemas.microsoft.com/office/drawing/2010/main" val="0"/>
                </a:ext>
              </a:extLst>
            </a:blip>
            <a:srcRect l="13231" t="24242" r="7546" b="7576"/>
            <a:stretch>
              <a:fillRect/>
            </a:stretch>
          </p:blipFill>
          <p:spPr bwMode="auto">
            <a:xfrm>
              <a:off x="2219324" y="1743075"/>
              <a:ext cx="9074573" cy="44386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021ED7A-69A0-393E-B4C4-CDFF4D06254D}"/>
                </a:ext>
              </a:extLst>
            </p:cNvPr>
            <p:cNvSpPr/>
            <p:nvPr/>
          </p:nvSpPr>
          <p:spPr>
            <a:xfrm>
              <a:off x="3593306" y="2568791"/>
              <a:ext cx="228600" cy="95250"/>
            </a:xfrm>
            <a:prstGeom prst="rect">
              <a:avLst/>
            </a:prstGeom>
            <a:solidFill>
              <a:srgbClr val="509D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B3FC99-20FB-2F32-3A01-AD3E9D7FA177}"/>
                </a:ext>
              </a:extLst>
            </p:cNvPr>
            <p:cNvSpPr/>
            <p:nvPr/>
          </p:nvSpPr>
          <p:spPr>
            <a:xfrm>
              <a:off x="3552825" y="2731211"/>
              <a:ext cx="235744" cy="116763"/>
            </a:xfrm>
            <a:prstGeom prst="rect">
              <a:avLst/>
            </a:prstGeom>
            <a:solidFill>
              <a:srgbClr val="509D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DD70B50-EE6B-C0EF-FDC8-1C5C64844568}"/>
                </a:ext>
              </a:extLst>
            </p:cNvPr>
            <p:cNvSpPr/>
            <p:nvPr/>
          </p:nvSpPr>
          <p:spPr>
            <a:xfrm>
              <a:off x="3579019" y="3307475"/>
              <a:ext cx="235744" cy="116763"/>
            </a:xfrm>
            <a:prstGeom prst="rect">
              <a:avLst/>
            </a:prstGeom>
            <a:solidFill>
              <a:srgbClr val="509D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8680013-BF96-AA1D-B89F-B90B96ADFA60}"/>
                </a:ext>
              </a:extLst>
            </p:cNvPr>
            <p:cNvSpPr/>
            <p:nvPr/>
          </p:nvSpPr>
          <p:spPr>
            <a:xfrm>
              <a:off x="8589169" y="4719638"/>
              <a:ext cx="300037" cy="119062"/>
            </a:xfrm>
            <a:prstGeom prst="rect">
              <a:avLst/>
            </a:prstGeom>
            <a:solidFill>
              <a:srgbClr val="AEE0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5475303-C5F2-988E-D9E1-474A58A2456F}"/>
                </a:ext>
              </a:extLst>
            </p:cNvPr>
            <p:cNvSpPr/>
            <p:nvPr/>
          </p:nvSpPr>
          <p:spPr>
            <a:xfrm>
              <a:off x="8651081" y="5431629"/>
              <a:ext cx="300037" cy="119062"/>
            </a:xfrm>
            <a:prstGeom prst="rect">
              <a:avLst/>
            </a:prstGeom>
            <a:solidFill>
              <a:srgbClr val="AEE0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07CCBC-9C79-EEE0-F14B-408960214F66}"/>
                </a:ext>
              </a:extLst>
            </p:cNvPr>
            <p:cNvSpPr/>
            <p:nvPr/>
          </p:nvSpPr>
          <p:spPr>
            <a:xfrm>
              <a:off x="6096000" y="2519363"/>
              <a:ext cx="209551" cy="78581"/>
            </a:xfrm>
            <a:prstGeom prst="rect">
              <a:avLst/>
            </a:prstGeom>
            <a:solidFill>
              <a:srgbClr val="8DD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2D446E6-DD25-A6D6-00BF-5A2C63B0B757}"/>
                </a:ext>
              </a:extLst>
            </p:cNvPr>
            <p:cNvSpPr/>
            <p:nvPr/>
          </p:nvSpPr>
          <p:spPr>
            <a:xfrm>
              <a:off x="7494587" y="2215795"/>
              <a:ext cx="209551" cy="78581"/>
            </a:xfrm>
            <a:prstGeom prst="rect">
              <a:avLst/>
            </a:prstGeom>
            <a:solidFill>
              <a:srgbClr val="8DD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AD4D623-96DB-5F6D-B37A-C3DAE7148F7A}"/>
                </a:ext>
              </a:extLst>
            </p:cNvPr>
            <p:cNvSpPr/>
            <p:nvPr/>
          </p:nvSpPr>
          <p:spPr>
            <a:xfrm>
              <a:off x="6012656" y="2275326"/>
              <a:ext cx="235744" cy="116763"/>
            </a:xfrm>
            <a:prstGeom prst="rect">
              <a:avLst/>
            </a:prstGeom>
            <a:solidFill>
              <a:srgbClr val="509D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35503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F25A8-CAF4-90F3-B728-91B74462F1D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9517725-826F-69F7-18EF-378BA2537D92}"/>
              </a:ext>
            </a:extLst>
          </p:cNvPr>
          <p:cNvSpPr txBox="1"/>
          <p:nvPr/>
        </p:nvSpPr>
        <p:spPr>
          <a:xfrm>
            <a:off x="834501" y="310716"/>
            <a:ext cx="772358" cy="646331"/>
          </a:xfrm>
          <a:prstGeom prst="rect">
            <a:avLst/>
          </a:prstGeom>
          <a:noFill/>
        </p:spPr>
        <p:txBody>
          <a:bodyPr wrap="square" rtlCol="0">
            <a:spAutoFit/>
          </a:bodyPr>
          <a:lstStyle/>
          <a:p>
            <a:r>
              <a:rPr lang="sl-SI" sz="3600" dirty="0"/>
              <a:t>12.</a:t>
            </a:r>
            <a:endParaRPr lang="en-US" sz="3600" dirty="0"/>
          </a:p>
        </p:txBody>
      </p:sp>
      <p:sp>
        <p:nvSpPr>
          <p:cNvPr id="3" name="TextBox 2">
            <a:extLst>
              <a:ext uri="{FF2B5EF4-FFF2-40B4-BE49-F238E27FC236}">
                <a16:creationId xmlns:a16="http://schemas.microsoft.com/office/drawing/2014/main" id="{86844353-5CCD-2119-8B67-6600B83B5712}"/>
              </a:ext>
            </a:extLst>
          </p:cNvPr>
          <p:cNvSpPr txBox="1"/>
          <p:nvPr/>
        </p:nvSpPr>
        <p:spPr>
          <a:xfrm>
            <a:off x="194720" y="6362618"/>
            <a:ext cx="3662905" cy="369332"/>
          </a:xfrm>
          <a:prstGeom prst="rect">
            <a:avLst/>
          </a:prstGeom>
          <a:noFill/>
        </p:spPr>
        <p:txBody>
          <a:bodyPr wrap="square" rtlCol="0">
            <a:spAutoFit/>
          </a:bodyPr>
          <a:lstStyle/>
          <a:p>
            <a:r>
              <a:rPr lang="sl-SI" dirty="0"/>
              <a:t>Zimska pravljica</a:t>
            </a:r>
            <a:endParaRPr lang="en-US" dirty="0"/>
          </a:p>
        </p:txBody>
      </p:sp>
      <p:sp>
        <p:nvSpPr>
          <p:cNvPr id="5" name="TextBox 4">
            <a:extLst>
              <a:ext uri="{FF2B5EF4-FFF2-40B4-BE49-F238E27FC236}">
                <a16:creationId xmlns:a16="http://schemas.microsoft.com/office/drawing/2014/main" id="{0437F8FC-F4E4-0C65-65D4-AEF0BD70D8F3}"/>
              </a:ext>
            </a:extLst>
          </p:cNvPr>
          <p:cNvSpPr txBox="1"/>
          <p:nvPr/>
        </p:nvSpPr>
        <p:spPr>
          <a:xfrm>
            <a:off x="1606859" y="310716"/>
            <a:ext cx="10151494" cy="1754326"/>
          </a:xfrm>
          <a:prstGeom prst="rect">
            <a:avLst/>
          </a:prstGeom>
          <a:noFill/>
        </p:spPr>
        <p:txBody>
          <a:bodyPr wrap="square" rtlCol="0">
            <a:spAutoFit/>
          </a:bodyPr>
          <a:lstStyle/>
          <a:p>
            <a:r>
              <a:rPr lang="sl-SI" sz="3600" dirty="0"/>
              <a:t>c) Kateri slovenski smučar se je v lanski sezoni svetovnega pokala v smučanju s 320 točkami uvrstil na skupno četrto mesto v smuku?</a:t>
            </a:r>
          </a:p>
        </p:txBody>
      </p:sp>
      <p:pic>
        <p:nvPicPr>
          <p:cNvPr id="4098" name="Picture 2" descr="Miha Hrobat piše zgodovino: Kitzbühel je večni izziv - Sportklub">
            <a:extLst>
              <a:ext uri="{FF2B5EF4-FFF2-40B4-BE49-F238E27FC236}">
                <a16:creationId xmlns:a16="http://schemas.microsoft.com/office/drawing/2014/main" id="{693D8710-4ADF-58CC-AA73-54701E7E31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7052" y="2415354"/>
            <a:ext cx="6197895" cy="4131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887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3469C-7C2F-589E-0EBD-4115DDB52EE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B84193F-5E7F-131A-2FBE-43437A0572EE}"/>
              </a:ext>
            </a:extLst>
          </p:cNvPr>
          <p:cNvSpPr txBox="1"/>
          <p:nvPr/>
        </p:nvSpPr>
        <p:spPr>
          <a:xfrm>
            <a:off x="834501" y="310716"/>
            <a:ext cx="772358" cy="646331"/>
          </a:xfrm>
          <a:prstGeom prst="rect">
            <a:avLst/>
          </a:prstGeom>
          <a:noFill/>
        </p:spPr>
        <p:txBody>
          <a:bodyPr wrap="square" rtlCol="0">
            <a:spAutoFit/>
          </a:bodyPr>
          <a:lstStyle/>
          <a:p>
            <a:r>
              <a:rPr lang="sl-SI" sz="3600" dirty="0"/>
              <a:t>12.</a:t>
            </a:r>
            <a:endParaRPr lang="en-US" sz="3600" dirty="0"/>
          </a:p>
        </p:txBody>
      </p:sp>
      <p:sp>
        <p:nvSpPr>
          <p:cNvPr id="3" name="TextBox 2">
            <a:extLst>
              <a:ext uri="{FF2B5EF4-FFF2-40B4-BE49-F238E27FC236}">
                <a16:creationId xmlns:a16="http://schemas.microsoft.com/office/drawing/2014/main" id="{B01EAB72-8FB7-A2F9-3FAC-7D245AC2D605}"/>
              </a:ext>
            </a:extLst>
          </p:cNvPr>
          <p:cNvSpPr txBox="1"/>
          <p:nvPr/>
        </p:nvSpPr>
        <p:spPr>
          <a:xfrm>
            <a:off x="194720" y="6362618"/>
            <a:ext cx="3662905" cy="369332"/>
          </a:xfrm>
          <a:prstGeom prst="rect">
            <a:avLst/>
          </a:prstGeom>
          <a:noFill/>
        </p:spPr>
        <p:txBody>
          <a:bodyPr wrap="square" rtlCol="0">
            <a:spAutoFit/>
          </a:bodyPr>
          <a:lstStyle/>
          <a:p>
            <a:r>
              <a:rPr lang="sl-SI" dirty="0"/>
              <a:t>Zimska pravljica</a:t>
            </a:r>
            <a:endParaRPr lang="en-US" dirty="0"/>
          </a:p>
        </p:txBody>
      </p:sp>
      <p:sp>
        <p:nvSpPr>
          <p:cNvPr id="5" name="TextBox 4">
            <a:extLst>
              <a:ext uri="{FF2B5EF4-FFF2-40B4-BE49-F238E27FC236}">
                <a16:creationId xmlns:a16="http://schemas.microsoft.com/office/drawing/2014/main" id="{5482BAB1-2C84-E877-B0E2-372B64209490}"/>
              </a:ext>
            </a:extLst>
          </p:cNvPr>
          <p:cNvSpPr txBox="1"/>
          <p:nvPr/>
        </p:nvSpPr>
        <p:spPr>
          <a:xfrm>
            <a:off x="1606859" y="310716"/>
            <a:ext cx="10151494" cy="3416320"/>
          </a:xfrm>
          <a:prstGeom prst="rect">
            <a:avLst/>
          </a:prstGeom>
          <a:noFill/>
        </p:spPr>
        <p:txBody>
          <a:bodyPr wrap="square" rtlCol="0">
            <a:spAutoFit/>
          </a:bodyPr>
          <a:lstStyle/>
          <a:p>
            <a:r>
              <a:rPr lang="sl-SI" sz="3600" dirty="0"/>
              <a:t>d) Letošnje Zimske olimpijske igre se bodo večinoma odvijale na območju Milana in Cortine d‘Ampezzo. Na katerem prizorišču, dandanes znanim tudi po poletnih koncertih klasične glasbe, pa bo potekala zaključna slovesnost 22. februarja?</a:t>
            </a:r>
          </a:p>
        </p:txBody>
      </p:sp>
    </p:spTree>
    <p:extLst>
      <p:ext uri="{BB962C8B-B14F-4D97-AF65-F5344CB8AC3E}">
        <p14:creationId xmlns:p14="http://schemas.microsoft.com/office/powerpoint/2010/main" val="957379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57CBD-68DF-AC0E-5D19-33DFF4C97C4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C4372FA-1DF6-40AF-6E66-F74DCCDEDCC6}"/>
              </a:ext>
            </a:extLst>
          </p:cNvPr>
          <p:cNvSpPr txBox="1"/>
          <p:nvPr/>
        </p:nvSpPr>
        <p:spPr>
          <a:xfrm>
            <a:off x="834501" y="310716"/>
            <a:ext cx="772358" cy="646331"/>
          </a:xfrm>
          <a:prstGeom prst="rect">
            <a:avLst/>
          </a:prstGeom>
          <a:noFill/>
        </p:spPr>
        <p:txBody>
          <a:bodyPr wrap="square" rtlCol="0">
            <a:spAutoFit/>
          </a:bodyPr>
          <a:lstStyle/>
          <a:p>
            <a:r>
              <a:rPr lang="sl-SI" sz="3600" dirty="0"/>
              <a:t>13.</a:t>
            </a:r>
            <a:endParaRPr lang="en-US" sz="3600" dirty="0"/>
          </a:p>
        </p:txBody>
      </p:sp>
      <p:sp>
        <p:nvSpPr>
          <p:cNvPr id="3" name="TextBox 2">
            <a:extLst>
              <a:ext uri="{FF2B5EF4-FFF2-40B4-BE49-F238E27FC236}">
                <a16:creationId xmlns:a16="http://schemas.microsoft.com/office/drawing/2014/main" id="{A9D52F84-6269-019D-D1AA-450C8C68E6E0}"/>
              </a:ext>
            </a:extLst>
          </p:cNvPr>
          <p:cNvSpPr txBox="1"/>
          <p:nvPr/>
        </p:nvSpPr>
        <p:spPr>
          <a:xfrm>
            <a:off x="194720" y="6362618"/>
            <a:ext cx="3662905" cy="369332"/>
          </a:xfrm>
          <a:prstGeom prst="rect">
            <a:avLst/>
          </a:prstGeom>
          <a:noFill/>
        </p:spPr>
        <p:txBody>
          <a:bodyPr wrap="square" rtlCol="0">
            <a:spAutoFit/>
          </a:bodyPr>
          <a:lstStyle/>
          <a:p>
            <a:r>
              <a:rPr lang="sl-SI" dirty="0"/>
              <a:t>Zimska pravljica</a:t>
            </a:r>
            <a:endParaRPr lang="en-US" dirty="0"/>
          </a:p>
        </p:txBody>
      </p:sp>
      <p:sp>
        <p:nvSpPr>
          <p:cNvPr id="5" name="TextBox 4">
            <a:extLst>
              <a:ext uri="{FF2B5EF4-FFF2-40B4-BE49-F238E27FC236}">
                <a16:creationId xmlns:a16="http://schemas.microsoft.com/office/drawing/2014/main" id="{9CDA111C-F4E7-A233-29F6-963309638310}"/>
              </a:ext>
            </a:extLst>
          </p:cNvPr>
          <p:cNvSpPr txBox="1"/>
          <p:nvPr/>
        </p:nvSpPr>
        <p:spPr>
          <a:xfrm>
            <a:off x="1606859" y="310716"/>
            <a:ext cx="10151494" cy="1754326"/>
          </a:xfrm>
          <a:prstGeom prst="rect">
            <a:avLst/>
          </a:prstGeom>
          <a:noFill/>
        </p:spPr>
        <p:txBody>
          <a:bodyPr wrap="square" rtlCol="0">
            <a:spAutoFit/>
          </a:bodyPr>
          <a:lstStyle/>
          <a:p>
            <a:r>
              <a:rPr lang="sl-SI" sz="3600" dirty="0"/>
              <a:t>Katero ljudstvo poleg novodobne latinice še dandanes uporablja spodnjo pisavo?</a:t>
            </a:r>
            <a:br>
              <a:rPr lang="sl-SI" sz="3600" dirty="0"/>
            </a:br>
            <a:endParaRPr lang="en-US" sz="3600" dirty="0"/>
          </a:p>
        </p:txBody>
      </p:sp>
      <p:pic>
        <p:nvPicPr>
          <p:cNvPr id="13" name="Picture 12">
            <a:extLst>
              <a:ext uri="{FF2B5EF4-FFF2-40B4-BE49-F238E27FC236}">
                <a16:creationId xmlns:a16="http://schemas.microsoft.com/office/drawing/2014/main" id="{0372997A-3EB2-E6AF-AA50-EE14D9C5C184}"/>
              </a:ext>
            </a:extLst>
          </p:cNvPr>
          <p:cNvPicPr>
            <a:picLocks noChangeAspect="1"/>
          </p:cNvPicPr>
          <p:nvPr/>
        </p:nvPicPr>
        <p:blipFill>
          <a:blip r:embed="rId2"/>
          <a:stretch>
            <a:fillRect/>
          </a:stretch>
        </p:blipFill>
        <p:spPr>
          <a:xfrm>
            <a:off x="2237350" y="1795236"/>
            <a:ext cx="7717299" cy="4567382"/>
          </a:xfrm>
          <a:prstGeom prst="rect">
            <a:avLst/>
          </a:prstGeom>
        </p:spPr>
      </p:pic>
      <p:pic>
        <p:nvPicPr>
          <p:cNvPr id="6148" name="Picture 4" descr="Choose Your Country">
            <a:extLst>
              <a:ext uri="{FF2B5EF4-FFF2-40B4-BE49-F238E27FC236}">
                <a16:creationId xmlns:a16="http://schemas.microsoft.com/office/drawing/2014/main" id="{120A2462-4D0E-AE4D-DFD0-E25BC68B5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1352" y="1015527"/>
            <a:ext cx="930545" cy="372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441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191CD-7943-9149-BE8D-51A37664EC2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04CF5D8-8733-450C-3797-549FFC31C75E}"/>
              </a:ext>
            </a:extLst>
          </p:cNvPr>
          <p:cNvSpPr txBox="1"/>
          <p:nvPr/>
        </p:nvSpPr>
        <p:spPr>
          <a:xfrm>
            <a:off x="834501" y="310716"/>
            <a:ext cx="772358" cy="646331"/>
          </a:xfrm>
          <a:prstGeom prst="rect">
            <a:avLst/>
          </a:prstGeom>
          <a:noFill/>
        </p:spPr>
        <p:txBody>
          <a:bodyPr wrap="square" rtlCol="0">
            <a:spAutoFit/>
          </a:bodyPr>
          <a:lstStyle/>
          <a:p>
            <a:r>
              <a:rPr lang="sl-SI" sz="3600" dirty="0"/>
              <a:t>14.</a:t>
            </a:r>
            <a:endParaRPr lang="en-US" sz="3600" dirty="0"/>
          </a:p>
        </p:txBody>
      </p:sp>
      <p:sp>
        <p:nvSpPr>
          <p:cNvPr id="3" name="TextBox 2">
            <a:extLst>
              <a:ext uri="{FF2B5EF4-FFF2-40B4-BE49-F238E27FC236}">
                <a16:creationId xmlns:a16="http://schemas.microsoft.com/office/drawing/2014/main" id="{495ABFD4-34D2-A223-F4F9-5A164E77D2C1}"/>
              </a:ext>
            </a:extLst>
          </p:cNvPr>
          <p:cNvSpPr txBox="1"/>
          <p:nvPr/>
        </p:nvSpPr>
        <p:spPr>
          <a:xfrm>
            <a:off x="194720" y="6362618"/>
            <a:ext cx="3662905" cy="369332"/>
          </a:xfrm>
          <a:prstGeom prst="rect">
            <a:avLst/>
          </a:prstGeom>
          <a:noFill/>
        </p:spPr>
        <p:txBody>
          <a:bodyPr wrap="square" rtlCol="0">
            <a:spAutoFit/>
          </a:bodyPr>
          <a:lstStyle/>
          <a:p>
            <a:r>
              <a:rPr lang="sl-SI" dirty="0"/>
              <a:t>Zimska pravljica</a:t>
            </a:r>
            <a:endParaRPr lang="en-US" dirty="0"/>
          </a:p>
        </p:txBody>
      </p:sp>
      <p:sp>
        <p:nvSpPr>
          <p:cNvPr id="5" name="TextBox 4">
            <a:extLst>
              <a:ext uri="{FF2B5EF4-FFF2-40B4-BE49-F238E27FC236}">
                <a16:creationId xmlns:a16="http://schemas.microsoft.com/office/drawing/2014/main" id="{FF91DE1B-834B-8D0A-39D0-B85EA878362E}"/>
              </a:ext>
            </a:extLst>
          </p:cNvPr>
          <p:cNvSpPr txBox="1"/>
          <p:nvPr/>
        </p:nvSpPr>
        <p:spPr>
          <a:xfrm>
            <a:off x="1606859" y="310716"/>
            <a:ext cx="10151494" cy="2308324"/>
          </a:xfrm>
          <a:prstGeom prst="rect">
            <a:avLst/>
          </a:prstGeom>
          <a:noFill/>
        </p:spPr>
        <p:txBody>
          <a:bodyPr wrap="square" rtlCol="0">
            <a:spAutoFit/>
          </a:bodyPr>
          <a:lstStyle/>
          <a:p>
            <a:r>
              <a:rPr lang="sl-SI" sz="3600" dirty="0"/>
              <a:t>Kateri hladen veter je dobil ime po grškem bogu zime, sinu Eosa in Astrej, ki je še danes v nekaterih jezikih besedno neločljivo povezan s severom?</a:t>
            </a:r>
          </a:p>
        </p:txBody>
      </p:sp>
      <p:pic>
        <p:nvPicPr>
          <p:cNvPr id="7170" name="Picture 2" descr="Borej - Wikipedija, prosta enciklopedija">
            <a:extLst>
              <a:ext uri="{FF2B5EF4-FFF2-40B4-BE49-F238E27FC236}">
                <a16:creationId xmlns:a16="http://schemas.microsoft.com/office/drawing/2014/main" id="{45FE88AE-CA18-9895-3228-07B6405FFF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6906" y="2534959"/>
            <a:ext cx="4018187" cy="4018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2662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7FBA5-586F-1833-D61C-E29F90E9E5B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F942303-5AD6-BBDE-E3DC-271E5EAF1FFF}"/>
              </a:ext>
            </a:extLst>
          </p:cNvPr>
          <p:cNvSpPr txBox="1"/>
          <p:nvPr/>
        </p:nvSpPr>
        <p:spPr>
          <a:xfrm>
            <a:off x="834501" y="310716"/>
            <a:ext cx="772358" cy="646331"/>
          </a:xfrm>
          <a:prstGeom prst="rect">
            <a:avLst/>
          </a:prstGeom>
          <a:noFill/>
        </p:spPr>
        <p:txBody>
          <a:bodyPr wrap="square" rtlCol="0">
            <a:spAutoFit/>
          </a:bodyPr>
          <a:lstStyle/>
          <a:p>
            <a:r>
              <a:rPr lang="sl-SI" sz="3600" dirty="0"/>
              <a:t>15.</a:t>
            </a:r>
            <a:endParaRPr lang="en-US" sz="3600" dirty="0"/>
          </a:p>
        </p:txBody>
      </p:sp>
      <p:sp>
        <p:nvSpPr>
          <p:cNvPr id="3" name="TextBox 2">
            <a:extLst>
              <a:ext uri="{FF2B5EF4-FFF2-40B4-BE49-F238E27FC236}">
                <a16:creationId xmlns:a16="http://schemas.microsoft.com/office/drawing/2014/main" id="{7E13F863-8DF9-6B8E-1B76-80245BDDCFCE}"/>
              </a:ext>
            </a:extLst>
          </p:cNvPr>
          <p:cNvSpPr txBox="1"/>
          <p:nvPr/>
        </p:nvSpPr>
        <p:spPr>
          <a:xfrm>
            <a:off x="194720" y="6362618"/>
            <a:ext cx="3662905" cy="369332"/>
          </a:xfrm>
          <a:prstGeom prst="rect">
            <a:avLst/>
          </a:prstGeom>
          <a:noFill/>
        </p:spPr>
        <p:txBody>
          <a:bodyPr wrap="square" rtlCol="0">
            <a:spAutoFit/>
          </a:bodyPr>
          <a:lstStyle/>
          <a:p>
            <a:r>
              <a:rPr lang="sl-SI" dirty="0"/>
              <a:t>Zimska pravljica</a:t>
            </a:r>
            <a:endParaRPr lang="en-US" dirty="0"/>
          </a:p>
        </p:txBody>
      </p:sp>
      <p:sp>
        <p:nvSpPr>
          <p:cNvPr id="5" name="TextBox 4">
            <a:extLst>
              <a:ext uri="{FF2B5EF4-FFF2-40B4-BE49-F238E27FC236}">
                <a16:creationId xmlns:a16="http://schemas.microsoft.com/office/drawing/2014/main" id="{E3536C50-AA5A-50BA-0B32-EE66DC5BDD90}"/>
              </a:ext>
            </a:extLst>
          </p:cNvPr>
          <p:cNvSpPr txBox="1"/>
          <p:nvPr/>
        </p:nvSpPr>
        <p:spPr>
          <a:xfrm>
            <a:off x="1606859" y="310716"/>
            <a:ext cx="10151494" cy="2308324"/>
          </a:xfrm>
          <a:prstGeom prst="rect">
            <a:avLst/>
          </a:prstGeom>
          <a:noFill/>
        </p:spPr>
        <p:txBody>
          <a:bodyPr wrap="square" rtlCol="0">
            <a:spAutoFit/>
          </a:bodyPr>
          <a:lstStyle/>
          <a:p>
            <a:r>
              <a:rPr lang="sl-SI" sz="3600" dirty="0"/>
              <a:t>Kako se v baletu imenuje ples dveh plesalcev, v katerem običajno sodelujeta moški in ženska? Enako ime nosi eden najbolj prepoznavnih delov Hrestača.</a:t>
            </a:r>
          </a:p>
        </p:txBody>
      </p:sp>
      <p:pic>
        <p:nvPicPr>
          <p:cNvPr id="2" name="15">
            <a:hlinkClick r:id="" action="ppaction://media"/>
            <a:extLst>
              <a:ext uri="{FF2B5EF4-FFF2-40B4-BE49-F238E27FC236}">
                <a16:creationId xmlns:a16="http://schemas.microsoft.com/office/drawing/2014/main" id="{FB32B8E1-2DF3-B93B-6B3D-52E01C30A8B1}"/>
              </a:ext>
            </a:extLst>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p:blipFill>
        <p:spPr>
          <a:xfrm>
            <a:off x="3169379" y="2812866"/>
            <a:ext cx="5853241" cy="3902920"/>
          </a:xfrm>
          <a:prstGeom prst="rect">
            <a:avLst/>
          </a:prstGeom>
        </p:spPr>
      </p:pic>
    </p:spTree>
    <p:extLst>
      <p:ext uri="{BB962C8B-B14F-4D97-AF65-F5344CB8AC3E}">
        <p14:creationId xmlns:p14="http://schemas.microsoft.com/office/powerpoint/2010/main" val="24696302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2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16282-8C7A-B50E-02C4-AE4F28E7CA8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38148A7-41AD-9A04-2295-82613142CD2C}"/>
              </a:ext>
            </a:extLst>
          </p:cNvPr>
          <p:cNvSpPr txBox="1"/>
          <p:nvPr/>
        </p:nvSpPr>
        <p:spPr>
          <a:xfrm>
            <a:off x="834501" y="310716"/>
            <a:ext cx="772358" cy="646331"/>
          </a:xfrm>
          <a:prstGeom prst="rect">
            <a:avLst/>
          </a:prstGeom>
          <a:noFill/>
        </p:spPr>
        <p:txBody>
          <a:bodyPr wrap="square" rtlCol="0">
            <a:spAutoFit/>
          </a:bodyPr>
          <a:lstStyle/>
          <a:p>
            <a:r>
              <a:rPr lang="sl-SI" sz="3600" dirty="0"/>
              <a:t>16.</a:t>
            </a:r>
            <a:endParaRPr lang="en-US" sz="3600" dirty="0"/>
          </a:p>
        </p:txBody>
      </p:sp>
      <p:sp>
        <p:nvSpPr>
          <p:cNvPr id="3" name="TextBox 2">
            <a:extLst>
              <a:ext uri="{FF2B5EF4-FFF2-40B4-BE49-F238E27FC236}">
                <a16:creationId xmlns:a16="http://schemas.microsoft.com/office/drawing/2014/main" id="{7B68FE8B-FA7C-DC72-3074-7818A8DE8A94}"/>
              </a:ext>
            </a:extLst>
          </p:cNvPr>
          <p:cNvSpPr txBox="1"/>
          <p:nvPr/>
        </p:nvSpPr>
        <p:spPr>
          <a:xfrm>
            <a:off x="194720" y="6362618"/>
            <a:ext cx="3662905" cy="369332"/>
          </a:xfrm>
          <a:prstGeom prst="rect">
            <a:avLst/>
          </a:prstGeom>
          <a:noFill/>
        </p:spPr>
        <p:txBody>
          <a:bodyPr wrap="square" rtlCol="0">
            <a:spAutoFit/>
          </a:bodyPr>
          <a:lstStyle/>
          <a:p>
            <a:r>
              <a:rPr lang="sl-SI" dirty="0"/>
              <a:t>Zimska pravljica</a:t>
            </a:r>
            <a:endParaRPr lang="en-US" dirty="0"/>
          </a:p>
        </p:txBody>
      </p:sp>
      <p:sp>
        <p:nvSpPr>
          <p:cNvPr id="5" name="TextBox 4">
            <a:extLst>
              <a:ext uri="{FF2B5EF4-FFF2-40B4-BE49-F238E27FC236}">
                <a16:creationId xmlns:a16="http://schemas.microsoft.com/office/drawing/2014/main" id="{6A4E0127-F0F8-59E0-E75C-BD689DB6F571}"/>
              </a:ext>
            </a:extLst>
          </p:cNvPr>
          <p:cNvSpPr txBox="1"/>
          <p:nvPr/>
        </p:nvSpPr>
        <p:spPr>
          <a:xfrm>
            <a:off x="1606859" y="310716"/>
            <a:ext cx="10151494" cy="1754326"/>
          </a:xfrm>
          <a:prstGeom prst="rect">
            <a:avLst/>
          </a:prstGeom>
          <a:noFill/>
        </p:spPr>
        <p:txBody>
          <a:bodyPr wrap="square" rtlCol="0">
            <a:spAutoFit/>
          </a:bodyPr>
          <a:lstStyle/>
          <a:p>
            <a:r>
              <a:rPr lang="sl-SI" sz="3600" dirty="0"/>
              <a:t>Katera norveška pokrajina je znana kot zibelka modernega smučanja in posebne smučarske tehnike ter domovina Torjuja Torjussena?</a:t>
            </a:r>
          </a:p>
        </p:txBody>
      </p:sp>
      <p:pic>
        <p:nvPicPr>
          <p:cNvPr id="8196" name="Picture 4" descr="Telemark na Norveškem">
            <a:extLst>
              <a:ext uri="{FF2B5EF4-FFF2-40B4-BE49-F238E27FC236}">
                <a16:creationId xmlns:a16="http://schemas.microsoft.com/office/drawing/2014/main" id="{5B9D3417-E2F3-F53E-C55D-A763CCB46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5023" y="2287473"/>
            <a:ext cx="4097289" cy="435217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Telemark skiing - Wikipedia">
            <a:extLst>
              <a:ext uri="{FF2B5EF4-FFF2-40B4-BE49-F238E27FC236}">
                <a16:creationId xmlns:a16="http://schemas.microsoft.com/office/drawing/2014/main" id="{84BF34EF-D9E4-6D7C-16FF-4D915C4E80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863" y="2914000"/>
            <a:ext cx="4650116" cy="3099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519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8887C-73BC-598D-0DFB-995671E2D686}"/>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A52FE0C-7B03-B4BB-A27B-966392CFA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a:ea typeface="+mn-ea"/>
              <a:cs typeface="+mn-cs"/>
            </a:endParaRPr>
          </a:p>
        </p:txBody>
      </p:sp>
      <p:sp>
        <p:nvSpPr>
          <p:cNvPr id="2" name="Naslov 1">
            <a:extLst>
              <a:ext uri="{FF2B5EF4-FFF2-40B4-BE49-F238E27FC236}">
                <a16:creationId xmlns:a16="http://schemas.microsoft.com/office/drawing/2014/main" id="{BC31D60A-673F-8151-3117-71599FB033E5}"/>
              </a:ext>
            </a:extLst>
          </p:cNvPr>
          <p:cNvSpPr>
            <a:spLocks noGrp="1"/>
          </p:cNvSpPr>
          <p:nvPr>
            <p:ph type="ctrTitle"/>
          </p:nvPr>
        </p:nvSpPr>
        <p:spPr>
          <a:xfrm>
            <a:off x="578651" y="1122363"/>
            <a:ext cx="11034695" cy="3174690"/>
          </a:xfrm>
        </p:spPr>
        <p:txBody>
          <a:bodyPr>
            <a:normAutofit/>
          </a:bodyPr>
          <a:lstStyle/>
          <a:p>
            <a:pPr algn="l">
              <a:lnSpc>
                <a:spcPct val="150000"/>
              </a:lnSpc>
            </a:pPr>
            <a:r>
              <a:rPr lang="sl-SI" dirty="0"/>
              <a:t>Tretji sklop</a:t>
            </a:r>
            <a:br>
              <a:rPr lang="sl-SI" dirty="0"/>
            </a:br>
            <a:r>
              <a:rPr lang="sl-SI" sz="4400" dirty="0">
                <a:solidFill>
                  <a:schemeClr val="bg1"/>
                </a:solidFill>
              </a:rPr>
              <a:t>Stop!</a:t>
            </a:r>
            <a:endParaRPr lang="sl-SI" dirty="0">
              <a:solidFill>
                <a:schemeClr val="bg1"/>
              </a:solidFill>
            </a:endParaRPr>
          </a:p>
        </p:txBody>
      </p:sp>
      <p:sp>
        <p:nvSpPr>
          <p:cNvPr id="9" name="Rectangle 8">
            <a:extLst>
              <a:ext uri="{FF2B5EF4-FFF2-40B4-BE49-F238E27FC236}">
                <a16:creationId xmlns:a16="http://schemas.microsoft.com/office/drawing/2014/main" id="{C61C9227-96B3-E51F-A732-BB9CCC818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239DADD-A050-5B3E-98A8-6AD7216994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93B4218-386C-D8B8-CCEC-52A445967B4E}"/>
              </a:ext>
            </a:extLst>
          </p:cNvPr>
          <p:cNvSpPr/>
          <p:nvPr/>
        </p:nvSpPr>
        <p:spPr>
          <a:xfrm>
            <a:off x="10306050" y="4229100"/>
            <a:ext cx="1400175" cy="4667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a:extLst>
              <a:ext uri="{FF2B5EF4-FFF2-40B4-BE49-F238E27FC236}">
                <a16:creationId xmlns:a16="http://schemas.microsoft.com/office/drawing/2014/main" id="{9DEDE368-3839-A99C-C618-4B74161646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129" y="3430109"/>
            <a:ext cx="930934" cy="935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2666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30E49-86E5-BDBC-4821-F3DA1D4B66B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1E7F839-4C65-2016-A5D4-0B114108F3B6}"/>
              </a:ext>
            </a:extLst>
          </p:cNvPr>
          <p:cNvSpPr txBox="1"/>
          <p:nvPr/>
        </p:nvSpPr>
        <p:spPr>
          <a:xfrm>
            <a:off x="834500" y="310716"/>
            <a:ext cx="815575" cy="646331"/>
          </a:xfrm>
          <a:prstGeom prst="rect">
            <a:avLst/>
          </a:prstGeom>
          <a:noFill/>
        </p:spPr>
        <p:txBody>
          <a:bodyPr wrap="square" rtlCol="0">
            <a:spAutoFit/>
          </a:bodyPr>
          <a:lstStyle/>
          <a:p>
            <a:r>
              <a:rPr lang="sl-SI" sz="3600" dirty="0"/>
              <a:t>17.</a:t>
            </a:r>
            <a:endParaRPr lang="en-US" sz="3600" dirty="0"/>
          </a:p>
        </p:txBody>
      </p:sp>
      <p:sp>
        <p:nvSpPr>
          <p:cNvPr id="5" name="TextBox 4">
            <a:extLst>
              <a:ext uri="{FF2B5EF4-FFF2-40B4-BE49-F238E27FC236}">
                <a16:creationId xmlns:a16="http://schemas.microsoft.com/office/drawing/2014/main" id="{001382AE-48ED-F5FB-BC54-2A2C98F28B7A}"/>
              </a:ext>
            </a:extLst>
          </p:cNvPr>
          <p:cNvSpPr txBox="1"/>
          <p:nvPr/>
        </p:nvSpPr>
        <p:spPr>
          <a:xfrm>
            <a:off x="1606859" y="310716"/>
            <a:ext cx="10151494" cy="3416320"/>
          </a:xfrm>
          <a:prstGeom prst="rect">
            <a:avLst/>
          </a:prstGeom>
          <a:noFill/>
        </p:spPr>
        <p:txBody>
          <a:bodyPr wrap="square" rtlCol="0">
            <a:spAutoFit/>
          </a:bodyPr>
          <a:lstStyle/>
          <a:p>
            <a:r>
              <a:rPr lang="sl-SI" sz="3600" dirty="0"/>
              <a:t>Kako se je do 28. novembra 2025, ko je svoj priimek zaradi spornega prizvoka spremenil v Uunona, imenoval namibijski politik, ki so ga prebivalci majhne pokrajine v Namibiji nedavno petič zapovrstjo izvolili v tamkajšnji deželni svet?</a:t>
            </a:r>
          </a:p>
        </p:txBody>
      </p:sp>
      <p:pic>
        <p:nvPicPr>
          <p:cNvPr id="2" name="Picture 2">
            <a:extLst>
              <a:ext uri="{FF2B5EF4-FFF2-40B4-BE49-F238E27FC236}">
                <a16:creationId xmlns:a16="http://schemas.microsoft.com/office/drawing/2014/main" id="{A789E4F6-AE87-3FBB-CA78-C7D500A493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061" y="6246631"/>
            <a:ext cx="488483" cy="490638"/>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Adolf Hitler's namesake triumphs in Namibia local elections fifth time in a  row | Euronews">
            <a:extLst>
              <a:ext uri="{FF2B5EF4-FFF2-40B4-BE49-F238E27FC236}">
                <a16:creationId xmlns:a16="http://schemas.microsoft.com/office/drawing/2014/main" id="{4DB49F59-912B-9134-091B-32B07B1BDE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75" r="21875"/>
          <a:stretch>
            <a:fillRect/>
          </a:stretch>
        </p:blipFill>
        <p:spPr bwMode="auto">
          <a:xfrm>
            <a:off x="4579710" y="3514705"/>
            <a:ext cx="3032579" cy="3032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898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03221-F63F-1251-7FFD-C0BF75CCB973}"/>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1ECDC56-11C0-47F3-41D8-2EF72BAEE4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a:ea typeface="+mn-ea"/>
              <a:cs typeface="+mn-cs"/>
            </a:endParaRPr>
          </a:p>
        </p:txBody>
      </p:sp>
      <p:sp>
        <p:nvSpPr>
          <p:cNvPr id="2" name="Naslov 1">
            <a:extLst>
              <a:ext uri="{FF2B5EF4-FFF2-40B4-BE49-F238E27FC236}">
                <a16:creationId xmlns:a16="http://schemas.microsoft.com/office/drawing/2014/main" id="{A32D0C15-F062-12BA-B0F0-DD0364036027}"/>
              </a:ext>
            </a:extLst>
          </p:cNvPr>
          <p:cNvSpPr>
            <a:spLocks noGrp="1"/>
          </p:cNvSpPr>
          <p:nvPr>
            <p:ph type="ctrTitle"/>
          </p:nvPr>
        </p:nvSpPr>
        <p:spPr>
          <a:xfrm>
            <a:off x="435007" y="1015830"/>
            <a:ext cx="11187218" cy="750825"/>
          </a:xfrm>
        </p:spPr>
        <p:txBody>
          <a:bodyPr>
            <a:normAutofit/>
          </a:bodyPr>
          <a:lstStyle/>
          <a:p>
            <a:pPr algn="l"/>
            <a:r>
              <a:rPr lang="sl-SI" sz="4800" dirty="0"/>
              <a:t>Pravila igre pri 0. vprašanju</a:t>
            </a:r>
          </a:p>
        </p:txBody>
      </p:sp>
      <p:sp>
        <p:nvSpPr>
          <p:cNvPr id="9" name="Rectangle 8">
            <a:extLst>
              <a:ext uri="{FF2B5EF4-FFF2-40B4-BE49-F238E27FC236}">
                <a16:creationId xmlns:a16="http://schemas.microsoft.com/office/drawing/2014/main" id="{7E196370-CB8D-AAA8-0719-D61FF1EF27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0C00945-526B-F2EE-D548-BACA64231A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92F69F18-3056-C6FA-1B07-463F10B66D8E}"/>
              </a:ext>
            </a:extLst>
          </p:cNvPr>
          <p:cNvSpPr/>
          <p:nvPr/>
        </p:nvSpPr>
        <p:spPr>
          <a:xfrm>
            <a:off x="413094" y="4315303"/>
            <a:ext cx="11372294" cy="4083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Bahnschrift"/>
              <a:ea typeface="+mn-ea"/>
              <a:cs typeface="+mn-cs"/>
            </a:endParaRPr>
          </a:p>
        </p:txBody>
      </p:sp>
      <p:sp>
        <p:nvSpPr>
          <p:cNvPr id="3" name="TextBox 2">
            <a:extLst>
              <a:ext uri="{FF2B5EF4-FFF2-40B4-BE49-F238E27FC236}">
                <a16:creationId xmlns:a16="http://schemas.microsoft.com/office/drawing/2014/main" id="{36D3F290-BE45-A7E1-32E0-826E38EFE336}"/>
              </a:ext>
            </a:extLst>
          </p:cNvPr>
          <p:cNvSpPr txBox="1"/>
          <p:nvPr/>
        </p:nvSpPr>
        <p:spPr>
          <a:xfrm>
            <a:off x="578651" y="1854845"/>
            <a:ext cx="11043573" cy="2233240"/>
          </a:xfrm>
          <a:prstGeom prst="rect">
            <a:avLst/>
          </a:prstGeom>
          <a:noFill/>
        </p:spPr>
        <p:txBody>
          <a:bodyPr wrap="square" lIns="91440" tIns="45720" rIns="91440" bIns="45720" rtlCol="0" anchor="t">
            <a:spAutoFit/>
          </a:bodyPr>
          <a:lstStyle/>
          <a:p>
            <a:pPr marL="285750" lvl="0" indent="-285750">
              <a:lnSpc>
                <a:spcPct val="150000"/>
              </a:lnSpc>
              <a:buFont typeface="Arial" panose="020B0604020202020204" pitchFamily="34" charset="0"/>
              <a:buChar char="•"/>
              <a:defRPr/>
            </a:pPr>
            <a:r>
              <a:rPr lang="sl-SI" sz="2400" dirty="0">
                <a:solidFill>
                  <a:prstClr val="black"/>
                </a:solidFill>
              </a:rPr>
              <a:t>pred začetkom kviza</a:t>
            </a:r>
          </a:p>
          <a:p>
            <a:pPr marL="285750" lvl="0" indent="-285750">
              <a:lnSpc>
                <a:spcPct val="150000"/>
              </a:lnSpc>
              <a:buFont typeface="Arial" panose="020B0604020202020204" pitchFamily="34" charset="0"/>
              <a:buChar char="•"/>
              <a:defRPr/>
            </a:pPr>
            <a:r>
              <a:rPr lang="sl-SI" sz="2400" dirty="0">
                <a:solidFill>
                  <a:prstClr val="black"/>
                </a:solidFill>
              </a:rPr>
              <a:t>odgovor je številka, ki je (najverjetneje) nihče ne more natančno poznati</a:t>
            </a:r>
          </a:p>
          <a:p>
            <a:pPr marL="285750" lvl="0" indent="-285750">
              <a:lnSpc>
                <a:spcPct val="150000"/>
              </a:lnSpc>
              <a:buFont typeface="Arial" panose="020B0604020202020204" pitchFamily="34" charset="0"/>
              <a:buChar char="•"/>
              <a:defRPr/>
            </a:pPr>
            <a:r>
              <a:rPr lang="sl-SI" sz="2400" dirty="0">
                <a:solidFill>
                  <a:prstClr val="black"/>
                </a:solidFill>
              </a:rPr>
              <a:t>ekipa z rezultatom, najbližjim pravilnemu, dobi nagrado</a:t>
            </a:r>
          </a:p>
          <a:p>
            <a:pPr marL="285750" lvl="0" indent="-285750">
              <a:lnSpc>
                <a:spcPct val="150000"/>
              </a:lnSpc>
              <a:buFont typeface="Arial" panose="020B0604020202020204" pitchFamily="34" charset="0"/>
              <a:buChar char="•"/>
              <a:defRPr/>
            </a:pPr>
            <a:r>
              <a:rPr lang="sl-SI" sz="2400" dirty="0">
                <a:solidFill>
                  <a:prstClr val="black"/>
                </a:solidFill>
              </a:rPr>
              <a:t>lističe z rezultati prinesete do voditelja</a:t>
            </a:r>
          </a:p>
        </p:txBody>
      </p:sp>
      <p:pic>
        <p:nvPicPr>
          <p:cNvPr id="5" name="Picture 2" descr="MCO">
            <a:extLst>
              <a:ext uri="{FF2B5EF4-FFF2-40B4-BE49-F238E27FC236}">
                <a16:creationId xmlns:a16="http://schemas.microsoft.com/office/drawing/2014/main" id="{807FB5EF-2844-1BAD-5667-56F05F22A3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79" t="12762" r="4366" b="10549"/>
          <a:stretch>
            <a:fillRect/>
          </a:stretch>
        </p:blipFill>
        <p:spPr bwMode="auto">
          <a:xfrm>
            <a:off x="8492684" y="4850643"/>
            <a:ext cx="2921551" cy="13665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Opis slike ni na voljo.">
            <a:extLst>
              <a:ext uri="{FF2B5EF4-FFF2-40B4-BE49-F238E27FC236}">
                <a16:creationId xmlns:a16="http://schemas.microsoft.com/office/drawing/2014/main" id="{C0E9BC45-C0AE-1234-6F01-0C468799F0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8011" y="4519507"/>
            <a:ext cx="2028825" cy="202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9363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258D0-141A-2E1A-60F2-EEE60A0729D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7460816-619A-B26D-0AF1-08EFF1EDEDDD}"/>
              </a:ext>
            </a:extLst>
          </p:cNvPr>
          <p:cNvSpPr txBox="1"/>
          <p:nvPr/>
        </p:nvSpPr>
        <p:spPr>
          <a:xfrm>
            <a:off x="834501" y="310716"/>
            <a:ext cx="772358" cy="646331"/>
          </a:xfrm>
          <a:prstGeom prst="rect">
            <a:avLst/>
          </a:prstGeom>
          <a:noFill/>
        </p:spPr>
        <p:txBody>
          <a:bodyPr wrap="square" rtlCol="0">
            <a:spAutoFit/>
          </a:bodyPr>
          <a:lstStyle/>
          <a:p>
            <a:r>
              <a:rPr lang="sl-SI" sz="3600"/>
              <a:t>18.</a:t>
            </a:r>
            <a:endParaRPr lang="en-US" sz="3600" dirty="0"/>
          </a:p>
        </p:txBody>
      </p:sp>
      <p:sp>
        <p:nvSpPr>
          <p:cNvPr id="5" name="TextBox 4">
            <a:extLst>
              <a:ext uri="{FF2B5EF4-FFF2-40B4-BE49-F238E27FC236}">
                <a16:creationId xmlns:a16="http://schemas.microsoft.com/office/drawing/2014/main" id="{0CB03A09-4A67-2B6B-67A3-46DFF4F37BEA}"/>
              </a:ext>
            </a:extLst>
          </p:cNvPr>
          <p:cNvSpPr txBox="1"/>
          <p:nvPr/>
        </p:nvSpPr>
        <p:spPr>
          <a:xfrm>
            <a:off x="1606859" y="310716"/>
            <a:ext cx="10151494" cy="646331"/>
          </a:xfrm>
          <a:prstGeom prst="rect">
            <a:avLst/>
          </a:prstGeom>
          <a:noFill/>
        </p:spPr>
        <p:txBody>
          <a:bodyPr wrap="square" rtlCol="0">
            <a:spAutoFit/>
          </a:bodyPr>
          <a:lstStyle/>
          <a:p>
            <a:r>
              <a:rPr lang="sl-SI" sz="3600" dirty="0"/>
              <a:t>Kaj manjka v danem zaporedju na sredini?</a:t>
            </a:r>
          </a:p>
        </p:txBody>
      </p:sp>
      <p:pic>
        <p:nvPicPr>
          <p:cNvPr id="2" name="Picture 2">
            <a:extLst>
              <a:ext uri="{FF2B5EF4-FFF2-40B4-BE49-F238E27FC236}">
                <a16:creationId xmlns:a16="http://schemas.microsoft.com/office/drawing/2014/main" id="{0F50B72F-C84D-0185-329A-1FC9BF511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061" y="6246631"/>
            <a:ext cx="488483" cy="49063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188AD1F3-110C-1FAC-D3F4-0B775200B564}"/>
              </a:ext>
            </a:extLst>
          </p:cNvPr>
          <p:cNvGrpSpPr/>
          <p:nvPr/>
        </p:nvGrpSpPr>
        <p:grpSpPr>
          <a:xfrm>
            <a:off x="146094" y="2122929"/>
            <a:ext cx="11886370" cy="2304525"/>
            <a:chOff x="146094" y="2122929"/>
            <a:chExt cx="11886370" cy="2304525"/>
          </a:xfrm>
        </p:grpSpPr>
        <p:pic>
          <p:nvPicPr>
            <p:cNvPr id="3" name="Picture 4" descr="Kraft Tool Co- Round Point Shovel with Long Wood Handle">
              <a:extLst>
                <a:ext uri="{FF2B5EF4-FFF2-40B4-BE49-F238E27FC236}">
                  <a16:creationId xmlns:a16="http://schemas.microsoft.com/office/drawing/2014/main" id="{2C16671E-A54B-DEC5-C560-BB9B56C44695}"/>
                </a:ext>
              </a:extLst>
            </p:cNvPr>
            <p:cNvPicPr>
              <a:picLocks noChangeAspect="1" noChangeArrowheads="1"/>
            </p:cNvPicPr>
            <p:nvPr/>
          </p:nvPicPr>
          <p:blipFill>
            <a:blip r:embed="rId3">
              <a:alphaModFix amt="0"/>
              <a:extLst>
                <a:ext uri="{BEBA8EAE-BF5A-486C-A8C5-ECC9F3942E4B}">
                  <a14:imgProps xmlns:a14="http://schemas.microsoft.com/office/drawing/2010/main">
                    <a14:imgLayer r:embed="rId4">
                      <a14:imgEffect>
                        <a14:saturation sat="126000"/>
                      </a14:imgEffect>
                    </a14:imgLayer>
                  </a14:imgProps>
                </a:ext>
                <a:ext uri="{28A0092B-C50C-407E-A947-70E740481C1C}">
                  <a14:useLocalDpi xmlns:a14="http://schemas.microsoft.com/office/drawing/2010/main" val="0"/>
                </a:ext>
              </a:extLst>
            </a:blip>
            <a:srcRect/>
            <a:stretch>
              <a:fillRect/>
            </a:stretch>
          </p:blipFill>
          <p:spPr bwMode="auto">
            <a:xfrm>
              <a:off x="4931200" y="2122929"/>
              <a:ext cx="2304000" cy="2304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44" name="Picture 4" descr="Kraft Tool Co- Round Point Shovel with Long Wood Handle">
              <a:extLst>
                <a:ext uri="{FF2B5EF4-FFF2-40B4-BE49-F238E27FC236}">
                  <a16:creationId xmlns:a16="http://schemas.microsoft.com/office/drawing/2014/main" id="{AA2A5D0A-A146-D895-5A17-B021EBA842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3344" y="2122929"/>
              <a:ext cx="2304000" cy="2304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80D1542-E8EC-7D67-00E9-BE464FEACFC2}"/>
                </a:ext>
              </a:extLst>
            </p:cNvPr>
            <p:cNvSpPr txBox="1"/>
            <p:nvPr/>
          </p:nvSpPr>
          <p:spPr>
            <a:xfrm>
              <a:off x="5886682" y="2859430"/>
              <a:ext cx="418635" cy="830997"/>
            </a:xfrm>
            <a:prstGeom prst="rect">
              <a:avLst/>
            </a:prstGeom>
            <a:noFill/>
          </p:spPr>
          <p:txBody>
            <a:bodyPr wrap="square" rtlCol="0">
              <a:spAutoFit/>
            </a:bodyPr>
            <a:lstStyle/>
            <a:p>
              <a:r>
                <a:rPr lang="sl-SI" sz="4800" b="1" dirty="0"/>
                <a:t>?</a:t>
              </a:r>
              <a:endParaRPr lang="en-US" sz="4800" b="1" dirty="0"/>
            </a:p>
          </p:txBody>
        </p:sp>
        <p:pic>
          <p:nvPicPr>
            <p:cNvPr id="9" name="Picture 8" descr="A hand holding a box&#10;&#10;AI-generated content may be incorrect.">
              <a:extLst>
                <a:ext uri="{FF2B5EF4-FFF2-40B4-BE49-F238E27FC236}">
                  <a16:creationId xmlns:a16="http://schemas.microsoft.com/office/drawing/2014/main" id="{54A0399F-8C36-A557-BEE0-607FC5FDCD8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9728712" y="2123454"/>
              <a:ext cx="2303752" cy="2304000"/>
            </a:xfrm>
            <a:prstGeom prst="rect">
              <a:avLst/>
            </a:prstGeom>
            <a:ln>
              <a:solidFill>
                <a:schemeClr val="tx1"/>
              </a:solidFill>
            </a:ln>
          </p:spPr>
        </p:pic>
        <p:pic>
          <p:nvPicPr>
            <p:cNvPr id="11" name="Picture 8" descr="Spoznajte krajinski park Ljubljansko barje - Govori.se">
              <a:extLst>
                <a:ext uri="{FF2B5EF4-FFF2-40B4-BE49-F238E27FC236}">
                  <a16:creationId xmlns:a16="http://schemas.microsoft.com/office/drawing/2014/main" id="{6B5F89F9-93DC-4A66-CF09-D7140570170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733" r="16733"/>
            <a:stretch>
              <a:fillRect/>
            </a:stretch>
          </p:blipFill>
          <p:spPr bwMode="auto">
            <a:xfrm>
              <a:off x="7340856" y="2123454"/>
              <a:ext cx="2304000" cy="2304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4" descr="Winter Pictures - Breathtaking Photos of Winter Landscapes">
              <a:extLst>
                <a:ext uri="{FF2B5EF4-FFF2-40B4-BE49-F238E27FC236}">
                  <a16:creationId xmlns:a16="http://schemas.microsoft.com/office/drawing/2014/main" id="{B333ACA2-2BBA-EA3A-1C19-EE1DBA0CB89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2500" r="12500"/>
            <a:stretch>
              <a:fillRect/>
            </a:stretch>
          </p:blipFill>
          <p:spPr bwMode="auto">
            <a:xfrm>
              <a:off x="146094" y="2122929"/>
              <a:ext cx="2304000" cy="2304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679105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B2AAC-C60D-1BA8-F250-FD2AA57BFAF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74A0846-EABE-93C0-490A-392B827D8367}"/>
              </a:ext>
            </a:extLst>
          </p:cNvPr>
          <p:cNvSpPr txBox="1"/>
          <p:nvPr/>
        </p:nvSpPr>
        <p:spPr>
          <a:xfrm>
            <a:off x="834501" y="310716"/>
            <a:ext cx="772358" cy="646331"/>
          </a:xfrm>
          <a:prstGeom prst="rect">
            <a:avLst/>
          </a:prstGeom>
          <a:noFill/>
        </p:spPr>
        <p:txBody>
          <a:bodyPr wrap="square" rtlCol="0">
            <a:spAutoFit/>
          </a:bodyPr>
          <a:lstStyle/>
          <a:p>
            <a:r>
              <a:rPr lang="sl-SI" sz="3600" dirty="0"/>
              <a:t>19.</a:t>
            </a:r>
            <a:endParaRPr lang="en-US" sz="3600" dirty="0"/>
          </a:p>
        </p:txBody>
      </p:sp>
      <p:sp>
        <p:nvSpPr>
          <p:cNvPr id="5" name="TextBox 4">
            <a:extLst>
              <a:ext uri="{FF2B5EF4-FFF2-40B4-BE49-F238E27FC236}">
                <a16:creationId xmlns:a16="http://schemas.microsoft.com/office/drawing/2014/main" id="{4EBBD0D0-2E0A-5499-8392-297D8AE73490}"/>
              </a:ext>
            </a:extLst>
          </p:cNvPr>
          <p:cNvSpPr txBox="1"/>
          <p:nvPr/>
        </p:nvSpPr>
        <p:spPr>
          <a:xfrm>
            <a:off x="1606859" y="310716"/>
            <a:ext cx="10151494" cy="1754326"/>
          </a:xfrm>
          <a:prstGeom prst="rect">
            <a:avLst/>
          </a:prstGeom>
          <a:noFill/>
        </p:spPr>
        <p:txBody>
          <a:bodyPr wrap="square" rtlCol="0">
            <a:spAutoFit/>
          </a:bodyPr>
          <a:lstStyle/>
          <a:p>
            <a:r>
              <a:rPr lang="sl-SI" sz="3600" dirty="0"/>
              <a:t>Nastajanje česa v človeškem telesu stimulira glikoproteinski hormon EPO, med športniki znan predvsem kot prepovedana surovina za doping?</a:t>
            </a:r>
          </a:p>
        </p:txBody>
      </p:sp>
      <p:pic>
        <p:nvPicPr>
          <p:cNvPr id="2" name="Picture 2">
            <a:extLst>
              <a:ext uri="{FF2B5EF4-FFF2-40B4-BE49-F238E27FC236}">
                <a16:creationId xmlns:a16="http://schemas.microsoft.com/office/drawing/2014/main" id="{8C567407-082F-13BA-B4A0-E73D2A4E4B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061" y="6246631"/>
            <a:ext cx="488483" cy="490638"/>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undefined">
            <a:extLst>
              <a:ext uri="{FF2B5EF4-FFF2-40B4-BE49-F238E27FC236}">
                <a16:creationId xmlns:a16="http://schemas.microsoft.com/office/drawing/2014/main" id="{AAC274FB-CE47-F362-1411-F6D4782BCC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155" y="2451017"/>
            <a:ext cx="5461690" cy="4096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2147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551FD-4A4F-D187-CBDD-FE01D710868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60DCAFC-3ACE-11EA-93D9-1A7A2DB5CFFC}"/>
              </a:ext>
            </a:extLst>
          </p:cNvPr>
          <p:cNvSpPr txBox="1"/>
          <p:nvPr/>
        </p:nvSpPr>
        <p:spPr>
          <a:xfrm>
            <a:off x="834500" y="310716"/>
            <a:ext cx="815575" cy="646331"/>
          </a:xfrm>
          <a:prstGeom prst="rect">
            <a:avLst/>
          </a:prstGeom>
          <a:noFill/>
        </p:spPr>
        <p:txBody>
          <a:bodyPr wrap="square" rtlCol="0">
            <a:spAutoFit/>
          </a:bodyPr>
          <a:lstStyle/>
          <a:p>
            <a:r>
              <a:rPr lang="sl-SI" sz="3600" dirty="0"/>
              <a:t>20.</a:t>
            </a:r>
            <a:endParaRPr lang="en-US" sz="3600" dirty="0"/>
          </a:p>
        </p:txBody>
      </p:sp>
      <p:sp>
        <p:nvSpPr>
          <p:cNvPr id="5" name="TextBox 4">
            <a:extLst>
              <a:ext uri="{FF2B5EF4-FFF2-40B4-BE49-F238E27FC236}">
                <a16:creationId xmlns:a16="http://schemas.microsoft.com/office/drawing/2014/main" id="{BE171474-AE3E-3D37-DBD7-664F8B8CAE28}"/>
              </a:ext>
            </a:extLst>
          </p:cNvPr>
          <p:cNvSpPr txBox="1"/>
          <p:nvPr/>
        </p:nvSpPr>
        <p:spPr>
          <a:xfrm>
            <a:off x="1606858" y="310716"/>
            <a:ext cx="10234621" cy="2308324"/>
          </a:xfrm>
          <a:prstGeom prst="rect">
            <a:avLst/>
          </a:prstGeom>
          <a:noFill/>
        </p:spPr>
        <p:txBody>
          <a:bodyPr wrap="square" rtlCol="0">
            <a:spAutoFit/>
          </a:bodyPr>
          <a:lstStyle/>
          <a:p>
            <a:r>
              <a:rPr lang="sl-SI" sz="3600" dirty="0"/>
              <a:t>Katera sicer dovoljena znamka gorskih koles je bila ustanovljena šele leta 2019 v kanadskem Vancouvru in s svojim modelom Druid postavila nove trende pri kolesih z okvirji „high-pivot“?</a:t>
            </a:r>
          </a:p>
        </p:txBody>
      </p:sp>
      <p:pic>
        <p:nvPicPr>
          <p:cNvPr id="2" name="Picture 2">
            <a:extLst>
              <a:ext uri="{FF2B5EF4-FFF2-40B4-BE49-F238E27FC236}">
                <a16:creationId xmlns:a16="http://schemas.microsoft.com/office/drawing/2014/main" id="{D7599F8A-B8A3-6609-C2D8-FF9062D4D3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061" y="6246631"/>
            <a:ext cx="488483" cy="49063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5B521460-845F-4901-80AF-75E3FF080C89}"/>
              </a:ext>
            </a:extLst>
          </p:cNvPr>
          <p:cNvGrpSpPr/>
          <p:nvPr/>
        </p:nvGrpSpPr>
        <p:grpSpPr>
          <a:xfrm>
            <a:off x="2884391" y="3066143"/>
            <a:ext cx="6423217" cy="3349607"/>
            <a:chOff x="2884391" y="3066143"/>
            <a:chExt cx="6423217" cy="3349607"/>
          </a:xfrm>
        </p:grpSpPr>
        <p:pic>
          <p:nvPicPr>
            <p:cNvPr id="16386" name="Picture 2">
              <a:extLst>
                <a:ext uri="{FF2B5EF4-FFF2-40B4-BE49-F238E27FC236}">
                  <a16:creationId xmlns:a16="http://schemas.microsoft.com/office/drawing/2014/main" id="{B06DD080-8E0F-DA8A-28CF-B3BB972AB7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4391" y="3066143"/>
              <a:ext cx="6423217" cy="334960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4730363-EEEB-FD62-7C27-E22E8A154ABF}"/>
                </a:ext>
              </a:extLst>
            </p:cNvPr>
            <p:cNvSpPr/>
            <p:nvPr/>
          </p:nvSpPr>
          <p:spPr>
            <a:xfrm rot="1667562">
              <a:off x="6079330" y="4650581"/>
              <a:ext cx="76200" cy="509587"/>
            </a:xfrm>
            <a:prstGeom prst="rect">
              <a:avLst/>
            </a:prstGeom>
            <a:solidFill>
              <a:srgbClr val="1E1C1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594052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258A9-D171-D699-965F-D13BB8980E5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8DEF4CC-AC09-8D87-A2F5-3CD3608303D2}"/>
              </a:ext>
            </a:extLst>
          </p:cNvPr>
          <p:cNvSpPr txBox="1"/>
          <p:nvPr/>
        </p:nvSpPr>
        <p:spPr>
          <a:xfrm>
            <a:off x="834500" y="310716"/>
            <a:ext cx="815575" cy="646331"/>
          </a:xfrm>
          <a:prstGeom prst="rect">
            <a:avLst/>
          </a:prstGeom>
          <a:noFill/>
        </p:spPr>
        <p:txBody>
          <a:bodyPr wrap="square" rtlCol="0">
            <a:spAutoFit/>
          </a:bodyPr>
          <a:lstStyle/>
          <a:p>
            <a:r>
              <a:rPr lang="sl-SI" sz="3600" dirty="0"/>
              <a:t>21.</a:t>
            </a:r>
            <a:endParaRPr lang="en-US" sz="3600" dirty="0"/>
          </a:p>
        </p:txBody>
      </p:sp>
      <p:sp>
        <p:nvSpPr>
          <p:cNvPr id="5" name="TextBox 4">
            <a:extLst>
              <a:ext uri="{FF2B5EF4-FFF2-40B4-BE49-F238E27FC236}">
                <a16:creationId xmlns:a16="http://schemas.microsoft.com/office/drawing/2014/main" id="{A621AC71-BF71-F24D-D3F0-689AC3361D72}"/>
              </a:ext>
            </a:extLst>
          </p:cNvPr>
          <p:cNvSpPr txBox="1"/>
          <p:nvPr/>
        </p:nvSpPr>
        <p:spPr>
          <a:xfrm>
            <a:off x="1548873" y="310716"/>
            <a:ext cx="10151494" cy="3467616"/>
          </a:xfrm>
          <a:prstGeom prst="rect">
            <a:avLst/>
          </a:prstGeom>
          <a:noFill/>
        </p:spPr>
        <p:txBody>
          <a:bodyPr wrap="square" rtlCol="0">
            <a:spAutoFit/>
          </a:bodyPr>
          <a:lstStyle/>
          <a:p>
            <a:r>
              <a:rPr lang="sl-SI" sz="3600" dirty="0"/>
              <a:t>Kdo je izvajalec naslednjih skladb za karaoke?</a:t>
            </a:r>
          </a:p>
          <a:p>
            <a:endParaRPr lang="sl-SI" sz="3600" dirty="0"/>
          </a:p>
          <a:p>
            <a:pPr>
              <a:spcAft>
                <a:spcPts val="400"/>
              </a:spcAft>
            </a:pPr>
            <a:r>
              <a:rPr lang="sl-SI" sz="3600" dirty="0"/>
              <a:t>a)</a:t>
            </a:r>
            <a:endParaRPr lang="sl-SI" sz="3600" dirty="0">
              <a:solidFill>
                <a:srgbClr val="FF0000"/>
              </a:solidFill>
            </a:endParaRPr>
          </a:p>
          <a:p>
            <a:endParaRPr lang="sl-SI" sz="3600" dirty="0"/>
          </a:p>
          <a:p>
            <a:r>
              <a:rPr lang="sl-SI" sz="3600" dirty="0"/>
              <a:t>b)</a:t>
            </a:r>
            <a:br>
              <a:rPr lang="sl-SI" sz="3600" dirty="0"/>
            </a:br>
            <a:endParaRPr lang="sl-SI" sz="3600" b="0" dirty="0">
              <a:solidFill>
                <a:srgbClr val="FF0000"/>
              </a:solidFill>
            </a:endParaRPr>
          </a:p>
        </p:txBody>
      </p:sp>
      <p:pic>
        <p:nvPicPr>
          <p:cNvPr id="2" name="Picture 2">
            <a:extLst>
              <a:ext uri="{FF2B5EF4-FFF2-40B4-BE49-F238E27FC236}">
                <a16:creationId xmlns:a16="http://schemas.microsoft.com/office/drawing/2014/main" id="{27B8F0EC-91BA-7DC4-470A-4198E92B7B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061" y="6246631"/>
            <a:ext cx="488483" cy="490638"/>
          </a:xfrm>
          <a:prstGeom prst="rect">
            <a:avLst/>
          </a:prstGeom>
          <a:noFill/>
          <a:extLst>
            <a:ext uri="{909E8E84-426E-40DD-AFC4-6F175D3DCCD1}">
              <a14:hiddenFill xmlns:a14="http://schemas.microsoft.com/office/drawing/2010/main">
                <a:solidFill>
                  <a:srgbClr val="FFFFFF"/>
                </a:solidFill>
              </a14:hiddenFill>
            </a:ext>
          </a:extLst>
        </p:spPr>
      </p:pic>
      <p:pic>
        <p:nvPicPr>
          <p:cNvPr id="7" name="21a">
            <a:hlinkClick r:id="" action="ppaction://media"/>
            <a:extLst>
              <a:ext uri="{FF2B5EF4-FFF2-40B4-BE49-F238E27FC236}">
                <a16:creationId xmlns:a16="http://schemas.microsoft.com/office/drawing/2014/main" id="{9181DE39-B695-878F-E56C-7954C38F642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90922" y="1509127"/>
            <a:ext cx="540000" cy="540000"/>
          </a:xfrm>
          <a:prstGeom prst="rect">
            <a:avLst/>
          </a:prstGeom>
        </p:spPr>
      </p:pic>
      <p:pic>
        <p:nvPicPr>
          <p:cNvPr id="6" name="21b">
            <a:hlinkClick r:id="" action="ppaction://media"/>
            <a:extLst>
              <a:ext uri="{FF2B5EF4-FFF2-40B4-BE49-F238E27FC236}">
                <a16:creationId xmlns:a16="http://schemas.microsoft.com/office/drawing/2014/main" id="{4A848A0A-BEE1-5835-1F18-1843E64A23CB}"/>
              </a:ext>
            </a:extLst>
          </p:cNvPr>
          <p:cNvPicPr>
            <a:picLocks noChangeAspect="1"/>
          </p:cNvPicPr>
          <p:nvPr>
            <a:audioFile r:link="rId3"/>
            <p:extLst>
              <p:ext uri="{DAA4B4D4-6D71-4841-9C94-3DE7FCFB9230}">
                <p14:media xmlns:p14="http://schemas.microsoft.com/office/powerpoint/2010/main" r:embed="rId4">
                  <p14:trim st="4037"/>
                </p14:media>
              </p:ext>
            </p:extLst>
          </p:nvPr>
        </p:nvPicPr>
        <p:blipFill>
          <a:blip r:embed="rId7"/>
          <a:stretch>
            <a:fillRect/>
          </a:stretch>
        </p:blipFill>
        <p:spPr>
          <a:xfrm>
            <a:off x="2290922" y="2652965"/>
            <a:ext cx="540000" cy="540000"/>
          </a:xfrm>
          <a:prstGeom prst="rect">
            <a:avLst/>
          </a:prstGeom>
        </p:spPr>
      </p:pic>
    </p:spTree>
    <p:extLst>
      <p:ext uri="{BB962C8B-B14F-4D97-AF65-F5344CB8AC3E}">
        <p14:creationId xmlns:p14="http://schemas.microsoft.com/office/powerpoint/2010/main" val="3558680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42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4233"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7C331-3934-B7B7-66D7-DD401148FDB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EC349B3-3FC4-17C1-118C-F92A959312DA}"/>
              </a:ext>
            </a:extLst>
          </p:cNvPr>
          <p:cNvSpPr txBox="1"/>
          <p:nvPr/>
        </p:nvSpPr>
        <p:spPr>
          <a:xfrm>
            <a:off x="834500" y="310716"/>
            <a:ext cx="815575" cy="646331"/>
          </a:xfrm>
          <a:prstGeom prst="rect">
            <a:avLst/>
          </a:prstGeom>
          <a:noFill/>
        </p:spPr>
        <p:txBody>
          <a:bodyPr wrap="square" rtlCol="0">
            <a:spAutoFit/>
          </a:bodyPr>
          <a:lstStyle/>
          <a:p>
            <a:r>
              <a:rPr lang="sl-SI" sz="3600" dirty="0"/>
              <a:t>22.</a:t>
            </a:r>
            <a:endParaRPr lang="en-US" sz="3600" dirty="0"/>
          </a:p>
        </p:txBody>
      </p:sp>
      <p:sp>
        <p:nvSpPr>
          <p:cNvPr id="5" name="TextBox 4">
            <a:extLst>
              <a:ext uri="{FF2B5EF4-FFF2-40B4-BE49-F238E27FC236}">
                <a16:creationId xmlns:a16="http://schemas.microsoft.com/office/drawing/2014/main" id="{81DC1A1F-63CD-6B1E-5354-7E1F4D3C5B5E}"/>
              </a:ext>
            </a:extLst>
          </p:cNvPr>
          <p:cNvSpPr txBox="1"/>
          <p:nvPr/>
        </p:nvSpPr>
        <p:spPr>
          <a:xfrm>
            <a:off x="1606859" y="310716"/>
            <a:ext cx="10151494" cy="2308324"/>
          </a:xfrm>
          <a:prstGeom prst="rect">
            <a:avLst/>
          </a:prstGeom>
          <a:noFill/>
        </p:spPr>
        <p:txBody>
          <a:bodyPr wrap="square" rtlCol="0">
            <a:spAutoFit/>
          </a:bodyPr>
          <a:lstStyle/>
          <a:p>
            <a:r>
              <a:rPr lang="sl-SI" sz="3600" dirty="0"/>
              <a:t>Kdo je leta 1846 na Dunaju deloval kot cenzor za slovanske tiske in je zloglasno prečrtal četrto kitico Prešernove Zdravljice ter preprečil njeno objavo?</a:t>
            </a:r>
          </a:p>
        </p:txBody>
      </p:sp>
      <p:pic>
        <p:nvPicPr>
          <p:cNvPr id="2" name="Picture 2">
            <a:extLst>
              <a:ext uri="{FF2B5EF4-FFF2-40B4-BE49-F238E27FC236}">
                <a16:creationId xmlns:a16="http://schemas.microsoft.com/office/drawing/2014/main" id="{0B9AFBE1-3934-AD11-A51D-B4769F11A3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061" y="6246631"/>
            <a:ext cx="488483" cy="490638"/>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E8CB4F8F-CE10-AC4C-161D-95377C7E9A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0070" y="2467429"/>
            <a:ext cx="3331859" cy="4269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11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7AD47-3B07-AA5E-0515-367272A460A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CA4129F-CDC1-ADC8-8BB8-8325BE5FA868}"/>
              </a:ext>
            </a:extLst>
          </p:cNvPr>
          <p:cNvSpPr txBox="1"/>
          <p:nvPr/>
        </p:nvSpPr>
        <p:spPr>
          <a:xfrm>
            <a:off x="834500" y="310716"/>
            <a:ext cx="815575" cy="646331"/>
          </a:xfrm>
          <a:prstGeom prst="rect">
            <a:avLst/>
          </a:prstGeom>
          <a:noFill/>
        </p:spPr>
        <p:txBody>
          <a:bodyPr wrap="square" rtlCol="0">
            <a:spAutoFit/>
          </a:bodyPr>
          <a:lstStyle/>
          <a:p>
            <a:r>
              <a:rPr lang="sl-SI" sz="3600" dirty="0"/>
              <a:t>23.</a:t>
            </a:r>
            <a:endParaRPr lang="en-US" sz="3600" dirty="0"/>
          </a:p>
        </p:txBody>
      </p:sp>
      <p:sp>
        <p:nvSpPr>
          <p:cNvPr id="5" name="TextBox 4">
            <a:extLst>
              <a:ext uri="{FF2B5EF4-FFF2-40B4-BE49-F238E27FC236}">
                <a16:creationId xmlns:a16="http://schemas.microsoft.com/office/drawing/2014/main" id="{D52EB938-6A8E-0E93-C422-FD177AD3ABB3}"/>
              </a:ext>
            </a:extLst>
          </p:cNvPr>
          <p:cNvSpPr txBox="1"/>
          <p:nvPr/>
        </p:nvSpPr>
        <p:spPr>
          <a:xfrm>
            <a:off x="1606859" y="310716"/>
            <a:ext cx="10151494" cy="1754326"/>
          </a:xfrm>
          <a:prstGeom prst="rect">
            <a:avLst/>
          </a:prstGeom>
          <a:noFill/>
        </p:spPr>
        <p:txBody>
          <a:bodyPr wrap="square" rtlCol="0">
            <a:spAutoFit/>
          </a:bodyPr>
          <a:lstStyle/>
          <a:p>
            <a:r>
              <a:rPr lang="sl-SI" sz="3600" dirty="0"/>
              <a:t>Zaradi katerega do islama kritičnega romana si je Salman Rushdie leta 1989 na svojo glavo nakopal fatvo, ki jo je izrekel ajatola Homeini?</a:t>
            </a:r>
          </a:p>
        </p:txBody>
      </p:sp>
      <p:pic>
        <p:nvPicPr>
          <p:cNvPr id="2" name="Picture 2">
            <a:extLst>
              <a:ext uri="{FF2B5EF4-FFF2-40B4-BE49-F238E27FC236}">
                <a16:creationId xmlns:a16="http://schemas.microsoft.com/office/drawing/2014/main" id="{5CEED1EB-6692-BCD3-D84B-F1AB74217B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061" y="6246631"/>
            <a:ext cx="488483" cy="49063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Delhi HC lifts import ban on Rushdie's 'The Satanic Verses' as original  order untraceable">
            <a:extLst>
              <a:ext uri="{FF2B5EF4-FFF2-40B4-BE49-F238E27FC236}">
                <a16:creationId xmlns:a16="http://schemas.microsoft.com/office/drawing/2014/main" id="{957A00A8-D83F-B8AF-8930-ADF5CAE971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3376"/>
          <a:stretch>
            <a:fillRect/>
          </a:stretch>
        </p:blipFill>
        <p:spPr bwMode="auto">
          <a:xfrm>
            <a:off x="4372828" y="2489743"/>
            <a:ext cx="3446344" cy="4057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0898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7551D-F973-F0DB-F479-C9A84BFE238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73AC5B1-FB72-77F4-8200-579668FB10B6}"/>
              </a:ext>
            </a:extLst>
          </p:cNvPr>
          <p:cNvSpPr txBox="1"/>
          <p:nvPr/>
        </p:nvSpPr>
        <p:spPr>
          <a:xfrm>
            <a:off x="834501" y="310716"/>
            <a:ext cx="772358" cy="646331"/>
          </a:xfrm>
          <a:prstGeom prst="rect">
            <a:avLst/>
          </a:prstGeom>
          <a:noFill/>
        </p:spPr>
        <p:txBody>
          <a:bodyPr wrap="square" rtlCol="0">
            <a:spAutoFit/>
          </a:bodyPr>
          <a:lstStyle/>
          <a:p>
            <a:r>
              <a:rPr lang="sl-SI" sz="3600" dirty="0"/>
              <a:t>24.</a:t>
            </a:r>
            <a:endParaRPr lang="en-US" sz="3600" dirty="0"/>
          </a:p>
        </p:txBody>
      </p:sp>
      <p:sp>
        <p:nvSpPr>
          <p:cNvPr id="5" name="TextBox 4">
            <a:extLst>
              <a:ext uri="{FF2B5EF4-FFF2-40B4-BE49-F238E27FC236}">
                <a16:creationId xmlns:a16="http://schemas.microsoft.com/office/drawing/2014/main" id="{20C7FAAC-7C86-F1E7-27B6-3C05055A36A2}"/>
              </a:ext>
            </a:extLst>
          </p:cNvPr>
          <p:cNvSpPr txBox="1"/>
          <p:nvPr/>
        </p:nvSpPr>
        <p:spPr>
          <a:xfrm>
            <a:off x="1606859" y="310716"/>
            <a:ext cx="10151494" cy="2308324"/>
          </a:xfrm>
          <a:prstGeom prst="rect">
            <a:avLst/>
          </a:prstGeom>
          <a:noFill/>
        </p:spPr>
        <p:txBody>
          <a:bodyPr wrap="square" rtlCol="0">
            <a:spAutoFit/>
          </a:bodyPr>
          <a:lstStyle/>
          <a:p>
            <a:r>
              <a:rPr lang="sl-SI" sz="3600" dirty="0"/>
              <a:t>Katera, poslednja kitajska dinastija, je v sredini 17. stoletja prevzela oblast nad Kitajsko in deželi zavladala izza zidov Prepovedanega mesta, dotedanje rezidence dinastije Ming?</a:t>
            </a:r>
          </a:p>
        </p:txBody>
      </p:sp>
      <p:pic>
        <p:nvPicPr>
          <p:cNvPr id="2" name="Picture 2">
            <a:extLst>
              <a:ext uri="{FF2B5EF4-FFF2-40B4-BE49-F238E27FC236}">
                <a16:creationId xmlns:a16="http://schemas.microsoft.com/office/drawing/2014/main" id="{AC247D0C-22D9-7267-C2D3-6727BD344A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061" y="6246631"/>
            <a:ext cx="488483" cy="490638"/>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lag of Qing dynasty">
            <a:extLst>
              <a:ext uri="{FF2B5EF4-FFF2-40B4-BE49-F238E27FC236}">
                <a16:creationId xmlns:a16="http://schemas.microsoft.com/office/drawing/2014/main" id="{77F3ACED-DD07-EE57-1122-2DC030060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7363" y="4265777"/>
            <a:ext cx="3153716" cy="210280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Forbidden City | History, Facts, &amp; Map | Britannica">
            <a:extLst>
              <a:ext uri="{FF2B5EF4-FFF2-40B4-BE49-F238E27FC236}">
                <a16:creationId xmlns:a16="http://schemas.microsoft.com/office/drawing/2014/main" id="{52A3B0DD-C304-CD6C-3A52-69835113B3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033486"/>
            <a:ext cx="4982568" cy="3335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997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AB9BE-6D75-C6FA-BDF2-2AB895D7EC2A}"/>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F7E7E59-A5CD-F6E3-A1A2-E1CF374BE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a:ea typeface="+mn-ea"/>
              <a:cs typeface="+mn-cs"/>
            </a:endParaRPr>
          </a:p>
        </p:txBody>
      </p:sp>
      <p:sp>
        <p:nvSpPr>
          <p:cNvPr id="2" name="Naslov 1">
            <a:extLst>
              <a:ext uri="{FF2B5EF4-FFF2-40B4-BE49-F238E27FC236}">
                <a16:creationId xmlns:a16="http://schemas.microsoft.com/office/drawing/2014/main" id="{5BA09E91-9F12-60EB-15CD-575658076F01}"/>
              </a:ext>
            </a:extLst>
          </p:cNvPr>
          <p:cNvSpPr>
            <a:spLocks noGrp="1"/>
          </p:cNvSpPr>
          <p:nvPr>
            <p:ph type="ctrTitle"/>
          </p:nvPr>
        </p:nvSpPr>
        <p:spPr>
          <a:xfrm>
            <a:off x="578651" y="1122363"/>
            <a:ext cx="11034695" cy="3174690"/>
          </a:xfrm>
        </p:spPr>
        <p:txBody>
          <a:bodyPr>
            <a:normAutofit/>
          </a:bodyPr>
          <a:lstStyle/>
          <a:p>
            <a:pPr algn="l"/>
            <a:r>
              <a:rPr lang="sl-SI"/>
              <a:t>Odgovori</a:t>
            </a:r>
            <a:endParaRPr lang="sl-SI" dirty="0"/>
          </a:p>
        </p:txBody>
      </p:sp>
      <p:sp>
        <p:nvSpPr>
          <p:cNvPr id="9" name="Rectangle 8">
            <a:extLst>
              <a:ext uri="{FF2B5EF4-FFF2-40B4-BE49-F238E27FC236}">
                <a16:creationId xmlns:a16="http://schemas.microsoft.com/office/drawing/2014/main" id="{8DD6E2D0-1591-9C2A-1E74-23D0732ABF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A571B1B-599C-3DE0-2279-66E3A4EFC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MCO">
            <a:extLst>
              <a:ext uri="{FF2B5EF4-FFF2-40B4-BE49-F238E27FC236}">
                <a16:creationId xmlns:a16="http://schemas.microsoft.com/office/drawing/2014/main" id="{AE8B7467-7284-33C7-3575-1EC53AF9A2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79" t="12762" r="4366" b="10549"/>
          <a:stretch>
            <a:fillRect/>
          </a:stretch>
        </p:blipFill>
        <p:spPr bwMode="auto">
          <a:xfrm>
            <a:off x="8505442" y="5005467"/>
            <a:ext cx="2921551" cy="136655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Opis slike ni na voljo.">
            <a:extLst>
              <a:ext uri="{FF2B5EF4-FFF2-40B4-BE49-F238E27FC236}">
                <a16:creationId xmlns:a16="http://schemas.microsoft.com/office/drawing/2014/main" id="{4CF8DBEC-0A41-96E5-CE1A-9AAE3B5DA3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1611" y="4674332"/>
            <a:ext cx="2028825" cy="202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4159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27FA7-B904-635F-97B2-981A562BAB9B}"/>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EB831B5A-25AA-3D63-3C3A-20D9999E1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a:ea typeface="+mn-ea"/>
              <a:cs typeface="+mn-cs"/>
            </a:endParaRPr>
          </a:p>
        </p:txBody>
      </p:sp>
      <p:sp>
        <p:nvSpPr>
          <p:cNvPr id="2" name="Naslov 1">
            <a:extLst>
              <a:ext uri="{FF2B5EF4-FFF2-40B4-BE49-F238E27FC236}">
                <a16:creationId xmlns:a16="http://schemas.microsoft.com/office/drawing/2014/main" id="{018FD40B-3396-3BAE-2288-601A194C9C6B}"/>
              </a:ext>
            </a:extLst>
          </p:cNvPr>
          <p:cNvSpPr>
            <a:spLocks noGrp="1"/>
          </p:cNvSpPr>
          <p:nvPr>
            <p:ph type="ctrTitle"/>
          </p:nvPr>
        </p:nvSpPr>
        <p:spPr>
          <a:xfrm>
            <a:off x="578651" y="1853553"/>
            <a:ext cx="11034695" cy="2443499"/>
          </a:xfrm>
        </p:spPr>
        <p:txBody>
          <a:bodyPr>
            <a:normAutofit/>
          </a:bodyPr>
          <a:lstStyle/>
          <a:p>
            <a:pPr algn="l">
              <a:lnSpc>
                <a:spcPct val="150000"/>
              </a:lnSpc>
            </a:pPr>
            <a:r>
              <a:rPr lang="sl-SI" dirty="0"/>
              <a:t>Prvi sklop</a:t>
            </a:r>
            <a:br>
              <a:rPr lang="sl-SI" dirty="0"/>
            </a:br>
            <a:r>
              <a:rPr lang="sl-SI" sz="4400" noProof="0" dirty="0"/>
              <a:t>Zidam, zidam</a:t>
            </a:r>
            <a:endParaRPr lang="sl-SI" dirty="0"/>
          </a:p>
        </p:txBody>
      </p:sp>
      <p:sp>
        <p:nvSpPr>
          <p:cNvPr id="9" name="Rectangle 8">
            <a:extLst>
              <a:ext uri="{FF2B5EF4-FFF2-40B4-BE49-F238E27FC236}">
                <a16:creationId xmlns:a16="http://schemas.microsoft.com/office/drawing/2014/main" id="{8946D3B6-62CB-A6AF-4DF9-91554D136E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80D37BB-20DC-B4E3-E782-85BDF72CE1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357FE65-E038-C025-8C13-C8A123552453}"/>
              </a:ext>
            </a:extLst>
          </p:cNvPr>
          <p:cNvSpPr txBox="1"/>
          <p:nvPr/>
        </p:nvSpPr>
        <p:spPr>
          <a:xfrm>
            <a:off x="578651" y="4297052"/>
            <a:ext cx="5849858" cy="769441"/>
          </a:xfrm>
          <a:prstGeom prst="rect">
            <a:avLst/>
          </a:prstGeom>
          <a:solidFill>
            <a:schemeClr val="bg1"/>
          </a:solidFill>
        </p:spPr>
        <p:txBody>
          <a:bodyPr wrap="square">
            <a:spAutoFit/>
          </a:bodyPr>
          <a:lstStyle/>
          <a:p>
            <a:r>
              <a:rPr lang="sl-SI" sz="4400" noProof="0" dirty="0"/>
              <a:t>dan na dan</a:t>
            </a:r>
            <a:endParaRPr lang="en-US" sz="4400" dirty="0"/>
          </a:p>
        </p:txBody>
      </p:sp>
      <p:pic>
        <p:nvPicPr>
          <p:cNvPr id="14" name="Picture 13">
            <a:extLst>
              <a:ext uri="{FF2B5EF4-FFF2-40B4-BE49-F238E27FC236}">
                <a16:creationId xmlns:a16="http://schemas.microsoft.com/office/drawing/2014/main" id="{CD3FC0D9-8C16-BE23-F7AE-92497BC5201B}"/>
              </a:ext>
            </a:extLst>
          </p:cNvPr>
          <p:cNvPicPr>
            <a:picLocks noChangeAspect="1"/>
          </p:cNvPicPr>
          <p:nvPr/>
        </p:nvPicPr>
        <p:blipFill>
          <a:blip r:embed="rId2"/>
          <a:stretch>
            <a:fillRect/>
          </a:stretch>
        </p:blipFill>
        <p:spPr>
          <a:xfrm>
            <a:off x="578651" y="5194448"/>
            <a:ext cx="6611273" cy="133369"/>
          </a:xfrm>
          <a:prstGeom prst="rect">
            <a:avLst/>
          </a:prstGeom>
        </p:spPr>
      </p:pic>
      <p:pic>
        <p:nvPicPr>
          <p:cNvPr id="3" name="Picture 2" descr="Brick Laying: Guide to Brick Types and Bonds (With Pictures) - Dengarden">
            <a:extLst>
              <a:ext uri="{FF2B5EF4-FFF2-40B4-BE49-F238E27FC236}">
                <a16:creationId xmlns:a16="http://schemas.microsoft.com/office/drawing/2014/main" id="{704F27F7-2907-44A0-0967-634667F4A8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415" r="20547" b="-1"/>
          <a:stretch>
            <a:fillRect/>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4532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1F1E4-7E85-B8BA-F9FB-9C319E75371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10ECB2B-D140-ED16-B678-1419BD98D5C7}"/>
              </a:ext>
            </a:extLst>
          </p:cNvPr>
          <p:cNvSpPr txBox="1"/>
          <p:nvPr/>
        </p:nvSpPr>
        <p:spPr>
          <a:xfrm>
            <a:off x="834501" y="310716"/>
            <a:ext cx="772358" cy="646331"/>
          </a:xfrm>
          <a:prstGeom prst="rect">
            <a:avLst/>
          </a:prstGeom>
          <a:noFill/>
        </p:spPr>
        <p:txBody>
          <a:bodyPr wrap="square" rtlCol="0">
            <a:spAutoFit/>
          </a:bodyPr>
          <a:lstStyle/>
          <a:p>
            <a:r>
              <a:rPr lang="sl-SI" sz="3600" dirty="0"/>
              <a:t>1.</a:t>
            </a:r>
            <a:endParaRPr lang="en-US" sz="3600" dirty="0"/>
          </a:p>
        </p:txBody>
      </p:sp>
      <p:sp>
        <p:nvSpPr>
          <p:cNvPr id="3" name="TextBox 2">
            <a:extLst>
              <a:ext uri="{FF2B5EF4-FFF2-40B4-BE49-F238E27FC236}">
                <a16:creationId xmlns:a16="http://schemas.microsoft.com/office/drawing/2014/main" id="{981A5ECA-00CE-980C-722F-1D163129B169}"/>
              </a:ext>
            </a:extLst>
          </p:cNvPr>
          <p:cNvSpPr txBox="1"/>
          <p:nvPr/>
        </p:nvSpPr>
        <p:spPr>
          <a:xfrm>
            <a:off x="194720" y="6362618"/>
            <a:ext cx="3662905" cy="369332"/>
          </a:xfrm>
          <a:prstGeom prst="rect">
            <a:avLst/>
          </a:prstGeom>
          <a:noFill/>
        </p:spPr>
        <p:txBody>
          <a:bodyPr wrap="square" rtlCol="0">
            <a:spAutoFit/>
          </a:bodyPr>
          <a:lstStyle/>
          <a:p>
            <a:r>
              <a:rPr lang="sl-SI" dirty="0"/>
              <a:t>Zidam, zidam dan na dan</a:t>
            </a:r>
            <a:endParaRPr lang="en-US" dirty="0"/>
          </a:p>
        </p:txBody>
      </p:sp>
      <p:sp>
        <p:nvSpPr>
          <p:cNvPr id="5" name="TextBox 4">
            <a:extLst>
              <a:ext uri="{FF2B5EF4-FFF2-40B4-BE49-F238E27FC236}">
                <a16:creationId xmlns:a16="http://schemas.microsoft.com/office/drawing/2014/main" id="{00D9137D-F910-1041-C76E-E5AD9EA69E48}"/>
              </a:ext>
            </a:extLst>
          </p:cNvPr>
          <p:cNvSpPr txBox="1"/>
          <p:nvPr/>
        </p:nvSpPr>
        <p:spPr>
          <a:xfrm>
            <a:off x="1606859" y="310716"/>
            <a:ext cx="10151494" cy="2862322"/>
          </a:xfrm>
          <a:prstGeom prst="rect">
            <a:avLst/>
          </a:prstGeom>
          <a:noFill/>
        </p:spPr>
        <p:txBody>
          <a:bodyPr wrap="square" rtlCol="0">
            <a:spAutoFit/>
          </a:bodyPr>
          <a:lstStyle/>
          <a:p>
            <a:r>
              <a:rPr lang="sl-SI" sz="3600" dirty="0"/>
              <a:t>Katera štajerska glasbena skupina je izdala pesem z naslovom, ki je nadel ime temu sklopu kviza?</a:t>
            </a:r>
          </a:p>
          <a:p>
            <a:br>
              <a:rPr lang="sl-SI" sz="3600" dirty="0"/>
            </a:br>
            <a:r>
              <a:rPr lang="sl-SI" sz="3600" noProof="0" dirty="0">
                <a:solidFill>
                  <a:srgbClr val="FF0000"/>
                </a:solidFill>
              </a:rPr>
              <a:t>Čudežna polja</a:t>
            </a:r>
            <a:endParaRPr lang="en-US" sz="3600" dirty="0"/>
          </a:p>
        </p:txBody>
      </p:sp>
      <p:pic>
        <p:nvPicPr>
          <p:cNvPr id="2" name="1">
            <a:hlinkClick r:id="" action="ppaction://media"/>
            <a:extLst>
              <a:ext uri="{FF2B5EF4-FFF2-40B4-BE49-F238E27FC236}">
                <a16:creationId xmlns:a16="http://schemas.microsoft.com/office/drawing/2014/main" id="{5ADE6881-A6A5-2E83-5F81-D2A3836B161B}"/>
              </a:ext>
            </a:extLst>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p:blipFill>
        <p:spPr>
          <a:xfrm>
            <a:off x="6186150" y="2392218"/>
            <a:ext cx="5293865" cy="3970400"/>
          </a:xfrm>
          <a:prstGeom prst="rect">
            <a:avLst/>
          </a:prstGeom>
        </p:spPr>
      </p:pic>
    </p:spTree>
    <p:extLst>
      <p:ext uri="{BB962C8B-B14F-4D97-AF65-F5344CB8AC3E}">
        <p14:creationId xmlns:p14="http://schemas.microsoft.com/office/powerpoint/2010/main" val="37706877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7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56E2B-0C67-14DB-938F-EB5F3BF807E7}"/>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D772AB9D-6F0F-86B6-DD9A-AEECEA7A5AC2}"/>
              </a:ext>
            </a:extLst>
          </p:cNvPr>
          <p:cNvSpPr>
            <a:spLocks noGrp="1"/>
          </p:cNvSpPr>
          <p:nvPr>
            <p:ph type="title"/>
          </p:nvPr>
        </p:nvSpPr>
        <p:spPr>
          <a:xfrm>
            <a:off x="1606859" y="310716"/>
            <a:ext cx="9679951" cy="5910984"/>
          </a:xfrm>
        </p:spPr>
        <p:txBody>
          <a:bodyPr>
            <a:normAutofit/>
          </a:bodyPr>
          <a:lstStyle/>
          <a:p>
            <a:pPr>
              <a:lnSpc>
                <a:spcPct val="100000"/>
              </a:lnSpc>
            </a:pPr>
            <a:r>
              <a:rPr lang="sl-SI" sz="3600" dirty="0">
                <a:ea typeface="+mj-lt"/>
                <a:cs typeface="+mj-lt"/>
              </a:rPr>
              <a:t>Koliko jeder skupaj obsegajo vse centralne procesne enote AMD Epyc 7H12 na mariborskem superračunalniku Vega?</a:t>
            </a:r>
            <a:endParaRPr lang="sl-SI" sz="3600" dirty="0"/>
          </a:p>
        </p:txBody>
      </p:sp>
      <p:sp>
        <p:nvSpPr>
          <p:cNvPr id="4" name="TextBox 3">
            <a:extLst>
              <a:ext uri="{FF2B5EF4-FFF2-40B4-BE49-F238E27FC236}">
                <a16:creationId xmlns:a16="http://schemas.microsoft.com/office/drawing/2014/main" id="{54E50ED4-6A49-F12E-58AB-4D8405391535}"/>
              </a:ext>
            </a:extLst>
          </p:cNvPr>
          <p:cNvSpPr txBox="1"/>
          <p:nvPr/>
        </p:nvSpPr>
        <p:spPr>
          <a:xfrm>
            <a:off x="834501" y="310716"/>
            <a:ext cx="772358" cy="646331"/>
          </a:xfrm>
          <a:prstGeom prst="rect">
            <a:avLst/>
          </a:prstGeom>
          <a:noFill/>
        </p:spPr>
        <p:txBody>
          <a:bodyPr wrap="square" rtlCol="0">
            <a:spAutoFit/>
          </a:bodyPr>
          <a:lstStyle/>
          <a:p>
            <a:r>
              <a:rPr lang="sl-SI" sz="3600"/>
              <a:t>0.</a:t>
            </a:r>
            <a:endParaRPr lang="en-US" sz="3600" dirty="0"/>
          </a:p>
        </p:txBody>
      </p:sp>
      <p:pic>
        <p:nvPicPr>
          <p:cNvPr id="2050" name="Picture 2" descr="Nadgradnja nacionalnih raziskovalnih infrastruktur – HPC RIVR – izum.si">
            <a:extLst>
              <a:ext uri="{FF2B5EF4-FFF2-40B4-BE49-F238E27FC236}">
                <a16:creationId xmlns:a16="http://schemas.microsoft.com/office/drawing/2014/main" id="{3777C897-9EC2-D920-88E0-8B212E9A3A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2342" y="2490952"/>
            <a:ext cx="6087315" cy="4056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7550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96B53-25EE-8992-C474-E7A3A4296FE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622A4CA-81C5-41E4-33B3-76F6AEEFA481}"/>
              </a:ext>
            </a:extLst>
          </p:cNvPr>
          <p:cNvSpPr txBox="1"/>
          <p:nvPr/>
        </p:nvSpPr>
        <p:spPr>
          <a:xfrm>
            <a:off x="834501" y="310716"/>
            <a:ext cx="772358" cy="646331"/>
          </a:xfrm>
          <a:prstGeom prst="rect">
            <a:avLst/>
          </a:prstGeom>
          <a:noFill/>
        </p:spPr>
        <p:txBody>
          <a:bodyPr wrap="square" rtlCol="0">
            <a:spAutoFit/>
          </a:bodyPr>
          <a:lstStyle/>
          <a:p>
            <a:r>
              <a:rPr lang="sl-SI" sz="3600" dirty="0"/>
              <a:t>2.</a:t>
            </a:r>
            <a:endParaRPr lang="en-US" sz="3600" dirty="0"/>
          </a:p>
        </p:txBody>
      </p:sp>
      <p:sp>
        <p:nvSpPr>
          <p:cNvPr id="3" name="TextBox 2">
            <a:extLst>
              <a:ext uri="{FF2B5EF4-FFF2-40B4-BE49-F238E27FC236}">
                <a16:creationId xmlns:a16="http://schemas.microsoft.com/office/drawing/2014/main" id="{59A333A4-1EE3-E994-62C1-FF4A3FB77846}"/>
              </a:ext>
            </a:extLst>
          </p:cNvPr>
          <p:cNvSpPr txBox="1"/>
          <p:nvPr/>
        </p:nvSpPr>
        <p:spPr>
          <a:xfrm>
            <a:off x="194720" y="6362618"/>
            <a:ext cx="3662905" cy="369332"/>
          </a:xfrm>
          <a:prstGeom prst="rect">
            <a:avLst/>
          </a:prstGeom>
          <a:noFill/>
        </p:spPr>
        <p:txBody>
          <a:bodyPr wrap="square" rtlCol="0">
            <a:spAutoFit/>
          </a:bodyPr>
          <a:lstStyle/>
          <a:p>
            <a:r>
              <a:rPr lang="sl-SI" dirty="0"/>
              <a:t>Zidam, zidam dan na dan</a:t>
            </a:r>
            <a:endParaRPr lang="en-US" dirty="0"/>
          </a:p>
        </p:txBody>
      </p:sp>
      <p:sp>
        <p:nvSpPr>
          <p:cNvPr id="5" name="TextBox 4">
            <a:extLst>
              <a:ext uri="{FF2B5EF4-FFF2-40B4-BE49-F238E27FC236}">
                <a16:creationId xmlns:a16="http://schemas.microsoft.com/office/drawing/2014/main" id="{D48DCDF7-A20F-D30D-D75D-95C61B724786}"/>
              </a:ext>
            </a:extLst>
          </p:cNvPr>
          <p:cNvSpPr txBox="1"/>
          <p:nvPr/>
        </p:nvSpPr>
        <p:spPr>
          <a:xfrm>
            <a:off x="1606859" y="310716"/>
            <a:ext cx="10151494" cy="4031873"/>
          </a:xfrm>
          <a:prstGeom prst="rect">
            <a:avLst/>
          </a:prstGeom>
          <a:noFill/>
        </p:spPr>
        <p:txBody>
          <a:bodyPr wrap="square" rtlCol="0">
            <a:spAutoFit/>
          </a:bodyPr>
          <a:lstStyle/>
          <a:p>
            <a:r>
              <a:rPr lang="sl-SI" sz="3600" noProof="0" dirty="0">
                <a:latin typeface="+mn-lt"/>
              </a:rPr>
              <a:t>Kako se imenuje oranžni mešalec in pomočnik Mojstra Mihe? Zanimivo je, da je v slovenskem prevodu iskani lik moškega spola, v angleškem originalu pa ženskega.</a:t>
            </a:r>
            <a:br>
              <a:rPr lang="sl-SI" sz="3600" dirty="0">
                <a:latin typeface="+mn-lt"/>
              </a:rPr>
            </a:br>
            <a:endParaRPr lang="sl-SI" sz="4000" dirty="0"/>
          </a:p>
          <a:p>
            <a:r>
              <a:rPr lang="sl-SI" sz="3600" dirty="0">
                <a:solidFill>
                  <a:srgbClr val="FF0000"/>
                </a:solidFill>
              </a:rPr>
              <a:t>Miško</a:t>
            </a:r>
          </a:p>
          <a:p>
            <a:r>
              <a:rPr lang="sl-SI" sz="3600" dirty="0">
                <a:solidFill>
                  <a:srgbClr val="FF0000"/>
                </a:solidFill>
              </a:rPr>
              <a:t>(</a:t>
            </a:r>
            <a:r>
              <a:rPr lang="en-GB" sz="3600" noProof="0" dirty="0">
                <a:solidFill>
                  <a:srgbClr val="FF0000"/>
                </a:solidFill>
              </a:rPr>
              <a:t>Dizzy</a:t>
            </a:r>
            <a:r>
              <a:rPr lang="sl-SI" sz="3600" dirty="0">
                <a:solidFill>
                  <a:srgbClr val="FF0000"/>
                </a:solidFill>
              </a:rPr>
              <a:t>)</a:t>
            </a:r>
            <a:endParaRPr lang="en-US" sz="3600" dirty="0"/>
          </a:p>
        </p:txBody>
      </p:sp>
      <p:pic>
        <p:nvPicPr>
          <p:cNvPr id="7170" name="Picture 2" descr="Mojster Miha: Legenda o zlatem kladivu - Tv spored na delo.si">
            <a:extLst>
              <a:ext uri="{FF2B5EF4-FFF2-40B4-BE49-F238E27FC236}">
                <a16:creationId xmlns:a16="http://schemas.microsoft.com/office/drawing/2014/main" id="{5C70A529-90F6-7DA3-0CEE-8E6EA27871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5526" y="2917996"/>
            <a:ext cx="7056474" cy="3970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273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F0FAB-9799-5FC5-D8A3-ADF8F8CA064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FC8339E-EC05-5F07-F8A1-08968ECDBC81}"/>
              </a:ext>
            </a:extLst>
          </p:cNvPr>
          <p:cNvSpPr txBox="1"/>
          <p:nvPr/>
        </p:nvSpPr>
        <p:spPr>
          <a:xfrm>
            <a:off x="834500" y="310716"/>
            <a:ext cx="815575" cy="646331"/>
          </a:xfrm>
          <a:prstGeom prst="rect">
            <a:avLst/>
          </a:prstGeom>
          <a:noFill/>
        </p:spPr>
        <p:txBody>
          <a:bodyPr wrap="square" rtlCol="0">
            <a:spAutoFit/>
          </a:bodyPr>
          <a:lstStyle/>
          <a:p>
            <a:r>
              <a:rPr lang="sl-SI" sz="3600" dirty="0"/>
              <a:t>3.</a:t>
            </a:r>
            <a:endParaRPr lang="en-US" sz="3600" dirty="0"/>
          </a:p>
        </p:txBody>
      </p:sp>
      <p:sp>
        <p:nvSpPr>
          <p:cNvPr id="3" name="TextBox 2">
            <a:extLst>
              <a:ext uri="{FF2B5EF4-FFF2-40B4-BE49-F238E27FC236}">
                <a16:creationId xmlns:a16="http://schemas.microsoft.com/office/drawing/2014/main" id="{97451015-D6F1-9852-57FF-1535CB505047}"/>
              </a:ext>
            </a:extLst>
          </p:cNvPr>
          <p:cNvSpPr txBox="1"/>
          <p:nvPr/>
        </p:nvSpPr>
        <p:spPr>
          <a:xfrm>
            <a:off x="194720" y="6362618"/>
            <a:ext cx="3662905" cy="369332"/>
          </a:xfrm>
          <a:prstGeom prst="rect">
            <a:avLst/>
          </a:prstGeom>
          <a:noFill/>
        </p:spPr>
        <p:txBody>
          <a:bodyPr wrap="square" rtlCol="0">
            <a:spAutoFit/>
          </a:bodyPr>
          <a:lstStyle/>
          <a:p>
            <a:r>
              <a:rPr lang="sl-SI" dirty="0"/>
              <a:t>Zidam, zidam dan na dan</a:t>
            </a:r>
            <a:endParaRPr lang="en-US" dirty="0"/>
          </a:p>
        </p:txBody>
      </p:sp>
      <p:sp>
        <p:nvSpPr>
          <p:cNvPr id="5" name="TextBox 4">
            <a:extLst>
              <a:ext uri="{FF2B5EF4-FFF2-40B4-BE49-F238E27FC236}">
                <a16:creationId xmlns:a16="http://schemas.microsoft.com/office/drawing/2014/main" id="{78189EC0-4D17-BF3D-88AC-3C70650D177E}"/>
              </a:ext>
            </a:extLst>
          </p:cNvPr>
          <p:cNvSpPr txBox="1"/>
          <p:nvPr/>
        </p:nvSpPr>
        <p:spPr>
          <a:xfrm>
            <a:off x="1606859" y="310716"/>
            <a:ext cx="10151494" cy="3454792"/>
          </a:xfrm>
          <a:prstGeom prst="rect">
            <a:avLst/>
          </a:prstGeom>
          <a:noFill/>
        </p:spPr>
        <p:txBody>
          <a:bodyPr wrap="square" rtlCol="0">
            <a:spAutoFit/>
          </a:bodyPr>
          <a:lstStyle/>
          <a:p>
            <a:pPr>
              <a:spcAft>
                <a:spcPts val="300"/>
              </a:spcAft>
            </a:pPr>
            <a:r>
              <a:rPr lang="en-US" sz="3600" dirty="0"/>
              <a:t>a)</a:t>
            </a:r>
            <a:r>
              <a:rPr lang="sl-SI" sz="3600" dirty="0"/>
              <a:t> Kateri arhitekt je leta 1905 določil lokacijo in zrisal načrte za podstavek Prešernovega spomenika v Ljubljani na današnjem Prešernovem trgu?</a:t>
            </a:r>
          </a:p>
          <a:p>
            <a:pPr>
              <a:spcAft>
                <a:spcPts val="300"/>
              </a:spcAft>
            </a:pPr>
            <a:br>
              <a:rPr lang="sl-SI" sz="3600" dirty="0"/>
            </a:br>
            <a:r>
              <a:rPr lang="sl-SI" sz="3600" b="0" dirty="0">
                <a:solidFill>
                  <a:srgbClr val="FF0000"/>
                </a:solidFill>
              </a:rPr>
              <a:t>Maks Fabiani</a:t>
            </a:r>
          </a:p>
        </p:txBody>
      </p:sp>
      <p:pic>
        <p:nvPicPr>
          <p:cNvPr id="8194" name="Picture 2" descr="Prešernov spomenik, Ljubljana - Wikipedija, prosta enciklopedija">
            <a:extLst>
              <a:ext uri="{FF2B5EF4-FFF2-40B4-BE49-F238E27FC236}">
                <a16:creationId xmlns:a16="http://schemas.microsoft.com/office/drawing/2014/main" id="{29DA11E1-4627-D024-0460-B6F5C342FE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8898" y="2422426"/>
            <a:ext cx="3233140" cy="4309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2901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39A3E-BCDB-9FAD-E1DF-0C578DE7C69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7D26893-5118-9329-2270-6BA5A7A31793}"/>
              </a:ext>
            </a:extLst>
          </p:cNvPr>
          <p:cNvSpPr txBox="1"/>
          <p:nvPr/>
        </p:nvSpPr>
        <p:spPr>
          <a:xfrm>
            <a:off x="834500" y="310716"/>
            <a:ext cx="815575" cy="646331"/>
          </a:xfrm>
          <a:prstGeom prst="rect">
            <a:avLst/>
          </a:prstGeom>
          <a:noFill/>
        </p:spPr>
        <p:txBody>
          <a:bodyPr wrap="square" rtlCol="0">
            <a:spAutoFit/>
          </a:bodyPr>
          <a:lstStyle/>
          <a:p>
            <a:r>
              <a:rPr lang="sl-SI" sz="3600" dirty="0"/>
              <a:t>3.</a:t>
            </a:r>
            <a:endParaRPr lang="en-US" sz="3600" dirty="0"/>
          </a:p>
        </p:txBody>
      </p:sp>
      <p:sp>
        <p:nvSpPr>
          <p:cNvPr id="3" name="TextBox 2">
            <a:extLst>
              <a:ext uri="{FF2B5EF4-FFF2-40B4-BE49-F238E27FC236}">
                <a16:creationId xmlns:a16="http://schemas.microsoft.com/office/drawing/2014/main" id="{98E56569-8DF4-20A4-3D2E-4B406FDB3C28}"/>
              </a:ext>
            </a:extLst>
          </p:cNvPr>
          <p:cNvSpPr txBox="1"/>
          <p:nvPr/>
        </p:nvSpPr>
        <p:spPr>
          <a:xfrm>
            <a:off x="194720" y="6362618"/>
            <a:ext cx="3662905" cy="369332"/>
          </a:xfrm>
          <a:prstGeom prst="rect">
            <a:avLst/>
          </a:prstGeom>
          <a:noFill/>
        </p:spPr>
        <p:txBody>
          <a:bodyPr wrap="square" rtlCol="0">
            <a:spAutoFit/>
          </a:bodyPr>
          <a:lstStyle/>
          <a:p>
            <a:r>
              <a:rPr lang="sl-SI" dirty="0"/>
              <a:t>Zidam, zidam dan na dan</a:t>
            </a:r>
            <a:endParaRPr lang="en-US" dirty="0"/>
          </a:p>
        </p:txBody>
      </p:sp>
      <p:sp>
        <p:nvSpPr>
          <p:cNvPr id="5" name="TextBox 4">
            <a:extLst>
              <a:ext uri="{FF2B5EF4-FFF2-40B4-BE49-F238E27FC236}">
                <a16:creationId xmlns:a16="http://schemas.microsoft.com/office/drawing/2014/main" id="{B613E019-8B63-F02B-28EB-65BAB356CCDE}"/>
              </a:ext>
            </a:extLst>
          </p:cNvPr>
          <p:cNvSpPr txBox="1"/>
          <p:nvPr/>
        </p:nvSpPr>
        <p:spPr>
          <a:xfrm>
            <a:off x="1606859" y="310716"/>
            <a:ext cx="10151494" cy="2346796"/>
          </a:xfrm>
          <a:prstGeom prst="rect">
            <a:avLst/>
          </a:prstGeom>
          <a:noFill/>
        </p:spPr>
        <p:txBody>
          <a:bodyPr wrap="square" rtlCol="0">
            <a:spAutoFit/>
          </a:bodyPr>
          <a:lstStyle/>
          <a:p>
            <a:pPr>
              <a:spcAft>
                <a:spcPts val="300"/>
              </a:spcAft>
            </a:pPr>
            <a:r>
              <a:rPr lang="sl-SI" sz="3600" dirty="0"/>
              <a:t>b</a:t>
            </a:r>
            <a:r>
              <a:rPr lang="en-US" sz="3600" dirty="0"/>
              <a:t>)</a:t>
            </a:r>
            <a:r>
              <a:rPr lang="sl-SI" sz="3600" dirty="0"/>
              <a:t> Katera iraško-britanska arhitektka je skonstruirala spodnje objekte?</a:t>
            </a:r>
          </a:p>
          <a:p>
            <a:pPr>
              <a:spcAft>
                <a:spcPts val="300"/>
              </a:spcAft>
            </a:pPr>
            <a:br>
              <a:rPr lang="sl-SI" sz="3600" dirty="0"/>
            </a:br>
            <a:r>
              <a:rPr lang="sl-SI" sz="3600" b="0" dirty="0">
                <a:solidFill>
                  <a:srgbClr val="FF0000"/>
                </a:solidFill>
              </a:rPr>
              <a:t>Zaha Hadid</a:t>
            </a:r>
          </a:p>
        </p:txBody>
      </p:sp>
      <p:grpSp>
        <p:nvGrpSpPr>
          <p:cNvPr id="2" name="Group 1">
            <a:extLst>
              <a:ext uri="{FF2B5EF4-FFF2-40B4-BE49-F238E27FC236}">
                <a16:creationId xmlns:a16="http://schemas.microsoft.com/office/drawing/2014/main" id="{D30C2642-5004-00EC-3C79-F2D844D961B8}"/>
              </a:ext>
            </a:extLst>
          </p:cNvPr>
          <p:cNvGrpSpPr/>
          <p:nvPr/>
        </p:nvGrpSpPr>
        <p:grpSpPr>
          <a:xfrm>
            <a:off x="5820475" y="1818155"/>
            <a:ext cx="4764666" cy="4764666"/>
            <a:chOff x="5646414" y="987065"/>
            <a:chExt cx="5760000" cy="5760000"/>
          </a:xfrm>
        </p:grpSpPr>
        <p:pic>
          <p:nvPicPr>
            <p:cNvPr id="9220" name="Picture 4" descr="Heydar Aliyev Center - Wikipedia">
              <a:extLst>
                <a:ext uri="{FF2B5EF4-FFF2-40B4-BE49-F238E27FC236}">
                  <a16:creationId xmlns:a16="http://schemas.microsoft.com/office/drawing/2014/main" id="{6E71A5DE-7F32-6D48-7BD9-6C9309CFB8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57" r="37823"/>
            <a:stretch>
              <a:fillRect/>
            </a:stretch>
          </p:blipFill>
          <p:spPr bwMode="auto">
            <a:xfrm>
              <a:off x="5646414" y="987065"/>
              <a:ext cx="2880000" cy="288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Bergisel Ski Jump in Innsbruck (2002)">
              <a:extLst>
                <a:ext uri="{FF2B5EF4-FFF2-40B4-BE49-F238E27FC236}">
                  <a16:creationId xmlns:a16="http://schemas.microsoft.com/office/drawing/2014/main" id="{3370C9EF-1F71-215A-A136-8F4C0A21E9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83" r="16117"/>
            <a:stretch>
              <a:fillRect/>
            </a:stretch>
          </p:blipFill>
          <p:spPr bwMode="auto">
            <a:xfrm>
              <a:off x="8526414" y="987065"/>
              <a:ext cx="2880000" cy="288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Guangzhou Opera House in Guangzhou (2010)">
              <a:extLst>
                <a:ext uri="{FF2B5EF4-FFF2-40B4-BE49-F238E27FC236}">
                  <a16:creationId xmlns:a16="http://schemas.microsoft.com/office/drawing/2014/main" id="{B0237025-2F70-9C00-F2A8-FF140E99D0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751" r="29999"/>
            <a:stretch>
              <a:fillRect/>
            </a:stretch>
          </p:blipFill>
          <p:spPr bwMode="auto">
            <a:xfrm>
              <a:off x="5646414" y="3867065"/>
              <a:ext cx="2880000" cy="288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Sky SOHO, part of SOHO China in Shanghai (2014)">
              <a:extLst>
                <a:ext uri="{FF2B5EF4-FFF2-40B4-BE49-F238E27FC236}">
                  <a16:creationId xmlns:a16="http://schemas.microsoft.com/office/drawing/2014/main" id="{FC295FD5-05DF-0FF1-AC42-E3AB42687E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9" r="33275"/>
            <a:stretch>
              <a:fillRect/>
            </a:stretch>
          </p:blipFill>
          <p:spPr bwMode="auto">
            <a:xfrm>
              <a:off x="8526414" y="3867065"/>
              <a:ext cx="2880000" cy="288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51077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948E4-4AC9-1FFA-0963-6BBAE123ED2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A12D149-9D2F-335E-6FDC-8863CBA97C05}"/>
              </a:ext>
            </a:extLst>
          </p:cNvPr>
          <p:cNvSpPr txBox="1"/>
          <p:nvPr/>
        </p:nvSpPr>
        <p:spPr>
          <a:xfrm>
            <a:off x="834501" y="310716"/>
            <a:ext cx="772358" cy="646331"/>
          </a:xfrm>
          <a:prstGeom prst="rect">
            <a:avLst/>
          </a:prstGeom>
          <a:noFill/>
        </p:spPr>
        <p:txBody>
          <a:bodyPr wrap="square" rtlCol="0">
            <a:spAutoFit/>
          </a:bodyPr>
          <a:lstStyle/>
          <a:p>
            <a:r>
              <a:rPr lang="sl-SI" sz="3600" dirty="0"/>
              <a:t>4.</a:t>
            </a:r>
            <a:endParaRPr lang="en-US" sz="3600" dirty="0"/>
          </a:p>
        </p:txBody>
      </p:sp>
      <p:sp>
        <p:nvSpPr>
          <p:cNvPr id="3" name="TextBox 2">
            <a:extLst>
              <a:ext uri="{FF2B5EF4-FFF2-40B4-BE49-F238E27FC236}">
                <a16:creationId xmlns:a16="http://schemas.microsoft.com/office/drawing/2014/main" id="{057140A3-09F2-EA3E-8979-72FCB47E52C5}"/>
              </a:ext>
            </a:extLst>
          </p:cNvPr>
          <p:cNvSpPr txBox="1"/>
          <p:nvPr/>
        </p:nvSpPr>
        <p:spPr>
          <a:xfrm>
            <a:off x="194720" y="6362618"/>
            <a:ext cx="3662905" cy="369332"/>
          </a:xfrm>
          <a:prstGeom prst="rect">
            <a:avLst/>
          </a:prstGeom>
          <a:noFill/>
        </p:spPr>
        <p:txBody>
          <a:bodyPr wrap="square" rtlCol="0">
            <a:spAutoFit/>
          </a:bodyPr>
          <a:lstStyle/>
          <a:p>
            <a:r>
              <a:rPr lang="sl-SI" dirty="0"/>
              <a:t>Zidam, zidam dan na dan</a:t>
            </a:r>
            <a:endParaRPr lang="en-US" dirty="0"/>
          </a:p>
        </p:txBody>
      </p:sp>
      <p:sp>
        <p:nvSpPr>
          <p:cNvPr id="5" name="TextBox 4">
            <a:extLst>
              <a:ext uri="{FF2B5EF4-FFF2-40B4-BE49-F238E27FC236}">
                <a16:creationId xmlns:a16="http://schemas.microsoft.com/office/drawing/2014/main" id="{943F6274-4E05-DF7A-5557-719516065924}"/>
              </a:ext>
            </a:extLst>
          </p:cNvPr>
          <p:cNvSpPr txBox="1"/>
          <p:nvPr/>
        </p:nvSpPr>
        <p:spPr>
          <a:xfrm>
            <a:off x="1606859" y="310716"/>
            <a:ext cx="10151494" cy="3970318"/>
          </a:xfrm>
          <a:prstGeom prst="rect">
            <a:avLst/>
          </a:prstGeom>
          <a:noFill/>
        </p:spPr>
        <p:txBody>
          <a:bodyPr wrap="square" rtlCol="0">
            <a:spAutoFit/>
          </a:bodyPr>
          <a:lstStyle/>
          <a:p>
            <a:r>
              <a:rPr lang="sl-SI" sz="3600" dirty="0"/>
              <a:t>Kako se po nekdanjem vzhodnjaškem voditelju pogovorno pravi vrsti nizkocenovnega stanovanjskega bloka, ki je popolnoma prevzel vzhodni blok po letu 1960 in nadel značilno identiteto večini mest za železno zaveso?</a:t>
            </a:r>
          </a:p>
          <a:p>
            <a:br>
              <a:rPr lang="sl-SI" sz="3600" dirty="0"/>
            </a:br>
            <a:r>
              <a:rPr lang="sl-SI" sz="3600" dirty="0">
                <a:solidFill>
                  <a:srgbClr val="FF0000"/>
                </a:solidFill>
              </a:rPr>
              <a:t>Hruščovka</a:t>
            </a:r>
            <a:endParaRPr lang="en-US" sz="3600" dirty="0"/>
          </a:p>
        </p:txBody>
      </p:sp>
      <p:grpSp>
        <p:nvGrpSpPr>
          <p:cNvPr id="6" name="Group 5">
            <a:extLst>
              <a:ext uri="{FF2B5EF4-FFF2-40B4-BE49-F238E27FC236}">
                <a16:creationId xmlns:a16="http://schemas.microsoft.com/office/drawing/2014/main" id="{F82A6A3C-7F5B-F606-C1D7-5C595DA4C392}"/>
              </a:ext>
            </a:extLst>
          </p:cNvPr>
          <p:cNvGrpSpPr/>
          <p:nvPr/>
        </p:nvGrpSpPr>
        <p:grpSpPr>
          <a:xfrm>
            <a:off x="4629983" y="3930803"/>
            <a:ext cx="7562017" cy="2927197"/>
            <a:chOff x="4629983" y="3930803"/>
            <a:chExt cx="7562017" cy="2927197"/>
          </a:xfrm>
        </p:grpSpPr>
        <p:pic>
          <p:nvPicPr>
            <p:cNvPr id="6146" name="Picture 2" descr="undefined">
              <a:extLst>
                <a:ext uri="{FF2B5EF4-FFF2-40B4-BE49-F238E27FC236}">
                  <a16:creationId xmlns:a16="http://schemas.microsoft.com/office/drawing/2014/main" id="{2C69AEB0-E37B-FFEC-CC11-236BF8CDF9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3723" y="3934292"/>
              <a:ext cx="3898277" cy="29237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48" name="Picture 4" descr="undefined">
              <a:extLst>
                <a:ext uri="{FF2B5EF4-FFF2-40B4-BE49-F238E27FC236}">
                  <a16:creationId xmlns:a16="http://schemas.microsoft.com/office/drawing/2014/main" id="{1C2A0115-A8B9-7279-E7E1-F338B02F9E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9983" y="3930803"/>
              <a:ext cx="3663740" cy="292719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419320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1DC4A-6F10-2A43-62B8-B3A02AC48A4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4CA9938-A69A-22FF-895B-C68AAF797701}"/>
              </a:ext>
            </a:extLst>
          </p:cNvPr>
          <p:cNvSpPr txBox="1"/>
          <p:nvPr/>
        </p:nvSpPr>
        <p:spPr>
          <a:xfrm>
            <a:off x="834501" y="310716"/>
            <a:ext cx="772358" cy="646331"/>
          </a:xfrm>
          <a:prstGeom prst="rect">
            <a:avLst/>
          </a:prstGeom>
          <a:noFill/>
        </p:spPr>
        <p:txBody>
          <a:bodyPr wrap="square" rtlCol="0">
            <a:spAutoFit/>
          </a:bodyPr>
          <a:lstStyle/>
          <a:p>
            <a:r>
              <a:rPr lang="sl-SI" sz="3600" dirty="0"/>
              <a:t>5.</a:t>
            </a:r>
            <a:endParaRPr lang="en-US" sz="3600" dirty="0"/>
          </a:p>
        </p:txBody>
      </p:sp>
      <p:sp>
        <p:nvSpPr>
          <p:cNvPr id="3" name="TextBox 2">
            <a:extLst>
              <a:ext uri="{FF2B5EF4-FFF2-40B4-BE49-F238E27FC236}">
                <a16:creationId xmlns:a16="http://schemas.microsoft.com/office/drawing/2014/main" id="{D9E59268-C7F3-7269-AC5B-68402F20BC47}"/>
              </a:ext>
            </a:extLst>
          </p:cNvPr>
          <p:cNvSpPr txBox="1"/>
          <p:nvPr/>
        </p:nvSpPr>
        <p:spPr>
          <a:xfrm>
            <a:off x="194720" y="6362618"/>
            <a:ext cx="3662905" cy="369332"/>
          </a:xfrm>
          <a:prstGeom prst="rect">
            <a:avLst/>
          </a:prstGeom>
          <a:noFill/>
        </p:spPr>
        <p:txBody>
          <a:bodyPr wrap="square" rtlCol="0">
            <a:spAutoFit/>
          </a:bodyPr>
          <a:lstStyle/>
          <a:p>
            <a:r>
              <a:rPr lang="sl-SI" dirty="0"/>
              <a:t>Zidam, zidam dan na dan</a:t>
            </a:r>
            <a:endParaRPr lang="en-US" dirty="0"/>
          </a:p>
        </p:txBody>
      </p:sp>
      <p:sp>
        <p:nvSpPr>
          <p:cNvPr id="5" name="TextBox 4">
            <a:extLst>
              <a:ext uri="{FF2B5EF4-FFF2-40B4-BE49-F238E27FC236}">
                <a16:creationId xmlns:a16="http://schemas.microsoft.com/office/drawing/2014/main" id="{6F02A606-BEFB-080A-07BE-3B2AEBF01FD0}"/>
              </a:ext>
            </a:extLst>
          </p:cNvPr>
          <p:cNvSpPr txBox="1"/>
          <p:nvPr/>
        </p:nvSpPr>
        <p:spPr>
          <a:xfrm>
            <a:off x="1606859" y="310716"/>
            <a:ext cx="10151494" cy="4585871"/>
          </a:xfrm>
          <a:prstGeom prst="rect">
            <a:avLst/>
          </a:prstGeom>
          <a:noFill/>
        </p:spPr>
        <p:txBody>
          <a:bodyPr wrap="square" rtlCol="0">
            <a:spAutoFit/>
          </a:bodyPr>
          <a:lstStyle/>
          <a:p>
            <a:r>
              <a:rPr lang="sl-SI" sz="3600" dirty="0"/>
              <a:t>Pri kateri spletni igri, postavljeni v svet antične Grčije, je cilj zgraditi čim več mest, trgovati z drugimi igralci in osvojiti sosednje otoke? Igra je ime dobila po resničnem otoku v Egejskem morju nedaleč od Samosa</a:t>
            </a:r>
            <a:r>
              <a:rPr lang="en-GB" sz="3600" dirty="0"/>
              <a:t> s </a:t>
            </a:r>
            <a:r>
              <a:rPr lang="sl-SI" sz="3600" noProof="0" dirty="0"/>
              <a:t>pokopanim strmoglavljenim junakom</a:t>
            </a:r>
            <a:r>
              <a:rPr lang="sl-SI" sz="3600" dirty="0"/>
              <a:t>.</a:t>
            </a:r>
            <a:br>
              <a:rPr lang="sl-SI" sz="3600" dirty="0"/>
            </a:br>
            <a:br>
              <a:rPr lang="sl-SI" sz="4000" dirty="0"/>
            </a:br>
            <a:r>
              <a:rPr lang="sl-SI" sz="3600" dirty="0">
                <a:solidFill>
                  <a:srgbClr val="FF0000"/>
                </a:solidFill>
              </a:rPr>
              <a:t>Ikariam</a:t>
            </a:r>
            <a:endParaRPr lang="en-US" sz="3600" dirty="0"/>
          </a:p>
        </p:txBody>
      </p:sp>
      <p:pic>
        <p:nvPicPr>
          <p:cNvPr id="2054" name="Picture 6" descr="I❶I Ikariam: Gameplay • Test • Screenshots √">
            <a:extLst>
              <a:ext uri="{FF2B5EF4-FFF2-40B4-BE49-F238E27FC236}">
                <a16:creationId xmlns:a16="http://schemas.microsoft.com/office/drawing/2014/main" id="{AC591314-87EE-3FF8-43BD-611759B2B7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9018" y="3777125"/>
            <a:ext cx="4922982" cy="3080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1111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C3254-239C-8DF9-243F-A5A851EA1E9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A3AB1C5-96A2-1238-F83F-014084D73D8D}"/>
              </a:ext>
            </a:extLst>
          </p:cNvPr>
          <p:cNvSpPr txBox="1"/>
          <p:nvPr/>
        </p:nvSpPr>
        <p:spPr>
          <a:xfrm>
            <a:off x="834501" y="310716"/>
            <a:ext cx="772358" cy="646331"/>
          </a:xfrm>
          <a:prstGeom prst="rect">
            <a:avLst/>
          </a:prstGeom>
          <a:noFill/>
        </p:spPr>
        <p:txBody>
          <a:bodyPr wrap="square" rtlCol="0">
            <a:spAutoFit/>
          </a:bodyPr>
          <a:lstStyle/>
          <a:p>
            <a:r>
              <a:rPr lang="sl-SI" sz="3600" dirty="0"/>
              <a:t>6.</a:t>
            </a:r>
            <a:endParaRPr lang="en-US" sz="3600" dirty="0"/>
          </a:p>
        </p:txBody>
      </p:sp>
      <p:sp>
        <p:nvSpPr>
          <p:cNvPr id="3" name="TextBox 2">
            <a:extLst>
              <a:ext uri="{FF2B5EF4-FFF2-40B4-BE49-F238E27FC236}">
                <a16:creationId xmlns:a16="http://schemas.microsoft.com/office/drawing/2014/main" id="{E07F36D6-2684-D8F6-6F24-B0BD9CCB9D6E}"/>
              </a:ext>
            </a:extLst>
          </p:cNvPr>
          <p:cNvSpPr txBox="1"/>
          <p:nvPr/>
        </p:nvSpPr>
        <p:spPr>
          <a:xfrm>
            <a:off x="194720" y="6362618"/>
            <a:ext cx="3662905" cy="369332"/>
          </a:xfrm>
          <a:prstGeom prst="rect">
            <a:avLst/>
          </a:prstGeom>
          <a:noFill/>
        </p:spPr>
        <p:txBody>
          <a:bodyPr wrap="square" rtlCol="0">
            <a:spAutoFit/>
          </a:bodyPr>
          <a:lstStyle/>
          <a:p>
            <a:r>
              <a:rPr lang="sl-SI" dirty="0"/>
              <a:t>Zidam, zidam dan na dan</a:t>
            </a:r>
            <a:endParaRPr lang="en-US" dirty="0"/>
          </a:p>
        </p:txBody>
      </p:sp>
      <p:sp>
        <p:nvSpPr>
          <p:cNvPr id="5" name="TextBox 4">
            <a:extLst>
              <a:ext uri="{FF2B5EF4-FFF2-40B4-BE49-F238E27FC236}">
                <a16:creationId xmlns:a16="http://schemas.microsoft.com/office/drawing/2014/main" id="{195132F3-6847-EA7D-3CAE-BA51AA41186C}"/>
              </a:ext>
            </a:extLst>
          </p:cNvPr>
          <p:cNvSpPr txBox="1"/>
          <p:nvPr/>
        </p:nvSpPr>
        <p:spPr>
          <a:xfrm>
            <a:off x="1606859" y="310716"/>
            <a:ext cx="10151494" cy="2369880"/>
          </a:xfrm>
          <a:prstGeom prst="rect">
            <a:avLst/>
          </a:prstGeom>
          <a:noFill/>
        </p:spPr>
        <p:txBody>
          <a:bodyPr wrap="square" rtlCol="0">
            <a:spAutoFit/>
          </a:bodyPr>
          <a:lstStyle/>
          <a:p>
            <a:r>
              <a:rPr lang="sl-SI" sz="3600" dirty="0">
                <a:latin typeface="+mn-lt"/>
              </a:rPr>
              <a:t>Bencinsko črpalko katerega naftnega podjetja prikazuje spodnja slika?</a:t>
            </a:r>
            <a:br>
              <a:rPr lang="sl-SI" sz="3600" dirty="0">
                <a:latin typeface="+mn-lt"/>
              </a:rPr>
            </a:br>
            <a:endParaRPr lang="sl-SI" sz="4000" dirty="0"/>
          </a:p>
          <a:p>
            <a:r>
              <a:rPr lang="sl-SI" sz="3600" dirty="0">
                <a:solidFill>
                  <a:srgbClr val="FF0000"/>
                </a:solidFill>
              </a:rPr>
              <a:t>Petronas</a:t>
            </a:r>
            <a:endParaRPr lang="en-US" sz="3600" dirty="0"/>
          </a:p>
        </p:txBody>
      </p:sp>
      <p:pic>
        <p:nvPicPr>
          <p:cNvPr id="12" name="Picture 11" descr="A green awning with a green awning and a tall building in the background&#10;&#10;AI-generated content may be incorrect.">
            <a:extLst>
              <a:ext uri="{FF2B5EF4-FFF2-40B4-BE49-F238E27FC236}">
                <a16:creationId xmlns:a16="http://schemas.microsoft.com/office/drawing/2014/main" id="{68C9015C-61D9-EFFB-09A0-D15EA83D58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977" y="3232067"/>
            <a:ext cx="4458841" cy="2973236"/>
          </a:xfrm>
          <a:prstGeom prst="rect">
            <a:avLst/>
          </a:prstGeom>
        </p:spPr>
      </p:pic>
      <p:pic>
        <p:nvPicPr>
          <p:cNvPr id="14" name="Picture 13" descr="A gas station with a sign and cars parked in front of it&#10;&#10;AI-generated content may be incorrect.">
            <a:extLst>
              <a:ext uri="{FF2B5EF4-FFF2-40B4-BE49-F238E27FC236}">
                <a16:creationId xmlns:a16="http://schemas.microsoft.com/office/drawing/2014/main" id="{E5297445-F4F4-0DB5-7731-B21158AB23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4923" y="2156666"/>
            <a:ext cx="6638427" cy="4048637"/>
          </a:xfrm>
          <a:prstGeom prst="rect">
            <a:avLst/>
          </a:prstGeom>
        </p:spPr>
      </p:pic>
    </p:spTree>
    <p:extLst>
      <p:ext uri="{BB962C8B-B14F-4D97-AF65-F5344CB8AC3E}">
        <p14:creationId xmlns:p14="http://schemas.microsoft.com/office/powerpoint/2010/main" val="17496172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CB5C6-1B58-79C6-C41F-EDF9D183FB9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1B31EF6-2C1B-FB0A-F4D2-AD2FC5A64CF8}"/>
              </a:ext>
            </a:extLst>
          </p:cNvPr>
          <p:cNvSpPr txBox="1"/>
          <p:nvPr/>
        </p:nvSpPr>
        <p:spPr>
          <a:xfrm>
            <a:off x="834501" y="310716"/>
            <a:ext cx="772358" cy="646331"/>
          </a:xfrm>
          <a:prstGeom prst="rect">
            <a:avLst/>
          </a:prstGeom>
          <a:noFill/>
        </p:spPr>
        <p:txBody>
          <a:bodyPr wrap="square" rtlCol="0">
            <a:spAutoFit/>
          </a:bodyPr>
          <a:lstStyle/>
          <a:p>
            <a:r>
              <a:rPr lang="sl-SI" sz="3600" dirty="0"/>
              <a:t>7.</a:t>
            </a:r>
            <a:endParaRPr lang="en-US" sz="3600" dirty="0"/>
          </a:p>
        </p:txBody>
      </p:sp>
      <p:sp>
        <p:nvSpPr>
          <p:cNvPr id="3" name="TextBox 2">
            <a:extLst>
              <a:ext uri="{FF2B5EF4-FFF2-40B4-BE49-F238E27FC236}">
                <a16:creationId xmlns:a16="http://schemas.microsoft.com/office/drawing/2014/main" id="{8136206F-48CA-26DC-5B89-A0314B9B63ED}"/>
              </a:ext>
            </a:extLst>
          </p:cNvPr>
          <p:cNvSpPr txBox="1"/>
          <p:nvPr/>
        </p:nvSpPr>
        <p:spPr>
          <a:xfrm>
            <a:off x="194720" y="6362618"/>
            <a:ext cx="3662905" cy="369332"/>
          </a:xfrm>
          <a:prstGeom prst="rect">
            <a:avLst/>
          </a:prstGeom>
          <a:noFill/>
        </p:spPr>
        <p:txBody>
          <a:bodyPr wrap="square" rtlCol="0">
            <a:spAutoFit/>
          </a:bodyPr>
          <a:lstStyle/>
          <a:p>
            <a:r>
              <a:rPr lang="sl-SI" dirty="0"/>
              <a:t>Zidam, zidam dan na dan</a:t>
            </a:r>
            <a:endParaRPr lang="en-US" dirty="0"/>
          </a:p>
        </p:txBody>
      </p:sp>
      <p:sp>
        <p:nvSpPr>
          <p:cNvPr id="5" name="TextBox 4">
            <a:extLst>
              <a:ext uri="{FF2B5EF4-FFF2-40B4-BE49-F238E27FC236}">
                <a16:creationId xmlns:a16="http://schemas.microsoft.com/office/drawing/2014/main" id="{0925C227-13C7-45DC-EEF8-E23590477151}"/>
              </a:ext>
            </a:extLst>
          </p:cNvPr>
          <p:cNvSpPr txBox="1"/>
          <p:nvPr/>
        </p:nvSpPr>
        <p:spPr>
          <a:xfrm>
            <a:off x="1606859" y="310716"/>
            <a:ext cx="10151494" cy="5693866"/>
          </a:xfrm>
          <a:prstGeom prst="rect">
            <a:avLst/>
          </a:prstGeom>
          <a:noFill/>
        </p:spPr>
        <p:txBody>
          <a:bodyPr wrap="square" rtlCol="0">
            <a:spAutoFit/>
          </a:bodyPr>
          <a:lstStyle/>
          <a:p>
            <a:r>
              <a:rPr lang="sl-SI" sz="3600" dirty="0">
                <a:latin typeface="+mn-lt"/>
              </a:rPr>
              <a:t>Katero prostozidarjem podobno bratovščino je populariziral Dan Brown v Da Vincijevi šifri in ji nadel poslanstvo varovanja izmišljene skrivne rodbine, ki naj bi izhajala od Jezusa in Marije Magdalene? Iskana organizacija se je izkazala kot larifari, se pa del njenega imena ujema z jeruzalemskim gričem in glavnim mestom švicarskega kantona Valais.</a:t>
            </a:r>
            <a:br>
              <a:rPr lang="sl-SI" sz="3600" dirty="0">
                <a:latin typeface="+mn-lt"/>
              </a:rPr>
            </a:br>
            <a:endParaRPr lang="sl-SI" sz="4000" dirty="0"/>
          </a:p>
          <a:p>
            <a:r>
              <a:rPr lang="sl-SI" sz="3600" dirty="0">
                <a:solidFill>
                  <a:srgbClr val="FF0000"/>
                </a:solidFill>
              </a:rPr>
              <a:t>Sionsko priorstvo</a:t>
            </a:r>
            <a:endParaRPr lang="en-US" sz="3600" dirty="0"/>
          </a:p>
        </p:txBody>
      </p:sp>
      <p:pic>
        <p:nvPicPr>
          <p:cNvPr id="4102" name="Picture 6" descr="Priory of Sion - Wikipedia">
            <a:extLst>
              <a:ext uri="{FF2B5EF4-FFF2-40B4-BE49-F238E27FC236}">
                <a16:creationId xmlns:a16="http://schemas.microsoft.com/office/drawing/2014/main" id="{D3BD08ED-217D-8935-93E4-F235E7CEE5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860" y="957047"/>
            <a:ext cx="896391" cy="1227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8557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70ACC-45D4-B367-F4B8-DB964233392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A38090C-6F9D-0B61-2B60-2BEE9003BB16}"/>
              </a:ext>
            </a:extLst>
          </p:cNvPr>
          <p:cNvSpPr txBox="1"/>
          <p:nvPr/>
        </p:nvSpPr>
        <p:spPr>
          <a:xfrm>
            <a:off x="834501" y="310716"/>
            <a:ext cx="772358" cy="646331"/>
          </a:xfrm>
          <a:prstGeom prst="rect">
            <a:avLst/>
          </a:prstGeom>
          <a:noFill/>
        </p:spPr>
        <p:txBody>
          <a:bodyPr wrap="square" rtlCol="0">
            <a:spAutoFit/>
          </a:bodyPr>
          <a:lstStyle/>
          <a:p>
            <a:r>
              <a:rPr lang="sl-SI" sz="3600" dirty="0"/>
              <a:t>8.</a:t>
            </a:r>
            <a:endParaRPr lang="en-US" sz="3600" dirty="0"/>
          </a:p>
        </p:txBody>
      </p:sp>
      <p:sp>
        <p:nvSpPr>
          <p:cNvPr id="3" name="TextBox 2">
            <a:extLst>
              <a:ext uri="{FF2B5EF4-FFF2-40B4-BE49-F238E27FC236}">
                <a16:creationId xmlns:a16="http://schemas.microsoft.com/office/drawing/2014/main" id="{EDF13D5E-74FA-C520-A7E7-6DC95D35F7C5}"/>
              </a:ext>
            </a:extLst>
          </p:cNvPr>
          <p:cNvSpPr txBox="1"/>
          <p:nvPr/>
        </p:nvSpPr>
        <p:spPr>
          <a:xfrm>
            <a:off x="194720" y="6362618"/>
            <a:ext cx="3662905" cy="369332"/>
          </a:xfrm>
          <a:prstGeom prst="rect">
            <a:avLst/>
          </a:prstGeom>
          <a:noFill/>
        </p:spPr>
        <p:txBody>
          <a:bodyPr wrap="square" rtlCol="0">
            <a:spAutoFit/>
          </a:bodyPr>
          <a:lstStyle/>
          <a:p>
            <a:r>
              <a:rPr lang="sl-SI" dirty="0"/>
              <a:t>Zidam, zidam dan na dan</a:t>
            </a:r>
            <a:endParaRPr lang="en-US" dirty="0"/>
          </a:p>
        </p:txBody>
      </p:sp>
      <p:sp>
        <p:nvSpPr>
          <p:cNvPr id="5" name="TextBox 4">
            <a:extLst>
              <a:ext uri="{FF2B5EF4-FFF2-40B4-BE49-F238E27FC236}">
                <a16:creationId xmlns:a16="http://schemas.microsoft.com/office/drawing/2014/main" id="{3E55CD38-7798-828C-E44C-52A4DCACF5CA}"/>
              </a:ext>
            </a:extLst>
          </p:cNvPr>
          <p:cNvSpPr txBox="1"/>
          <p:nvPr/>
        </p:nvSpPr>
        <p:spPr>
          <a:xfrm>
            <a:off x="1606859" y="310716"/>
            <a:ext cx="10151494" cy="2923877"/>
          </a:xfrm>
          <a:prstGeom prst="rect">
            <a:avLst/>
          </a:prstGeom>
          <a:noFill/>
        </p:spPr>
        <p:txBody>
          <a:bodyPr wrap="square" rtlCol="0">
            <a:spAutoFit/>
          </a:bodyPr>
          <a:lstStyle/>
          <a:p>
            <a:r>
              <a:rPr lang="sl-SI" sz="3600" dirty="0"/>
              <a:t>Od leta 2015 je v lasti Valentine Allegra de Fontaine, kdo pa je bil pred tem lastnik prikazane stolpnice?</a:t>
            </a:r>
            <a:br>
              <a:rPr lang="sl-SI" sz="3600" dirty="0">
                <a:latin typeface="+mn-lt"/>
              </a:rPr>
            </a:br>
            <a:endParaRPr lang="sl-SI" sz="4000" dirty="0"/>
          </a:p>
          <a:p>
            <a:r>
              <a:rPr lang="sl-SI" sz="3600" dirty="0">
                <a:solidFill>
                  <a:srgbClr val="FF0000"/>
                </a:solidFill>
              </a:rPr>
              <a:t>Tony Stark / Iron Man</a:t>
            </a:r>
            <a:endParaRPr lang="en-US" sz="3600" dirty="0"/>
          </a:p>
        </p:txBody>
      </p:sp>
      <p:pic>
        <p:nvPicPr>
          <p:cNvPr id="7" name="Picture 6">
            <a:extLst>
              <a:ext uri="{FF2B5EF4-FFF2-40B4-BE49-F238E27FC236}">
                <a16:creationId xmlns:a16="http://schemas.microsoft.com/office/drawing/2014/main" id="{75DB2F41-F8B2-A4F7-D70D-A614EF9593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6" y="3555050"/>
            <a:ext cx="7848594" cy="3302950"/>
          </a:xfrm>
          <a:prstGeom prst="rect">
            <a:avLst/>
          </a:prstGeom>
        </p:spPr>
      </p:pic>
    </p:spTree>
    <p:extLst>
      <p:ext uri="{BB962C8B-B14F-4D97-AF65-F5344CB8AC3E}">
        <p14:creationId xmlns:p14="http://schemas.microsoft.com/office/powerpoint/2010/main" val="37080706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463EB0A-3D7C-4AA5-BFA5-8EE5B4BA56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a:ea typeface="+mn-ea"/>
              <a:cs typeface="+mn-cs"/>
            </a:endParaRPr>
          </a:p>
        </p:txBody>
      </p:sp>
      <p:sp>
        <p:nvSpPr>
          <p:cNvPr id="2" name="Naslov 1">
            <a:extLst>
              <a:ext uri="{FF2B5EF4-FFF2-40B4-BE49-F238E27FC236}">
                <a16:creationId xmlns:a16="http://schemas.microsoft.com/office/drawing/2014/main" id="{CB4C2EA2-5D5B-4E6D-8E4E-023143740972}"/>
              </a:ext>
            </a:extLst>
          </p:cNvPr>
          <p:cNvSpPr>
            <a:spLocks noGrp="1"/>
          </p:cNvSpPr>
          <p:nvPr>
            <p:ph type="ctrTitle"/>
          </p:nvPr>
        </p:nvSpPr>
        <p:spPr>
          <a:xfrm>
            <a:off x="578651" y="1122363"/>
            <a:ext cx="11034695" cy="3174690"/>
          </a:xfrm>
        </p:spPr>
        <p:txBody>
          <a:bodyPr>
            <a:normAutofit/>
          </a:bodyPr>
          <a:lstStyle/>
          <a:p>
            <a:pPr algn="l">
              <a:lnSpc>
                <a:spcPct val="150000"/>
              </a:lnSpc>
            </a:pPr>
            <a:r>
              <a:rPr lang="sl-SI" dirty="0"/>
              <a:t>Drugi sklop</a:t>
            </a:r>
            <a:br>
              <a:rPr lang="sl-SI" dirty="0"/>
            </a:br>
            <a:r>
              <a:rPr lang="sl-SI" sz="4400" noProof="0" dirty="0"/>
              <a:t>Zimska pravljica</a:t>
            </a:r>
            <a:endParaRPr lang="sl-SI" dirty="0"/>
          </a:p>
        </p:txBody>
      </p:sp>
      <p:sp>
        <p:nvSpPr>
          <p:cNvPr id="9" name="Rectangle 8">
            <a:extLst>
              <a:ext uri="{FF2B5EF4-FFF2-40B4-BE49-F238E27FC236}">
                <a16:creationId xmlns:a16="http://schemas.microsoft.com/office/drawing/2014/main" id="{7945AD00-F967-454D-A4B2-39ABA5C88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9BC5B79-B912-427C-8219-E3E50943F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The science and poetry of snowflakes | UNC-Chapel Hill">
            <a:extLst>
              <a:ext uri="{FF2B5EF4-FFF2-40B4-BE49-F238E27FC236}">
                <a16:creationId xmlns:a16="http://schemas.microsoft.com/office/drawing/2014/main" id="{CBCC3780-E84A-7AAF-36EF-A14E93792A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237" y="0"/>
            <a:ext cx="6750760" cy="45012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3719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702E4-8E1A-8A22-8815-E59D1356538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507EE31-858B-3098-5F90-B9B7BDA880E6}"/>
              </a:ext>
            </a:extLst>
          </p:cNvPr>
          <p:cNvSpPr txBox="1"/>
          <p:nvPr/>
        </p:nvSpPr>
        <p:spPr>
          <a:xfrm>
            <a:off x="834501" y="310716"/>
            <a:ext cx="772358" cy="646331"/>
          </a:xfrm>
          <a:prstGeom prst="rect">
            <a:avLst/>
          </a:prstGeom>
          <a:noFill/>
        </p:spPr>
        <p:txBody>
          <a:bodyPr wrap="square" rtlCol="0">
            <a:spAutoFit/>
          </a:bodyPr>
          <a:lstStyle/>
          <a:p>
            <a:r>
              <a:rPr lang="sl-SI" sz="3600" dirty="0"/>
              <a:t>9.</a:t>
            </a:r>
            <a:endParaRPr lang="en-US" sz="3600" dirty="0"/>
          </a:p>
        </p:txBody>
      </p:sp>
      <p:sp>
        <p:nvSpPr>
          <p:cNvPr id="3" name="TextBox 2">
            <a:extLst>
              <a:ext uri="{FF2B5EF4-FFF2-40B4-BE49-F238E27FC236}">
                <a16:creationId xmlns:a16="http://schemas.microsoft.com/office/drawing/2014/main" id="{C647F7CA-9916-67BC-8373-27EA068FDE63}"/>
              </a:ext>
            </a:extLst>
          </p:cNvPr>
          <p:cNvSpPr txBox="1"/>
          <p:nvPr/>
        </p:nvSpPr>
        <p:spPr>
          <a:xfrm>
            <a:off x="194720" y="6362618"/>
            <a:ext cx="3662905" cy="369332"/>
          </a:xfrm>
          <a:prstGeom prst="rect">
            <a:avLst/>
          </a:prstGeom>
          <a:noFill/>
        </p:spPr>
        <p:txBody>
          <a:bodyPr wrap="square" rtlCol="0">
            <a:spAutoFit/>
          </a:bodyPr>
          <a:lstStyle/>
          <a:p>
            <a:r>
              <a:rPr lang="sl-SI" dirty="0"/>
              <a:t>Zimska pravljica</a:t>
            </a:r>
            <a:endParaRPr lang="en-US" dirty="0"/>
          </a:p>
        </p:txBody>
      </p:sp>
      <p:sp>
        <p:nvSpPr>
          <p:cNvPr id="5" name="TextBox 4">
            <a:extLst>
              <a:ext uri="{FF2B5EF4-FFF2-40B4-BE49-F238E27FC236}">
                <a16:creationId xmlns:a16="http://schemas.microsoft.com/office/drawing/2014/main" id="{6943E8A1-A162-12E0-DEC2-7EEB87C7E329}"/>
              </a:ext>
            </a:extLst>
          </p:cNvPr>
          <p:cNvSpPr txBox="1"/>
          <p:nvPr/>
        </p:nvSpPr>
        <p:spPr>
          <a:xfrm>
            <a:off x="1606859" y="264996"/>
            <a:ext cx="10151494" cy="2862322"/>
          </a:xfrm>
          <a:prstGeom prst="rect">
            <a:avLst/>
          </a:prstGeom>
          <a:noFill/>
        </p:spPr>
        <p:txBody>
          <a:bodyPr wrap="square" rtlCol="0">
            <a:spAutoFit/>
          </a:bodyPr>
          <a:lstStyle/>
          <a:p>
            <a:r>
              <a:rPr lang="sl-SI" sz="3600" dirty="0"/>
              <a:t>Katero je največje mesto v Severni Dakoti? Če odgovora ne veste, se lahko pozanimate pri Ethanu in Joelu Coenu.</a:t>
            </a:r>
          </a:p>
          <a:p>
            <a:br>
              <a:rPr lang="sl-SI" sz="3600" dirty="0"/>
            </a:br>
            <a:r>
              <a:rPr lang="sl-SI" sz="3600" b="0" dirty="0">
                <a:solidFill>
                  <a:srgbClr val="FF0000"/>
                </a:solidFill>
              </a:rPr>
              <a:t>Fargo</a:t>
            </a:r>
            <a:endParaRPr lang="en-US" sz="3600" dirty="0"/>
          </a:p>
        </p:txBody>
      </p:sp>
      <p:pic>
        <p:nvPicPr>
          <p:cNvPr id="1028" name="Picture 4" descr="A TV Version of 'Fargo' Has Parallels to the Film - The New York Times">
            <a:extLst>
              <a:ext uri="{FF2B5EF4-FFF2-40B4-BE49-F238E27FC236}">
                <a16:creationId xmlns:a16="http://schemas.microsoft.com/office/drawing/2014/main" id="{A8ABE240-B9C5-8A1E-AA8E-872CEA6C50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6447" y="3610173"/>
            <a:ext cx="4588846" cy="3056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argo | Movie, Cast, TV Series, &amp; Facts | Britannica">
            <a:extLst>
              <a:ext uri="{FF2B5EF4-FFF2-40B4-BE49-F238E27FC236}">
                <a16:creationId xmlns:a16="http://schemas.microsoft.com/office/drawing/2014/main" id="{BF433E04-8F1F-6912-B598-371791C6AD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5293" y="2241114"/>
            <a:ext cx="4595702" cy="3056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10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39F7D-3976-5EEB-6A5D-05B43B328022}"/>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36585D0F-95D2-6FF5-0636-DD527574D19C}"/>
              </a:ext>
            </a:extLst>
          </p:cNvPr>
          <p:cNvSpPr>
            <a:spLocks noGrp="1"/>
          </p:cNvSpPr>
          <p:nvPr>
            <p:ph type="title"/>
          </p:nvPr>
        </p:nvSpPr>
        <p:spPr>
          <a:xfrm>
            <a:off x="1606859" y="310716"/>
            <a:ext cx="9679951" cy="5910984"/>
          </a:xfrm>
        </p:spPr>
        <p:txBody>
          <a:bodyPr>
            <a:normAutofit/>
          </a:bodyPr>
          <a:lstStyle/>
          <a:p>
            <a:pPr>
              <a:lnSpc>
                <a:spcPct val="100000"/>
              </a:lnSpc>
            </a:pPr>
            <a:r>
              <a:rPr lang="sl-SI" sz="3600" dirty="0">
                <a:ea typeface="+mj-lt"/>
                <a:cs typeface="+mj-lt"/>
              </a:rPr>
              <a:t>Koliko jeder skupaj obsegajo vse centralne procesne enote AMD Epyc 7H12 na mariborskem superračunalniku Vega?</a:t>
            </a:r>
            <a:br>
              <a:rPr lang="sl-SI" sz="3600" dirty="0">
                <a:ea typeface="+mj-lt"/>
                <a:cs typeface="+mj-lt"/>
              </a:rPr>
            </a:br>
            <a:br>
              <a:rPr lang="sl-SI" sz="3600" dirty="0"/>
            </a:br>
            <a:r>
              <a:rPr lang="sl-SI" sz="3600" dirty="0">
                <a:solidFill>
                  <a:srgbClr val="FF0000"/>
                </a:solidFill>
                <a:ea typeface="+mj-lt"/>
                <a:cs typeface="+mj-lt"/>
              </a:rPr>
              <a:t>122.000</a:t>
            </a:r>
            <a:endParaRPr lang="sl-SI" sz="3600" dirty="0"/>
          </a:p>
        </p:txBody>
      </p:sp>
      <p:sp>
        <p:nvSpPr>
          <p:cNvPr id="4" name="TextBox 3">
            <a:extLst>
              <a:ext uri="{FF2B5EF4-FFF2-40B4-BE49-F238E27FC236}">
                <a16:creationId xmlns:a16="http://schemas.microsoft.com/office/drawing/2014/main" id="{0F6634DD-C5FD-25ED-839D-BD7CC78EF973}"/>
              </a:ext>
            </a:extLst>
          </p:cNvPr>
          <p:cNvSpPr txBox="1"/>
          <p:nvPr/>
        </p:nvSpPr>
        <p:spPr>
          <a:xfrm>
            <a:off x="834501" y="310716"/>
            <a:ext cx="772358" cy="646331"/>
          </a:xfrm>
          <a:prstGeom prst="rect">
            <a:avLst/>
          </a:prstGeom>
          <a:noFill/>
        </p:spPr>
        <p:txBody>
          <a:bodyPr wrap="square" rtlCol="0">
            <a:spAutoFit/>
          </a:bodyPr>
          <a:lstStyle/>
          <a:p>
            <a:r>
              <a:rPr lang="sl-SI" sz="3600"/>
              <a:t>0.</a:t>
            </a:r>
            <a:endParaRPr lang="en-US" sz="3600" dirty="0"/>
          </a:p>
        </p:txBody>
      </p:sp>
      <p:pic>
        <p:nvPicPr>
          <p:cNvPr id="2050" name="Picture 2" descr="Nadgradnja nacionalnih raziskovalnih infrastruktur – HPC RIVR – izum.si">
            <a:extLst>
              <a:ext uri="{FF2B5EF4-FFF2-40B4-BE49-F238E27FC236}">
                <a16:creationId xmlns:a16="http://schemas.microsoft.com/office/drawing/2014/main" id="{73A89162-49C0-AFDE-A05B-68ECA11B88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3670" y="2490952"/>
            <a:ext cx="6087315" cy="4056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9243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5B623-1522-ECF6-2CC7-D1EB15F7CEC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6A8F9BF-7600-5182-9AAD-2C3EDFBA56BB}"/>
              </a:ext>
            </a:extLst>
          </p:cNvPr>
          <p:cNvSpPr txBox="1"/>
          <p:nvPr/>
        </p:nvSpPr>
        <p:spPr>
          <a:xfrm>
            <a:off x="834501" y="310716"/>
            <a:ext cx="772358" cy="646331"/>
          </a:xfrm>
          <a:prstGeom prst="rect">
            <a:avLst/>
          </a:prstGeom>
          <a:noFill/>
        </p:spPr>
        <p:txBody>
          <a:bodyPr wrap="square" rtlCol="0">
            <a:spAutoFit/>
          </a:bodyPr>
          <a:lstStyle/>
          <a:p>
            <a:r>
              <a:rPr lang="sl-SI" sz="3600" dirty="0"/>
              <a:t>10.</a:t>
            </a:r>
            <a:endParaRPr lang="en-US" sz="3600" dirty="0"/>
          </a:p>
        </p:txBody>
      </p:sp>
      <p:sp>
        <p:nvSpPr>
          <p:cNvPr id="3" name="TextBox 2">
            <a:extLst>
              <a:ext uri="{FF2B5EF4-FFF2-40B4-BE49-F238E27FC236}">
                <a16:creationId xmlns:a16="http://schemas.microsoft.com/office/drawing/2014/main" id="{81776A9B-7137-03D7-E5FC-684F22FF2093}"/>
              </a:ext>
            </a:extLst>
          </p:cNvPr>
          <p:cNvSpPr txBox="1"/>
          <p:nvPr/>
        </p:nvSpPr>
        <p:spPr>
          <a:xfrm>
            <a:off x="194720" y="6362618"/>
            <a:ext cx="3662905" cy="369332"/>
          </a:xfrm>
          <a:prstGeom prst="rect">
            <a:avLst/>
          </a:prstGeom>
          <a:noFill/>
        </p:spPr>
        <p:txBody>
          <a:bodyPr wrap="square" rtlCol="0">
            <a:spAutoFit/>
          </a:bodyPr>
          <a:lstStyle/>
          <a:p>
            <a:r>
              <a:rPr lang="sl-SI" dirty="0"/>
              <a:t>Zimska pravljica</a:t>
            </a:r>
            <a:endParaRPr lang="en-US" dirty="0"/>
          </a:p>
        </p:txBody>
      </p:sp>
      <p:sp>
        <p:nvSpPr>
          <p:cNvPr id="5" name="TextBox 4">
            <a:extLst>
              <a:ext uri="{FF2B5EF4-FFF2-40B4-BE49-F238E27FC236}">
                <a16:creationId xmlns:a16="http://schemas.microsoft.com/office/drawing/2014/main" id="{5CFAD151-5B8B-D473-FA1F-88DAD81A29B6}"/>
              </a:ext>
            </a:extLst>
          </p:cNvPr>
          <p:cNvSpPr txBox="1"/>
          <p:nvPr/>
        </p:nvSpPr>
        <p:spPr>
          <a:xfrm>
            <a:off x="1606859" y="310716"/>
            <a:ext cx="10151494" cy="4524315"/>
          </a:xfrm>
          <a:prstGeom prst="rect">
            <a:avLst/>
          </a:prstGeom>
          <a:noFill/>
        </p:spPr>
        <p:txBody>
          <a:bodyPr wrap="square" rtlCol="0">
            <a:spAutoFit/>
          </a:bodyPr>
          <a:lstStyle/>
          <a:p>
            <a:r>
              <a:rPr lang="sl-SI" sz="3600" dirty="0"/>
              <a:t>Katera organska spojina, ki jo je leta 1856 prvikrat sintetiziral Charles-Adolphe Wurtz, je poleg vode glavna sestavina antifriza zaradi nizkega ledišča in visokega vrelišča? Za točko je treba navesti ime ali kemijsko formulo molekule.</a:t>
            </a:r>
          </a:p>
          <a:p>
            <a:br>
              <a:rPr lang="sl-SI" sz="3600" dirty="0"/>
            </a:br>
            <a:r>
              <a:rPr lang="sl-SI" sz="3600" b="0" dirty="0">
                <a:solidFill>
                  <a:srgbClr val="FF0000"/>
                </a:solidFill>
              </a:rPr>
              <a:t>Etilenglikol</a:t>
            </a:r>
          </a:p>
          <a:p>
            <a:r>
              <a:rPr lang="sl-SI" sz="3600" dirty="0">
                <a:solidFill>
                  <a:srgbClr val="FF0000"/>
                </a:solidFill>
              </a:rPr>
              <a:t>(CH</a:t>
            </a:r>
            <a:r>
              <a:rPr lang="sl-SI" sz="3600" baseline="-25000" dirty="0">
                <a:solidFill>
                  <a:srgbClr val="FF0000"/>
                </a:solidFill>
              </a:rPr>
              <a:t>2</a:t>
            </a:r>
            <a:r>
              <a:rPr lang="sl-SI" sz="3600" dirty="0">
                <a:solidFill>
                  <a:srgbClr val="FF0000"/>
                </a:solidFill>
              </a:rPr>
              <a:t>OH)</a:t>
            </a:r>
            <a:r>
              <a:rPr lang="sl-SI" sz="3600" baseline="-25000" dirty="0">
                <a:solidFill>
                  <a:srgbClr val="FF0000"/>
                </a:solidFill>
              </a:rPr>
              <a:t>2</a:t>
            </a:r>
            <a:r>
              <a:rPr lang="sl-SI" sz="3600" dirty="0">
                <a:solidFill>
                  <a:srgbClr val="FF0000"/>
                </a:solidFill>
              </a:rPr>
              <a:t> / C</a:t>
            </a:r>
            <a:r>
              <a:rPr lang="sl-SI" sz="3600" baseline="-25000" dirty="0">
                <a:solidFill>
                  <a:srgbClr val="FF0000"/>
                </a:solidFill>
              </a:rPr>
              <a:t>2</a:t>
            </a:r>
            <a:r>
              <a:rPr lang="sl-SI" sz="3600" dirty="0">
                <a:solidFill>
                  <a:srgbClr val="FF0000"/>
                </a:solidFill>
              </a:rPr>
              <a:t>H</a:t>
            </a:r>
            <a:r>
              <a:rPr lang="sl-SI" sz="3600" baseline="-25000" dirty="0">
                <a:solidFill>
                  <a:srgbClr val="FF0000"/>
                </a:solidFill>
              </a:rPr>
              <a:t>6</a:t>
            </a:r>
            <a:r>
              <a:rPr lang="sl-SI" sz="3600" dirty="0">
                <a:solidFill>
                  <a:srgbClr val="FF0000"/>
                </a:solidFill>
              </a:rPr>
              <a:t>O</a:t>
            </a:r>
            <a:r>
              <a:rPr lang="sl-SI" sz="3600" baseline="-25000" dirty="0">
                <a:solidFill>
                  <a:srgbClr val="FF0000"/>
                </a:solidFill>
              </a:rPr>
              <a:t>2</a:t>
            </a:r>
            <a:r>
              <a:rPr lang="sl-SI" sz="3600" dirty="0">
                <a:solidFill>
                  <a:srgbClr val="FF0000"/>
                </a:solidFill>
              </a:rPr>
              <a:t> </a:t>
            </a:r>
            <a:endParaRPr lang="en-US" sz="3600" baseline="-25000" dirty="0"/>
          </a:p>
        </p:txBody>
      </p:sp>
      <p:pic>
        <p:nvPicPr>
          <p:cNvPr id="7170" name="Picture 2" descr="Ball and stick model of ethylene glycol">
            <a:extLst>
              <a:ext uri="{FF2B5EF4-FFF2-40B4-BE49-F238E27FC236}">
                <a16:creationId xmlns:a16="http://schemas.microsoft.com/office/drawing/2014/main" id="{7408EEB4-065B-674A-D259-5514C0CCDB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609410"/>
            <a:ext cx="5229225" cy="2937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2461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32A7B-9CDA-7E66-9808-CC1CF4E8D6B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F117016-6436-7CE8-DA95-1401E16882F9}"/>
              </a:ext>
            </a:extLst>
          </p:cNvPr>
          <p:cNvSpPr txBox="1"/>
          <p:nvPr/>
        </p:nvSpPr>
        <p:spPr>
          <a:xfrm>
            <a:off x="834501" y="310716"/>
            <a:ext cx="772358" cy="646331"/>
          </a:xfrm>
          <a:prstGeom prst="rect">
            <a:avLst/>
          </a:prstGeom>
          <a:noFill/>
        </p:spPr>
        <p:txBody>
          <a:bodyPr wrap="square" rtlCol="0">
            <a:spAutoFit/>
          </a:bodyPr>
          <a:lstStyle/>
          <a:p>
            <a:r>
              <a:rPr lang="sl-SI" sz="3600" dirty="0"/>
              <a:t>11.</a:t>
            </a:r>
            <a:endParaRPr lang="en-US" sz="3600" dirty="0"/>
          </a:p>
        </p:txBody>
      </p:sp>
      <p:sp>
        <p:nvSpPr>
          <p:cNvPr id="3" name="TextBox 2">
            <a:extLst>
              <a:ext uri="{FF2B5EF4-FFF2-40B4-BE49-F238E27FC236}">
                <a16:creationId xmlns:a16="http://schemas.microsoft.com/office/drawing/2014/main" id="{4CC99783-465C-05EA-279B-486268A8CFD3}"/>
              </a:ext>
            </a:extLst>
          </p:cNvPr>
          <p:cNvSpPr txBox="1"/>
          <p:nvPr/>
        </p:nvSpPr>
        <p:spPr>
          <a:xfrm>
            <a:off x="194720" y="6362618"/>
            <a:ext cx="3662905" cy="369332"/>
          </a:xfrm>
          <a:prstGeom prst="rect">
            <a:avLst/>
          </a:prstGeom>
          <a:noFill/>
        </p:spPr>
        <p:txBody>
          <a:bodyPr wrap="square" rtlCol="0">
            <a:spAutoFit/>
          </a:bodyPr>
          <a:lstStyle/>
          <a:p>
            <a:r>
              <a:rPr lang="sl-SI" dirty="0"/>
              <a:t>Zimska pravljica</a:t>
            </a:r>
            <a:endParaRPr lang="en-US" dirty="0"/>
          </a:p>
        </p:txBody>
      </p:sp>
      <p:sp>
        <p:nvSpPr>
          <p:cNvPr id="5" name="TextBox 4">
            <a:extLst>
              <a:ext uri="{FF2B5EF4-FFF2-40B4-BE49-F238E27FC236}">
                <a16:creationId xmlns:a16="http://schemas.microsoft.com/office/drawing/2014/main" id="{BFC5F9CB-9EE9-0FDF-E3BE-915B464B0D25}"/>
              </a:ext>
            </a:extLst>
          </p:cNvPr>
          <p:cNvSpPr txBox="1"/>
          <p:nvPr/>
        </p:nvSpPr>
        <p:spPr>
          <a:xfrm>
            <a:off x="1606859" y="310716"/>
            <a:ext cx="10151494" cy="2308324"/>
          </a:xfrm>
          <a:prstGeom prst="rect">
            <a:avLst/>
          </a:prstGeom>
          <a:noFill/>
        </p:spPr>
        <p:txBody>
          <a:bodyPr wrap="square" rtlCol="0">
            <a:spAutoFit/>
          </a:bodyPr>
          <a:lstStyle/>
          <a:p>
            <a:r>
              <a:rPr lang="sl-SI" sz="3600" dirty="0"/>
              <a:t>Kateri mož je avtor naslednje pesmi, v kateri, ironično, zagovarja ogenj in ne ledu?</a:t>
            </a:r>
          </a:p>
          <a:p>
            <a:br>
              <a:rPr lang="sl-SI" sz="3600" dirty="0"/>
            </a:br>
            <a:r>
              <a:rPr lang="sl-SI" sz="3600" dirty="0">
                <a:solidFill>
                  <a:srgbClr val="FF0000"/>
                </a:solidFill>
              </a:rPr>
              <a:t>Robert Frost</a:t>
            </a:r>
            <a:endParaRPr lang="en-US" sz="3600" dirty="0"/>
          </a:p>
        </p:txBody>
      </p:sp>
      <p:pic>
        <p:nvPicPr>
          <p:cNvPr id="9" name="Picture 8">
            <a:extLst>
              <a:ext uri="{FF2B5EF4-FFF2-40B4-BE49-F238E27FC236}">
                <a16:creationId xmlns:a16="http://schemas.microsoft.com/office/drawing/2014/main" id="{879C57C2-A3C9-1087-C1C5-E79440CBB215}"/>
              </a:ext>
            </a:extLst>
          </p:cNvPr>
          <p:cNvPicPr>
            <a:picLocks noChangeAspect="1"/>
          </p:cNvPicPr>
          <p:nvPr/>
        </p:nvPicPr>
        <p:blipFill>
          <a:blip r:embed="rId2">
            <a:extLst>
              <a:ext uri="{BEBA8EAE-BF5A-486C-A8C5-ECC9F3942E4B}">
                <a14:imgProps xmlns:a14="http://schemas.microsoft.com/office/drawing/2010/main">
                  <a14:imgLayer r:embed="rId3">
                    <a14:imgEffect>
                      <a14:artisticChalkSketch/>
                    </a14:imgEffect>
                  </a14:imgLayer>
                </a14:imgProps>
              </a:ext>
            </a:extLst>
          </a:blip>
          <a:stretch>
            <a:fillRect/>
          </a:stretch>
        </p:blipFill>
        <p:spPr>
          <a:xfrm>
            <a:off x="5624623" y="2383791"/>
            <a:ext cx="5852812" cy="3978827"/>
          </a:xfrm>
          <a:prstGeom prst="rect">
            <a:avLst/>
          </a:prstGeom>
          <a:solidFill>
            <a:srgbClr val="FFFFFF">
              <a:shade val="85000"/>
            </a:srgbClr>
          </a:solidFill>
          <a:ln w="88900" cap="sq">
            <a:solidFill>
              <a:srgbClr val="B7B8B3"/>
            </a:solidFill>
            <a:miter lim="800000"/>
          </a:ln>
          <a:effectLst>
            <a:outerShdw dir="5400000" algn="tl" rotWithShape="0">
              <a:srgbClr val="000000">
                <a:alpha val="40000"/>
              </a:srgbClr>
            </a:outerShdw>
          </a:effectLst>
        </p:spPr>
      </p:pic>
    </p:spTree>
    <p:extLst>
      <p:ext uri="{BB962C8B-B14F-4D97-AF65-F5344CB8AC3E}">
        <p14:creationId xmlns:p14="http://schemas.microsoft.com/office/powerpoint/2010/main" val="13227439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EA3F4-999F-969A-EA7E-33B41D0363D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FF9908D-0F09-04D5-C2C6-6620BB646810}"/>
              </a:ext>
            </a:extLst>
          </p:cNvPr>
          <p:cNvSpPr txBox="1"/>
          <p:nvPr/>
        </p:nvSpPr>
        <p:spPr>
          <a:xfrm>
            <a:off x="834501" y="310716"/>
            <a:ext cx="772358" cy="646331"/>
          </a:xfrm>
          <a:prstGeom prst="rect">
            <a:avLst/>
          </a:prstGeom>
          <a:noFill/>
        </p:spPr>
        <p:txBody>
          <a:bodyPr wrap="square" rtlCol="0">
            <a:spAutoFit/>
          </a:bodyPr>
          <a:lstStyle/>
          <a:p>
            <a:r>
              <a:rPr lang="sl-SI" sz="3600" dirty="0"/>
              <a:t>12.</a:t>
            </a:r>
            <a:endParaRPr lang="en-US" sz="3600" dirty="0"/>
          </a:p>
        </p:txBody>
      </p:sp>
      <p:sp>
        <p:nvSpPr>
          <p:cNvPr id="5" name="TextBox 4">
            <a:extLst>
              <a:ext uri="{FF2B5EF4-FFF2-40B4-BE49-F238E27FC236}">
                <a16:creationId xmlns:a16="http://schemas.microsoft.com/office/drawing/2014/main" id="{62C0273F-78ED-D084-0A38-F3B3A7642B92}"/>
              </a:ext>
            </a:extLst>
          </p:cNvPr>
          <p:cNvSpPr txBox="1"/>
          <p:nvPr/>
        </p:nvSpPr>
        <p:spPr>
          <a:xfrm>
            <a:off x="1606857" y="310716"/>
            <a:ext cx="5123551" cy="5632311"/>
          </a:xfrm>
          <a:prstGeom prst="rect">
            <a:avLst/>
          </a:prstGeom>
          <a:noFill/>
        </p:spPr>
        <p:txBody>
          <a:bodyPr wrap="square" rtlCol="0">
            <a:spAutoFit/>
          </a:bodyPr>
          <a:lstStyle/>
          <a:p>
            <a:r>
              <a:rPr lang="sl-SI" sz="3600" dirty="0"/>
              <a:t>a) S katero znamko smuči si je v svojih šampionskih letih Tina Maze prismučala največ zmag? Švicarsko obarvan izraz za palice vas privede do pravega odgovora.</a:t>
            </a:r>
          </a:p>
          <a:p>
            <a:br>
              <a:rPr lang="sl-SI" sz="3600" dirty="0"/>
            </a:br>
            <a:r>
              <a:rPr lang="sl-SI" sz="3600" b="0" dirty="0">
                <a:solidFill>
                  <a:srgbClr val="FF0000"/>
                </a:solidFill>
              </a:rPr>
              <a:t>Stöckli</a:t>
            </a:r>
            <a:endParaRPr lang="en-US" sz="3600" dirty="0"/>
          </a:p>
        </p:txBody>
      </p:sp>
      <p:sp>
        <p:nvSpPr>
          <p:cNvPr id="3" name="TextBox 2">
            <a:extLst>
              <a:ext uri="{FF2B5EF4-FFF2-40B4-BE49-F238E27FC236}">
                <a16:creationId xmlns:a16="http://schemas.microsoft.com/office/drawing/2014/main" id="{7091EAB8-D9E9-61C8-9D40-DE07F584E51C}"/>
              </a:ext>
            </a:extLst>
          </p:cNvPr>
          <p:cNvSpPr txBox="1"/>
          <p:nvPr/>
        </p:nvSpPr>
        <p:spPr>
          <a:xfrm>
            <a:off x="194720" y="6362618"/>
            <a:ext cx="3662905" cy="369332"/>
          </a:xfrm>
          <a:prstGeom prst="rect">
            <a:avLst/>
          </a:prstGeom>
          <a:noFill/>
        </p:spPr>
        <p:txBody>
          <a:bodyPr wrap="square" rtlCol="0">
            <a:spAutoFit/>
          </a:bodyPr>
          <a:lstStyle/>
          <a:p>
            <a:r>
              <a:rPr lang="sl-SI" dirty="0"/>
              <a:t>Zimska pravljica</a:t>
            </a:r>
            <a:endParaRPr lang="en-US" dirty="0"/>
          </a:p>
        </p:txBody>
      </p:sp>
      <p:pic>
        <p:nvPicPr>
          <p:cNvPr id="2050" name="Picture 2" descr="Tina Maze: she won HOW many races?">
            <a:extLst>
              <a:ext uri="{FF2B5EF4-FFF2-40B4-BE49-F238E27FC236}">
                <a16:creationId xmlns:a16="http://schemas.microsoft.com/office/drawing/2014/main" id="{83F748FC-6F2A-BCD6-4CDA-73B99251AB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4447" y="0"/>
            <a:ext cx="50704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753304"/>
      </p:ext>
    </p:extLst>
  </p:cSld>
  <p:clrMapOvr>
    <a:masterClrMapping/>
  </p:clrMapOvr>
  <p:timing>
    <p:tnLst>
      <p:par>
        <p:cTn id="1" dur="indefinite" restart="never" nodeType="tmRoot">
          <p:childTnLst>
            <p:par>
              <p:cTn id="2"/>
            </p:par>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BA36A-7EC0-1CE2-AF34-2BFBE99AB52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1F6E8F5-7DD9-FB06-044E-C08AE1DFE5F5}"/>
              </a:ext>
            </a:extLst>
          </p:cNvPr>
          <p:cNvSpPr txBox="1"/>
          <p:nvPr/>
        </p:nvSpPr>
        <p:spPr>
          <a:xfrm>
            <a:off x="834501" y="310716"/>
            <a:ext cx="772358" cy="646331"/>
          </a:xfrm>
          <a:prstGeom prst="rect">
            <a:avLst/>
          </a:prstGeom>
          <a:noFill/>
        </p:spPr>
        <p:txBody>
          <a:bodyPr wrap="square" rtlCol="0">
            <a:spAutoFit/>
          </a:bodyPr>
          <a:lstStyle/>
          <a:p>
            <a:r>
              <a:rPr lang="sl-SI" sz="3600" dirty="0"/>
              <a:t>12.</a:t>
            </a:r>
            <a:endParaRPr lang="en-US" sz="3600" dirty="0"/>
          </a:p>
        </p:txBody>
      </p:sp>
      <p:sp>
        <p:nvSpPr>
          <p:cNvPr id="5" name="TextBox 4">
            <a:extLst>
              <a:ext uri="{FF2B5EF4-FFF2-40B4-BE49-F238E27FC236}">
                <a16:creationId xmlns:a16="http://schemas.microsoft.com/office/drawing/2014/main" id="{DCE95A2B-5C80-1FEB-47DE-378BB81B7248}"/>
              </a:ext>
            </a:extLst>
          </p:cNvPr>
          <p:cNvSpPr txBox="1"/>
          <p:nvPr/>
        </p:nvSpPr>
        <p:spPr>
          <a:xfrm>
            <a:off x="1606859" y="310716"/>
            <a:ext cx="10151494" cy="2308324"/>
          </a:xfrm>
          <a:prstGeom prst="rect">
            <a:avLst/>
          </a:prstGeom>
          <a:noFill/>
        </p:spPr>
        <p:txBody>
          <a:bodyPr wrap="square" rtlCol="0">
            <a:spAutoFit/>
          </a:bodyPr>
          <a:lstStyle/>
          <a:p>
            <a:r>
              <a:rPr lang="sl-SI" sz="3600" dirty="0"/>
              <a:t>b) Shema katerega smučišča je prikazana na sliki?</a:t>
            </a:r>
          </a:p>
          <a:p>
            <a:br>
              <a:rPr lang="sl-SI" sz="3600" dirty="0"/>
            </a:br>
            <a:r>
              <a:rPr lang="sl-SI" sz="3600" b="0" dirty="0">
                <a:solidFill>
                  <a:srgbClr val="FF0000"/>
                </a:solidFill>
              </a:rPr>
              <a:t>Kope</a:t>
            </a:r>
            <a:endParaRPr lang="en-US" sz="3600" dirty="0"/>
          </a:p>
        </p:txBody>
      </p:sp>
      <p:sp>
        <p:nvSpPr>
          <p:cNvPr id="3" name="TextBox 2">
            <a:extLst>
              <a:ext uri="{FF2B5EF4-FFF2-40B4-BE49-F238E27FC236}">
                <a16:creationId xmlns:a16="http://schemas.microsoft.com/office/drawing/2014/main" id="{75460667-B6E8-4373-CE30-4E32BE102936}"/>
              </a:ext>
            </a:extLst>
          </p:cNvPr>
          <p:cNvSpPr txBox="1"/>
          <p:nvPr/>
        </p:nvSpPr>
        <p:spPr>
          <a:xfrm>
            <a:off x="194720" y="6362618"/>
            <a:ext cx="3662905" cy="369332"/>
          </a:xfrm>
          <a:prstGeom prst="rect">
            <a:avLst/>
          </a:prstGeom>
          <a:noFill/>
        </p:spPr>
        <p:txBody>
          <a:bodyPr wrap="square" rtlCol="0">
            <a:spAutoFit/>
          </a:bodyPr>
          <a:lstStyle/>
          <a:p>
            <a:r>
              <a:rPr lang="sl-SI" dirty="0"/>
              <a:t>Zimska pravljica</a:t>
            </a:r>
            <a:endParaRPr lang="en-US" dirty="0"/>
          </a:p>
        </p:txBody>
      </p:sp>
      <p:pic>
        <p:nvPicPr>
          <p:cNvPr id="3074" name="Picture 2" descr="Smučanje - KOPE">
            <a:extLst>
              <a:ext uri="{FF2B5EF4-FFF2-40B4-BE49-F238E27FC236}">
                <a16:creationId xmlns:a16="http://schemas.microsoft.com/office/drawing/2014/main" id="{3A32C4A9-3B67-A860-CB30-BB29F95B6C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3169" y="1828800"/>
            <a:ext cx="8848832"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7671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CF1E1-F2D4-927A-8A62-EA06FD58929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23CE766-D830-B4AE-F106-377E1F9E905E}"/>
              </a:ext>
            </a:extLst>
          </p:cNvPr>
          <p:cNvSpPr txBox="1"/>
          <p:nvPr/>
        </p:nvSpPr>
        <p:spPr>
          <a:xfrm>
            <a:off x="834501" y="310716"/>
            <a:ext cx="772358" cy="646331"/>
          </a:xfrm>
          <a:prstGeom prst="rect">
            <a:avLst/>
          </a:prstGeom>
          <a:noFill/>
        </p:spPr>
        <p:txBody>
          <a:bodyPr wrap="square" rtlCol="0">
            <a:spAutoFit/>
          </a:bodyPr>
          <a:lstStyle/>
          <a:p>
            <a:r>
              <a:rPr lang="sl-SI" sz="3600" dirty="0"/>
              <a:t>12.</a:t>
            </a:r>
            <a:endParaRPr lang="en-US" sz="3600" dirty="0"/>
          </a:p>
        </p:txBody>
      </p:sp>
      <p:sp>
        <p:nvSpPr>
          <p:cNvPr id="3" name="TextBox 2">
            <a:extLst>
              <a:ext uri="{FF2B5EF4-FFF2-40B4-BE49-F238E27FC236}">
                <a16:creationId xmlns:a16="http://schemas.microsoft.com/office/drawing/2014/main" id="{8C9BB9A8-86AD-FBF3-443B-A097C423834C}"/>
              </a:ext>
            </a:extLst>
          </p:cNvPr>
          <p:cNvSpPr txBox="1"/>
          <p:nvPr/>
        </p:nvSpPr>
        <p:spPr>
          <a:xfrm>
            <a:off x="194720" y="6362618"/>
            <a:ext cx="3662905" cy="369332"/>
          </a:xfrm>
          <a:prstGeom prst="rect">
            <a:avLst/>
          </a:prstGeom>
          <a:noFill/>
        </p:spPr>
        <p:txBody>
          <a:bodyPr wrap="square" rtlCol="0">
            <a:spAutoFit/>
          </a:bodyPr>
          <a:lstStyle/>
          <a:p>
            <a:r>
              <a:rPr lang="sl-SI" dirty="0"/>
              <a:t>Zimska pravljica</a:t>
            </a:r>
            <a:endParaRPr lang="en-US" dirty="0"/>
          </a:p>
        </p:txBody>
      </p:sp>
      <p:sp>
        <p:nvSpPr>
          <p:cNvPr id="5" name="TextBox 4">
            <a:extLst>
              <a:ext uri="{FF2B5EF4-FFF2-40B4-BE49-F238E27FC236}">
                <a16:creationId xmlns:a16="http://schemas.microsoft.com/office/drawing/2014/main" id="{11FD2652-CC35-FD93-4DE7-9E7AC1139103}"/>
              </a:ext>
            </a:extLst>
          </p:cNvPr>
          <p:cNvSpPr txBox="1"/>
          <p:nvPr/>
        </p:nvSpPr>
        <p:spPr>
          <a:xfrm>
            <a:off x="1606859" y="310716"/>
            <a:ext cx="10151494" cy="2862322"/>
          </a:xfrm>
          <a:prstGeom prst="rect">
            <a:avLst/>
          </a:prstGeom>
          <a:noFill/>
        </p:spPr>
        <p:txBody>
          <a:bodyPr wrap="square" rtlCol="0">
            <a:spAutoFit/>
          </a:bodyPr>
          <a:lstStyle/>
          <a:p>
            <a:r>
              <a:rPr lang="sl-SI" sz="3600" dirty="0"/>
              <a:t>c) Kateri slovenski smučar se je v lanski sezoni svetovnega pokala v smučanju s 320 točkami uvrstil na skupno četrto mesto v smuku?</a:t>
            </a:r>
          </a:p>
          <a:p>
            <a:br>
              <a:rPr lang="sl-SI" sz="3600" dirty="0"/>
            </a:br>
            <a:r>
              <a:rPr lang="sl-SI" sz="3600" b="0" noProof="0" dirty="0">
                <a:solidFill>
                  <a:srgbClr val="FF0000"/>
                </a:solidFill>
              </a:rPr>
              <a:t>Miha Hrobat</a:t>
            </a:r>
            <a:endParaRPr lang="en-US" sz="3600" dirty="0"/>
          </a:p>
        </p:txBody>
      </p:sp>
      <p:pic>
        <p:nvPicPr>
          <p:cNvPr id="4098" name="Picture 2" descr="Miha Hrobat piše zgodovino: Kitzbühel je večni izziv - Sportklub">
            <a:extLst>
              <a:ext uri="{FF2B5EF4-FFF2-40B4-BE49-F238E27FC236}">
                <a16:creationId xmlns:a16="http://schemas.microsoft.com/office/drawing/2014/main" id="{4A5845B5-1719-F63C-29EC-7D02C3AF26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9184" y="2600020"/>
            <a:ext cx="6197895" cy="4131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6336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3C509-FD20-544B-3EB6-B3F95340334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32A743C-FCEC-AF60-A44C-6DF2B8B3F37B}"/>
              </a:ext>
            </a:extLst>
          </p:cNvPr>
          <p:cNvSpPr txBox="1"/>
          <p:nvPr/>
        </p:nvSpPr>
        <p:spPr>
          <a:xfrm>
            <a:off x="834501" y="310716"/>
            <a:ext cx="772358" cy="646331"/>
          </a:xfrm>
          <a:prstGeom prst="rect">
            <a:avLst/>
          </a:prstGeom>
          <a:noFill/>
        </p:spPr>
        <p:txBody>
          <a:bodyPr wrap="square" rtlCol="0">
            <a:spAutoFit/>
          </a:bodyPr>
          <a:lstStyle/>
          <a:p>
            <a:r>
              <a:rPr lang="sl-SI" sz="3600" dirty="0"/>
              <a:t>12.</a:t>
            </a:r>
            <a:endParaRPr lang="en-US" sz="3600" dirty="0"/>
          </a:p>
        </p:txBody>
      </p:sp>
      <p:sp>
        <p:nvSpPr>
          <p:cNvPr id="3" name="TextBox 2">
            <a:extLst>
              <a:ext uri="{FF2B5EF4-FFF2-40B4-BE49-F238E27FC236}">
                <a16:creationId xmlns:a16="http://schemas.microsoft.com/office/drawing/2014/main" id="{4D59A7CE-C9A3-8575-B045-2F4B338ECCAA}"/>
              </a:ext>
            </a:extLst>
          </p:cNvPr>
          <p:cNvSpPr txBox="1"/>
          <p:nvPr/>
        </p:nvSpPr>
        <p:spPr>
          <a:xfrm>
            <a:off x="194720" y="6362618"/>
            <a:ext cx="3662905" cy="369332"/>
          </a:xfrm>
          <a:prstGeom prst="rect">
            <a:avLst/>
          </a:prstGeom>
          <a:noFill/>
        </p:spPr>
        <p:txBody>
          <a:bodyPr wrap="square" rtlCol="0">
            <a:spAutoFit/>
          </a:bodyPr>
          <a:lstStyle/>
          <a:p>
            <a:r>
              <a:rPr lang="sl-SI" dirty="0"/>
              <a:t>Zimska pravljica</a:t>
            </a:r>
            <a:endParaRPr lang="en-US" dirty="0"/>
          </a:p>
        </p:txBody>
      </p:sp>
      <p:sp>
        <p:nvSpPr>
          <p:cNvPr id="5" name="TextBox 4">
            <a:extLst>
              <a:ext uri="{FF2B5EF4-FFF2-40B4-BE49-F238E27FC236}">
                <a16:creationId xmlns:a16="http://schemas.microsoft.com/office/drawing/2014/main" id="{C94FB716-5970-C495-EC00-CAC78250E22A}"/>
              </a:ext>
            </a:extLst>
          </p:cNvPr>
          <p:cNvSpPr txBox="1"/>
          <p:nvPr/>
        </p:nvSpPr>
        <p:spPr>
          <a:xfrm>
            <a:off x="1606859" y="310716"/>
            <a:ext cx="10151494" cy="4524315"/>
          </a:xfrm>
          <a:prstGeom prst="rect">
            <a:avLst/>
          </a:prstGeom>
          <a:noFill/>
        </p:spPr>
        <p:txBody>
          <a:bodyPr wrap="square" rtlCol="0">
            <a:spAutoFit/>
          </a:bodyPr>
          <a:lstStyle/>
          <a:p>
            <a:r>
              <a:rPr lang="sl-SI" sz="3600" dirty="0"/>
              <a:t>d) Letošnje Zimske olimpijske igre se bodo večinoma odvijale na območju Milana in Cortine d‘Ampezzo. Na katerem prizorišču, dandanes znanim tudi po poletnih koncertih klasične glasbe, pa bo potekala zaključna slovesnost 22. februarja?</a:t>
            </a:r>
          </a:p>
          <a:p>
            <a:br>
              <a:rPr lang="sl-SI" sz="3600" dirty="0"/>
            </a:br>
            <a:r>
              <a:rPr lang="sl-SI" sz="3600" b="0" dirty="0">
                <a:solidFill>
                  <a:srgbClr val="FF0000"/>
                </a:solidFill>
              </a:rPr>
              <a:t>Veronska arena</a:t>
            </a:r>
            <a:endParaRPr lang="en-US" sz="3600" dirty="0"/>
          </a:p>
        </p:txBody>
      </p:sp>
      <p:pic>
        <p:nvPicPr>
          <p:cNvPr id="5122" name="Picture 2" descr="undefined">
            <a:extLst>
              <a:ext uri="{FF2B5EF4-FFF2-40B4-BE49-F238E27FC236}">
                <a16:creationId xmlns:a16="http://schemas.microsoft.com/office/drawing/2014/main" id="{92A67B7B-1726-B7AE-A9DA-D02F769851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6121" y="3524693"/>
            <a:ext cx="5925879" cy="3333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8834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90F64-B1B1-ECDD-520B-835F259B6F4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6B40341-9089-FA2C-2F72-45ABD637D09D}"/>
              </a:ext>
            </a:extLst>
          </p:cNvPr>
          <p:cNvSpPr txBox="1"/>
          <p:nvPr/>
        </p:nvSpPr>
        <p:spPr>
          <a:xfrm>
            <a:off x="834501" y="310716"/>
            <a:ext cx="772358" cy="646331"/>
          </a:xfrm>
          <a:prstGeom prst="rect">
            <a:avLst/>
          </a:prstGeom>
          <a:noFill/>
        </p:spPr>
        <p:txBody>
          <a:bodyPr wrap="square" rtlCol="0">
            <a:spAutoFit/>
          </a:bodyPr>
          <a:lstStyle/>
          <a:p>
            <a:r>
              <a:rPr lang="sl-SI" sz="3600" dirty="0"/>
              <a:t>13.</a:t>
            </a:r>
            <a:endParaRPr lang="en-US" sz="3600" dirty="0"/>
          </a:p>
        </p:txBody>
      </p:sp>
      <p:sp>
        <p:nvSpPr>
          <p:cNvPr id="3" name="TextBox 2">
            <a:extLst>
              <a:ext uri="{FF2B5EF4-FFF2-40B4-BE49-F238E27FC236}">
                <a16:creationId xmlns:a16="http://schemas.microsoft.com/office/drawing/2014/main" id="{955D45FC-E44B-7344-F1F2-7DCFE2A8C55E}"/>
              </a:ext>
            </a:extLst>
          </p:cNvPr>
          <p:cNvSpPr txBox="1"/>
          <p:nvPr/>
        </p:nvSpPr>
        <p:spPr>
          <a:xfrm>
            <a:off x="194720" y="6362618"/>
            <a:ext cx="3662905" cy="369332"/>
          </a:xfrm>
          <a:prstGeom prst="rect">
            <a:avLst/>
          </a:prstGeom>
          <a:noFill/>
        </p:spPr>
        <p:txBody>
          <a:bodyPr wrap="square" rtlCol="0">
            <a:spAutoFit/>
          </a:bodyPr>
          <a:lstStyle/>
          <a:p>
            <a:r>
              <a:rPr lang="sl-SI" dirty="0"/>
              <a:t>Zimska pravljica</a:t>
            </a:r>
            <a:endParaRPr lang="en-US" dirty="0"/>
          </a:p>
        </p:txBody>
      </p:sp>
      <p:sp>
        <p:nvSpPr>
          <p:cNvPr id="5" name="TextBox 4">
            <a:extLst>
              <a:ext uri="{FF2B5EF4-FFF2-40B4-BE49-F238E27FC236}">
                <a16:creationId xmlns:a16="http://schemas.microsoft.com/office/drawing/2014/main" id="{9C5A5270-FBF1-18A1-242F-3FBDF2CDF450}"/>
              </a:ext>
            </a:extLst>
          </p:cNvPr>
          <p:cNvSpPr txBox="1"/>
          <p:nvPr/>
        </p:nvSpPr>
        <p:spPr>
          <a:xfrm>
            <a:off x="1606859" y="310716"/>
            <a:ext cx="10151494" cy="2308324"/>
          </a:xfrm>
          <a:prstGeom prst="rect">
            <a:avLst/>
          </a:prstGeom>
          <a:noFill/>
        </p:spPr>
        <p:txBody>
          <a:bodyPr wrap="square" rtlCol="0">
            <a:spAutoFit/>
          </a:bodyPr>
          <a:lstStyle/>
          <a:p>
            <a:r>
              <a:rPr lang="sl-SI" sz="3600" dirty="0"/>
              <a:t>Katero ljudstvo poleg novodobne latinice še dandanes uporablja spodnjo pisavo?</a:t>
            </a:r>
            <a:br>
              <a:rPr lang="sl-SI" sz="3600" dirty="0"/>
            </a:br>
            <a:endParaRPr lang="sl-SI" sz="3600" dirty="0"/>
          </a:p>
          <a:p>
            <a:r>
              <a:rPr lang="sl-SI" sz="3600" b="0">
                <a:solidFill>
                  <a:srgbClr val="FF0000"/>
                </a:solidFill>
              </a:rPr>
              <a:t>Inuiti / Eskimi</a:t>
            </a:r>
            <a:endParaRPr lang="en-US" sz="3600" dirty="0"/>
          </a:p>
        </p:txBody>
      </p:sp>
      <p:pic>
        <p:nvPicPr>
          <p:cNvPr id="13" name="Picture 12">
            <a:extLst>
              <a:ext uri="{FF2B5EF4-FFF2-40B4-BE49-F238E27FC236}">
                <a16:creationId xmlns:a16="http://schemas.microsoft.com/office/drawing/2014/main" id="{59409E91-6C07-A166-F146-533784221971}"/>
              </a:ext>
            </a:extLst>
          </p:cNvPr>
          <p:cNvPicPr>
            <a:picLocks noChangeAspect="1"/>
          </p:cNvPicPr>
          <p:nvPr/>
        </p:nvPicPr>
        <p:blipFill>
          <a:blip r:embed="rId2"/>
          <a:stretch>
            <a:fillRect/>
          </a:stretch>
        </p:blipFill>
        <p:spPr>
          <a:xfrm>
            <a:off x="2695787" y="2833258"/>
            <a:ext cx="6800425" cy="4024742"/>
          </a:xfrm>
          <a:prstGeom prst="rect">
            <a:avLst/>
          </a:prstGeom>
        </p:spPr>
      </p:pic>
      <p:pic>
        <p:nvPicPr>
          <p:cNvPr id="6148" name="Picture 4" descr="Choose Your Country">
            <a:extLst>
              <a:ext uri="{FF2B5EF4-FFF2-40B4-BE49-F238E27FC236}">
                <a16:creationId xmlns:a16="http://schemas.microsoft.com/office/drawing/2014/main" id="{AD6EDC20-4A5F-D708-AD75-7AAC21B5F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1352" y="1015527"/>
            <a:ext cx="930545" cy="372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6721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3A573-3541-3FB4-8DE0-8E2A96E6544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309BEC6-C15E-87F9-C13B-F19F7F5675A5}"/>
              </a:ext>
            </a:extLst>
          </p:cNvPr>
          <p:cNvSpPr txBox="1"/>
          <p:nvPr/>
        </p:nvSpPr>
        <p:spPr>
          <a:xfrm>
            <a:off x="834501" y="310716"/>
            <a:ext cx="772358" cy="646331"/>
          </a:xfrm>
          <a:prstGeom prst="rect">
            <a:avLst/>
          </a:prstGeom>
          <a:noFill/>
        </p:spPr>
        <p:txBody>
          <a:bodyPr wrap="square" rtlCol="0">
            <a:spAutoFit/>
          </a:bodyPr>
          <a:lstStyle/>
          <a:p>
            <a:r>
              <a:rPr lang="sl-SI" sz="3600" dirty="0"/>
              <a:t>14.</a:t>
            </a:r>
            <a:endParaRPr lang="en-US" sz="3600" dirty="0"/>
          </a:p>
        </p:txBody>
      </p:sp>
      <p:sp>
        <p:nvSpPr>
          <p:cNvPr id="3" name="TextBox 2">
            <a:extLst>
              <a:ext uri="{FF2B5EF4-FFF2-40B4-BE49-F238E27FC236}">
                <a16:creationId xmlns:a16="http://schemas.microsoft.com/office/drawing/2014/main" id="{60ACB95C-54CA-AD2D-66EF-BA3C61EA2F01}"/>
              </a:ext>
            </a:extLst>
          </p:cNvPr>
          <p:cNvSpPr txBox="1"/>
          <p:nvPr/>
        </p:nvSpPr>
        <p:spPr>
          <a:xfrm>
            <a:off x="194720" y="6362618"/>
            <a:ext cx="3662905" cy="369332"/>
          </a:xfrm>
          <a:prstGeom prst="rect">
            <a:avLst/>
          </a:prstGeom>
          <a:noFill/>
        </p:spPr>
        <p:txBody>
          <a:bodyPr wrap="square" rtlCol="0">
            <a:spAutoFit/>
          </a:bodyPr>
          <a:lstStyle/>
          <a:p>
            <a:r>
              <a:rPr lang="sl-SI" dirty="0"/>
              <a:t>Zimska pravljica</a:t>
            </a:r>
            <a:endParaRPr lang="en-US" dirty="0"/>
          </a:p>
        </p:txBody>
      </p:sp>
      <p:sp>
        <p:nvSpPr>
          <p:cNvPr id="5" name="TextBox 4">
            <a:extLst>
              <a:ext uri="{FF2B5EF4-FFF2-40B4-BE49-F238E27FC236}">
                <a16:creationId xmlns:a16="http://schemas.microsoft.com/office/drawing/2014/main" id="{6C8DC9B2-9794-C177-1A17-C61AEE92F1E6}"/>
              </a:ext>
            </a:extLst>
          </p:cNvPr>
          <p:cNvSpPr txBox="1"/>
          <p:nvPr/>
        </p:nvSpPr>
        <p:spPr>
          <a:xfrm>
            <a:off x="1606859" y="310716"/>
            <a:ext cx="10151494" cy="3416320"/>
          </a:xfrm>
          <a:prstGeom prst="rect">
            <a:avLst/>
          </a:prstGeom>
          <a:noFill/>
        </p:spPr>
        <p:txBody>
          <a:bodyPr wrap="square" rtlCol="0">
            <a:spAutoFit/>
          </a:bodyPr>
          <a:lstStyle/>
          <a:p>
            <a:r>
              <a:rPr lang="sl-SI" sz="3600" dirty="0"/>
              <a:t>Kateri hladen veter je dobil ime po grškem bogu zime, sinu Eosa in Astrej, ki je še danes v nekaterih jezikih besedno neločljivo povezan s severom?</a:t>
            </a:r>
          </a:p>
          <a:p>
            <a:br>
              <a:rPr lang="sl-SI" sz="3600" u="sng" dirty="0"/>
            </a:br>
            <a:r>
              <a:rPr lang="sl-SI" sz="3600" b="0" dirty="0">
                <a:solidFill>
                  <a:srgbClr val="FF0000"/>
                </a:solidFill>
              </a:rPr>
              <a:t>Burja</a:t>
            </a:r>
            <a:endParaRPr lang="en-US" sz="3600" dirty="0"/>
          </a:p>
        </p:txBody>
      </p:sp>
      <p:pic>
        <p:nvPicPr>
          <p:cNvPr id="7170" name="Picture 2" descr="Borej - Wikipedija, prosta enciklopedija">
            <a:extLst>
              <a:ext uri="{FF2B5EF4-FFF2-40B4-BE49-F238E27FC236}">
                <a16:creationId xmlns:a16="http://schemas.microsoft.com/office/drawing/2014/main" id="{D43E34A3-27BC-72D6-5F59-351A7A18E0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6906" y="2713763"/>
            <a:ext cx="4018187" cy="4018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1107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3DB30-3BB6-59C2-BF70-77C71AAFFCD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6492DD4-C61D-AC4F-8618-C09515096A45}"/>
              </a:ext>
            </a:extLst>
          </p:cNvPr>
          <p:cNvSpPr txBox="1"/>
          <p:nvPr/>
        </p:nvSpPr>
        <p:spPr>
          <a:xfrm>
            <a:off x="834501" y="310716"/>
            <a:ext cx="772358" cy="646331"/>
          </a:xfrm>
          <a:prstGeom prst="rect">
            <a:avLst/>
          </a:prstGeom>
          <a:noFill/>
        </p:spPr>
        <p:txBody>
          <a:bodyPr wrap="square" rtlCol="0">
            <a:spAutoFit/>
          </a:bodyPr>
          <a:lstStyle/>
          <a:p>
            <a:r>
              <a:rPr lang="sl-SI" sz="3600" dirty="0"/>
              <a:t>15.</a:t>
            </a:r>
            <a:endParaRPr lang="en-US" sz="3600" dirty="0"/>
          </a:p>
        </p:txBody>
      </p:sp>
      <p:sp>
        <p:nvSpPr>
          <p:cNvPr id="3" name="TextBox 2">
            <a:extLst>
              <a:ext uri="{FF2B5EF4-FFF2-40B4-BE49-F238E27FC236}">
                <a16:creationId xmlns:a16="http://schemas.microsoft.com/office/drawing/2014/main" id="{BC08B849-9C5D-7CC4-9450-7061ED4131DB}"/>
              </a:ext>
            </a:extLst>
          </p:cNvPr>
          <p:cNvSpPr txBox="1"/>
          <p:nvPr/>
        </p:nvSpPr>
        <p:spPr>
          <a:xfrm>
            <a:off x="194720" y="6362618"/>
            <a:ext cx="3662905" cy="369332"/>
          </a:xfrm>
          <a:prstGeom prst="rect">
            <a:avLst/>
          </a:prstGeom>
          <a:noFill/>
        </p:spPr>
        <p:txBody>
          <a:bodyPr wrap="square" rtlCol="0">
            <a:spAutoFit/>
          </a:bodyPr>
          <a:lstStyle/>
          <a:p>
            <a:r>
              <a:rPr lang="sl-SI" dirty="0"/>
              <a:t>Zimska pravljica</a:t>
            </a:r>
            <a:endParaRPr lang="en-US" dirty="0"/>
          </a:p>
        </p:txBody>
      </p:sp>
      <p:sp>
        <p:nvSpPr>
          <p:cNvPr id="5" name="TextBox 4">
            <a:extLst>
              <a:ext uri="{FF2B5EF4-FFF2-40B4-BE49-F238E27FC236}">
                <a16:creationId xmlns:a16="http://schemas.microsoft.com/office/drawing/2014/main" id="{D7317849-3FC6-68D1-8BB8-394A6F5B81EE}"/>
              </a:ext>
            </a:extLst>
          </p:cNvPr>
          <p:cNvSpPr txBox="1"/>
          <p:nvPr/>
        </p:nvSpPr>
        <p:spPr>
          <a:xfrm>
            <a:off x="1606859" y="310716"/>
            <a:ext cx="10151494" cy="3416320"/>
          </a:xfrm>
          <a:prstGeom prst="rect">
            <a:avLst/>
          </a:prstGeom>
          <a:noFill/>
        </p:spPr>
        <p:txBody>
          <a:bodyPr wrap="square" rtlCol="0">
            <a:spAutoFit/>
          </a:bodyPr>
          <a:lstStyle/>
          <a:p>
            <a:r>
              <a:rPr lang="sl-SI" sz="3600" dirty="0"/>
              <a:t>Kako se v baletu imenuje ples dveh plesalcev, v katerem običajno sodelujeta moški in ženska? Enako ime nosi eden najbolj prepoznavnih delov Hrestača.</a:t>
            </a:r>
          </a:p>
          <a:p>
            <a:br>
              <a:rPr lang="sl-SI" sz="3600" u="sng" dirty="0"/>
            </a:br>
            <a:r>
              <a:rPr lang="sl-SI" sz="3600" b="0" dirty="0">
                <a:solidFill>
                  <a:srgbClr val="FF0000"/>
                </a:solidFill>
              </a:rPr>
              <a:t>Pas de deux</a:t>
            </a:r>
            <a:endParaRPr lang="en-US" sz="3600" dirty="0"/>
          </a:p>
        </p:txBody>
      </p:sp>
      <p:pic>
        <p:nvPicPr>
          <p:cNvPr id="2" name="15">
            <a:hlinkClick r:id="" action="ppaction://media"/>
            <a:extLst>
              <a:ext uri="{FF2B5EF4-FFF2-40B4-BE49-F238E27FC236}">
                <a16:creationId xmlns:a16="http://schemas.microsoft.com/office/drawing/2014/main" id="{0EF906D1-4D71-AD4E-8167-F75E0A9E7C97}"/>
              </a:ext>
            </a:extLst>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p:blipFill>
        <p:spPr>
          <a:xfrm>
            <a:off x="5585619" y="2459698"/>
            <a:ext cx="5853241" cy="3902920"/>
          </a:xfrm>
          <a:prstGeom prst="rect">
            <a:avLst/>
          </a:prstGeom>
        </p:spPr>
      </p:pic>
    </p:spTree>
    <p:extLst>
      <p:ext uri="{BB962C8B-B14F-4D97-AF65-F5344CB8AC3E}">
        <p14:creationId xmlns:p14="http://schemas.microsoft.com/office/powerpoint/2010/main" val="22781368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2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C8A4F-0049-37A5-EBA7-0ED3788575A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51E439C-4CCB-E250-CE4F-647EBF7DB812}"/>
              </a:ext>
            </a:extLst>
          </p:cNvPr>
          <p:cNvSpPr txBox="1"/>
          <p:nvPr/>
        </p:nvSpPr>
        <p:spPr>
          <a:xfrm>
            <a:off x="834501" y="310716"/>
            <a:ext cx="772358" cy="646331"/>
          </a:xfrm>
          <a:prstGeom prst="rect">
            <a:avLst/>
          </a:prstGeom>
          <a:noFill/>
        </p:spPr>
        <p:txBody>
          <a:bodyPr wrap="square" rtlCol="0">
            <a:spAutoFit/>
          </a:bodyPr>
          <a:lstStyle/>
          <a:p>
            <a:r>
              <a:rPr lang="sl-SI" sz="3600" dirty="0"/>
              <a:t>16.</a:t>
            </a:r>
            <a:endParaRPr lang="en-US" sz="3600" dirty="0"/>
          </a:p>
        </p:txBody>
      </p:sp>
      <p:sp>
        <p:nvSpPr>
          <p:cNvPr id="3" name="TextBox 2">
            <a:extLst>
              <a:ext uri="{FF2B5EF4-FFF2-40B4-BE49-F238E27FC236}">
                <a16:creationId xmlns:a16="http://schemas.microsoft.com/office/drawing/2014/main" id="{2233096A-7CBC-1526-B456-10E365FAD4CB}"/>
              </a:ext>
            </a:extLst>
          </p:cNvPr>
          <p:cNvSpPr txBox="1"/>
          <p:nvPr/>
        </p:nvSpPr>
        <p:spPr>
          <a:xfrm>
            <a:off x="194720" y="6362618"/>
            <a:ext cx="3662905" cy="369332"/>
          </a:xfrm>
          <a:prstGeom prst="rect">
            <a:avLst/>
          </a:prstGeom>
          <a:noFill/>
        </p:spPr>
        <p:txBody>
          <a:bodyPr wrap="square" rtlCol="0">
            <a:spAutoFit/>
          </a:bodyPr>
          <a:lstStyle/>
          <a:p>
            <a:r>
              <a:rPr lang="sl-SI" dirty="0"/>
              <a:t>Zimska pravljica</a:t>
            </a:r>
            <a:endParaRPr lang="en-US" dirty="0"/>
          </a:p>
        </p:txBody>
      </p:sp>
      <p:sp>
        <p:nvSpPr>
          <p:cNvPr id="5" name="TextBox 4">
            <a:extLst>
              <a:ext uri="{FF2B5EF4-FFF2-40B4-BE49-F238E27FC236}">
                <a16:creationId xmlns:a16="http://schemas.microsoft.com/office/drawing/2014/main" id="{785BF89B-E9C1-CE18-C945-D6B4184EC3DA}"/>
              </a:ext>
            </a:extLst>
          </p:cNvPr>
          <p:cNvSpPr txBox="1"/>
          <p:nvPr/>
        </p:nvSpPr>
        <p:spPr>
          <a:xfrm>
            <a:off x="1606859" y="310716"/>
            <a:ext cx="10151494" cy="2862322"/>
          </a:xfrm>
          <a:prstGeom prst="rect">
            <a:avLst/>
          </a:prstGeom>
          <a:noFill/>
        </p:spPr>
        <p:txBody>
          <a:bodyPr wrap="square" rtlCol="0">
            <a:spAutoFit/>
          </a:bodyPr>
          <a:lstStyle/>
          <a:p>
            <a:r>
              <a:rPr lang="sl-SI" sz="3600" dirty="0"/>
              <a:t>Katera norveška pokrajina je znana kot zibelka modernega smučanja in posebne smučarske tehnike ter domovina Torjuja Torjussena?</a:t>
            </a:r>
          </a:p>
          <a:p>
            <a:br>
              <a:rPr lang="sl-SI" sz="3600" dirty="0"/>
            </a:br>
            <a:r>
              <a:rPr lang="sl-SI" sz="3600" b="0" noProof="0" dirty="0">
                <a:solidFill>
                  <a:srgbClr val="FF0000"/>
                </a:solidFill>
              </a:rPr>
              <a:t>Telemark</a:t>
            </a:r>
            <a:endParaRPr lang="en-US" sz="3600" dirty="0"/>
          </a:p>
        </p:txBody>
      </p:sp>
      <p:pic>
        <p:nvPicPr>
          <p:cNvPr id="8196" name="Picture 4" descr="Telemark na Norveškem">
            <a:extLst>
              <a:ext uri="{FF2B5EF4-FFF2-40B4-BE49-F238E27FC236}">
                <a16:creationId xmlns:a16="http://schemas.microsoft.com/office/drawing/2014/main" id="{00579C29-305C-CCCA-4404-DE277F7015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3289" y="2285488"/>
            <a:ext cx="4097289" cy="435217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Telemark skiing - Wikipedia">
            <a:extLst>
              <a:ext uri="{FF2B5EF4-FFF2-40B4-BE49-F238E27FC236}">
                <a16:creationId xmlns:a16="http://schemas.microsoft.com/office/drawing/2014/main" id="{D0FEC117-D136-6472-0428-E82537EA89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737" y="3538540"/>
            <a:ext cx="4650116" cy="3099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940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D250E-E869-70C0-B2CE-4CEB181752D7}"/>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E274C2F3-735C-28CC-4F6A-3BDF52A2C1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a:ea typeface="+mn-ea"/>
              <a:cs typeface="+mn-cs"/>
            </a:endParaRPr>
          </a:p>
        </p:txBody>
      </p:sp>
      <p:sp>
        <p:nvSpPr>
          <p:cNvPr id="2" name="Naslov 1">
            <a:extLst>
              <a:ext uri="{FF2B5EF4-FFF2-40B4-BE49-F238E27FC236}">
                <a16:creationId xmlns:a16="http://schemas.microsoft.com/office/drawing/2014/main" id="{214C5C6D-8B45-B3CB-7BAF-6878DEE78B03}"/>
              </a:ext>
            </a:extLst>
          </p:cNvPr>
          <p:cNvSpPr>
            <a:spLocks noGrp="1"/>
          </p:cNvSpPr>
          <p:nvPr>
            <p:ph type="ctrTitle"/>
          </p:nvPr>
        </p:nvSpPr>
        <p:spPr>
          <a:xfrm>
            <a:off x="578651" y="1853553"/>
            <a:ext cx="11034695" cy="2443499"/>
          </a:xfrm>
        </p:spPr>
        <p:txBody>
          <a:bodyPr>
            <a:normAutofit/>
          </a:bodyPr>
          <a:lstStyle/>
          <a:p>
            <a:pPr algn="l">
              <a:lnSpc>
                <a:spcPct val="150000"/>
              </a:lnSpc>
            </a:pPr>
            <a:r>
              <a:rPr lang="sl-SI" dirty="0"/>
              <a:t>Prvi sklop</a:t>
            </a:r>
            <a:br>
              <a:rPr lang="sl-SI" dirty="0"/>
            </a:br>
            <a:r>
              <a:rPr lang="sl-SI" sz="4400" noProof="0" dirty="0"/>
              <a:t>Zidam, zidam</a:t>
            </a:r>
            <a:endParaRPr lang="sl-SI" dirty="0"/>
          </a:p>
        </p:txBody>
      </p:sp>
      <p:sp>
        <p:nvSpPr>
          <p:cNvPr id="9" name="Rectangle 8">
            <a:extLst>
              <a:ext uri="{FF2B5EF4-FFF2-40B4-BE49-F238E27FC236}">
                <a16:creationId xmlns:a16="http://schemas.microsoft.com/office/drawing/2014/main" id="{2A325648-DF93-0F3B-85E1-CECA2F2085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ED05070-CCD8-ECCC-1639-3494D6B2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F683269-B4CD-DB94-3DCE-9729DB08E646}"/>
              </a:ext>
            </a:extLst>
          </p:cNvPr>
          <p:cNvSpPr txBox="1"/>
          <p:nvPr/>
        </p:nvSpPr>
        <p:spPr>
          <a:xfrm>
            <a:off x="578651" y="4297052"/>
            <a:ext cx="5849858" cy="769441"/>
          </a:xfrm>
          <a:prstGeom prst="rect">
            <a:avLst/>
          </a:prstGeom>
          <a:solidFill>
            <a:schemeClr val="bg1"/>
          </a:solidFill>
        </p:spPr>
        <p:txBody>
          <a:bodyPr wrap="square">
            <a:spAutoFit/>
          </a:bodyPr>
          <a:lstStyle/>
          <a:p>
            <a:r>
              <a:rPr lang="sl-SI" sz="4400" noProof="0" dirty="0"/>
              <a:t>dan na dan</a:t>
            </a:r>
            <a:endParaRPr lang="en-US" sz="4400" dirty="0"/>
          </a:p>
        </p:txBody>
      </p:sp>
      <p:pic>
        <p:nvPicPr>
          <p:cNvPr id="14" name="Picture 13">
            <a:extLst>
              <a:ext uri="{FF2B5EF4-FFF2-40B4-BE49-F238E27FC236}">
                <a16:creationId xmlns:a16="http://schemas.microsoft.com/office/drawing/2014/main" id="{F6D563E3-023E-9B4F-7315-E69F7E2E57B1}"/>
              </a:ext>
            </a:extLst>
          </p:cNvPr>
          <p:cNvPicPr>
            <a:picLocks noChangeAspect="1"/>
          </p:cNvPicPr>
          <p:nvPr/>
        </p:nvPicPr>
        <p:blipFill>
          <a:blip r:embed="rId2"/>
          <a:stretch>
            <a:fillRect/>
          </a:stretch>
        </p:blipFill>
        <p:spPr>
          <a:xfrm>
            <a:off x="578651" y="5194448"/>
            <a:ext cx="6611273" cy="133369"/>
          </a:xfrm>
          <a:prstGeom prst="rect">
            <a:avLst/>
          </a:prstGeom>
        </p:spPr>
      </p:pic>
      <p:pic>
        <p:nvPicPr>
          <p:cNvPr id="3" name="Picture 2" descr="Brick Laying: Guide to Brick Types and Bonds (With Pictures) - Dengarden">
            <a:extLst>
              <a:ext uri="{FF2B5EF4-FFF2-40B4-BE49-F238E27FC236}">
                <a16:creationId xmlns:a16="http://schemas.microsoft.com/office/drawing/2014/main" id="{769B5EC4-0329-61C5-2BD7-5898DF986C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415" r="20547" b="-1"/>
          <a:stretch>
            <a:fillRect/>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5116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EB705-AD62-1031-89CD-48E186ACF66F}"/>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934CA1F-BB33-DA9A-1509-4CCDE3953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a:ea typeface="+mn-ea"/>
              <a:cs typeface="+mn-cs"/>
            </a:endParaRPr>
          </a:p>
        </p:txBody>
      </p:sp>
      <p:sp>
        <p:nvSpPr>
          <p:cNvPr id="2" name="Naslov 1">
            <a:extLst>
              <a:ext uri="{FF2B5EF4-FFF2-40B4-BE49-F238E27FC236}">
                <a16:creationId xmlns:a16="http://schemas.microsoft.com/office/drawing/2014/main" id="{8A8BA605-6C15-B43B-FB0C-04FCD4C2421F}"/>
              </a:ext>
            </a:extLst>
          </p:cNvPr>
          <p:cNvSpPr>
            <a:spLocks noGrp="1"/>
          </p:cNvSpPr>
          <p:nvPr>
            <p:ph type="ctrTitle"/>
          </p:nvPr>
        </p:nvSpPr>
        <p:spPr>
          <a:xfrm>
            <a:off x="578651" y="1122363"/>
            <a:ext cx="11034695" cy="3174690"/>
          </a:xfrm>
        </p:spPr>
        <p:txBody>
          <a:bodyPr>
            <a:normAutofit/>
          </a:bodyPr>
          <a:lstStyle/>
          <a:p>
            <a:pPr algn="l">
              <a:lnSpc>
                <a:spcPct val="150000"/>
              </a:lnSpc>
            </a:pPr>
            <a:r>
              <a:rPr lang="sl-SI" dirty="0"/>
              <a:t>Tretji sklop</a:t>
            </a:r>
            <a:br>
              <a:rPr lang="sl-SI" dirty="0"/>
            </a:br>
            <a:r>
              <a:rPr lang="sl-SI" sz="4400" dirty="0">
                <a:solidFill>
                  <a:schemeClr val="bg1"/>
                </a:solidFill>
              </a:rPr>
              <a:t>Stop!</a:t>
            </a:r>
            <a:endParaRPr lang="sl-SI" dirty="0">
              <a:solidFill>
                <a:schemeClr val="bg1"/>
              </a:solidFill>
            </a:endParaRPr>
          </a:p>
        </p:txBody>
      </p:sp>
      <p:sp>
        <p:nvSpPr>
          <p:cNvPr id="9" name="Rectangle 8">
            <a:extLst>
              <a:ext uri="{FF2B5EF4-FFF2-40B4-BE49-F238E27FC236}">
                <a16:creationId xmlns:a16="http://schemas.microsoft.com/office/drawing/2014/main" id="{97CE6F7F-0BFE-24B2-FB3C-DBB9D7CE4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5C62BC0-D453-43E7-DA63-7E81512E73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BCF772F-32E4-FC27-4100-6CA019B937F2}"/>
              </a:ext>
            </a:extLst>
          </p:cNvPr>
          <p:cNvSpPr/>
          <p:nvPr/>
        </p:nvSpPr>
        <p:spPr>
          <a:xfrm>
            <a:off x="10306050" y="4229100"/>
            <a:ext cx="1400175" cy="4667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a:extLst>
              <a:ext uri="{FF2B5EF4-FFF2-40B4-BE49-F238E27FC236}">
                <a16:creationId xmlns:a16="http://schemas.microsoft.com/office/drawing/2014/main" id="{0388A0BC-93A4-7021-98C9-B6110E9774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129" y="3430109"/>
            <a:ext cx="930934" cy="935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0552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29DB6-8606-0C9A-65A1-F2E4D51DC33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3A7DB53-F534-82CE-D42F-24EC0E5A962B}"/>
              </a:ext>
            </a:extLst>
          </p:cNvPr>
          <p:cNvSpPr txBox="1"/>
          <p:nvPr/>
        </p:nvSpPr>
        <p:spPr>
          <a:xfrm>
            <a:off x="834500" y="310716"/>
            <a:ext cx="815575" cy="646331"/>
          </a:xfrm>
          <a:prstGeom prst="rect">
            <a:avLst/>
          </a:prstGeom>
          <a:noFill/>
        </p:spPr>
        <p:txBody>
          <a:bodyPr wrap="square" rtlCol="0">
            <a:spAutoFit/>
          </a:bodyPr>
          <a:lstStyle/>
          <a:p>
            <a:r>
              <a:rPr lang="sl-SI" sz="3600" dirty="0"/>
              <a:t>17.</a:t>
            </a:r>
            <a:endParaRPr lang="en-US" sz="3600" dirty="0"/>
          </a:p>
        </p:txBody>
      </p:sp>
      <p:sp>
        <p:nvSpPr>
          <p:cNvPr id="5" name="TextBox 4">
            <a:extLst>
              <a:ext uri="{FF2B5EF4-FFF2-40B4-BE49-F238E27FC236}">
                <a16:creationId xmlns:a16="http://schemas.microsoft.com/office/drawing/2014/main" id="{FBCBD1F7-DD7B-0F94-2442-3B0DAAE53D91}"/>
              </a:ext>
            </a:extLst>
          </p:cNvPr>
          <p:cNvSpPr txBox="1"/>
          <p:nvPr/>
        </p:nvSpPr>
        <p:spPr>
          <a:xfrm>
            <a:off x="1606859" y="310716"/>
            <a:ext cx="10151494" cy="4524315"/>
          </a:xfrm>
          <a:prstGeom prst="rect">
            <a:avLst/>
          </a:prstGeom>
          <a:noFill/>
        </p:spPr>
        <p:txBody>
          <a:bodyPr wrap="square" rtlCol="0">
            <a:spAutoFit/>
          </a:bodyPr>
          <a:lstStyle/>
          <a:p>
            <a:r>
              <a:rPr lang="sl-SI" sz="3600" dirty="0"/>
              <a:t>Kako se je do 28. novembra 2025, ko je svoj priimek zaradi spornega prizvoka spremenil v Uunona, imenoval namibijski politik, ki so ga prebivalci majhne pokrajine v Namibiji nedavno petič zapovrstjo izvolili v tamkajšnji deželni svet?</a:t>
            </a:r>
          </a:p>
          <a:p>
            <a:br>
              <a:rPr lang="sl-SI" sz="3600" dirty="0"/>
            </a:br>
            <a:r>
              <a:rPr lang="sl-SI" sz="3600" dirty="0">
                <a:solidFill>
                  <a:srgbClr val="FF0000"/>
                </a:solidFill>
              </a:rPr>
              <a:t>Adolf Hitler</a:t>
            </a:r>
            <a:endParaRPr lang="en-US" sz="3600" dirty="0"/>
          </a:p>
        </p:txBody>
      </p:sp>
      <p:pic>
        <p:nvPicPr>
          <p:cNvPr id="2" name="Picture 2">
            <a:extLst>
              <a:ext uri="{FF2B5EF4-FFF2-40B4-BE49-F238E27FC236}">
                <a16:creationId xmlns:a16="http://schemas.microsoft.com/office/drawing/2014/main" id="{4F85B666-DFCB-F729-6D7F-067C56BCF3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061" y="6246631"/>
            <a:ext cx="488483" cy="490638"/>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Adolf Hitler's namesake triumphs in Namibia local elections fifth time in a  row | Euronews">
            <a:extLst>
              <a:ext uri="{FF2B5EF4-FFF2-40B4-BE49-F238E27FC236}">
                <a16:creationId xmlns:a16="http://schemas.microsoft.com/office/drawing/2014/main" id="{8B6A4695-C158-28B6-FA3B-8F0A75BF88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75" r="21875"/>
          <a:stretch>
            <a:fillRect/>
          </a:stretch>
        </p:blipFill>
        <p:spPr bwMode="auto">
          <a:xfrm>
            <a:off x="5886449" y="3572763"/>
            <a:ext cx="3032579" cy="3032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0055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22CC7-C3E0-624F-F802-03275DC5C3F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81374EF-7B53-3A78-5601-0770154781B1}"/>
              </a:ext>
            </a:extLst>
          </p:cNvPr>
          <p:cNvSpPr txBox="1"/>
          <p:nvPr/>
        </p:nvSpPr>
        <p:spPr>
          <a:xfrm>
            <a:off x="834501" y="310716"/>
            <a:ext cx="772358" cy="646331"/>
          </a:xfrm>
          <a:prstGeom prst="rect">
            <a:avLst/>
          </a:prstGeom>
          <a:noFill/>
        </p:spPr>
        <p:txBody>
          <a:bodyPr wrap="square" rtlCol="0">
            <a:spAutoFit/>
          </a:bodyPr>
          <a:lstStyle/>
          <a:p>
            <a:r>
              <a:rPr lang="sl-SI" sz="3600"/>
              <a:t>18.</a:t>
            </a:r>
            <a:endParaRPr lang="en-US" sz="3600" dirty="0"/>
          </a:p>
        </p:txBody>
      </p:sp>
      <p:sp>
        <p:nvSpPr>
          <p:cNvPr id="5" name="TextBox 4">
            <a:extLst>
              <a:ext uri="{FF2B5EF4-FFF2-40B4-BE49-F238E27FC236}">
                <a16:creationId xmlns:a16="http://schemas.microsoft.com/office/drawing/2014/main" id="{079F8CC7-DFCA-6649-7E76-4B4FD66D2EC8}"/>
              </a:ext>
            </a:extLst>
          </p:cNvPr>
          <p:cNvSpPr txBox="1"/>
          <p:nvPr/>
        </p:nvSpPr>
        <p:spPr>
          <a:xfrm>
            <a:off x="1606859" y="310716"/>
            <a:ext cx="10151494" cy="646331"/>
          </a:xfrm>
          <a:prstGeom prst="rect">
            <a:avLst/>
          </a:prstGeom>
          <a:noFill/>
        </p:spPr>
        <p:txBody>
          <a:bodyPr wrap="square" rtlCol="0">
            <a:spAutoFit/>
          </a:bodyPr>
          <a:lstStyle/>
          <a:p>
            <a:r>
              <a:rPr lang="sl-SI" sz="3600" dirty="0"/>
              <a:t>Kaj manjka v danem zaporedju na sredini?</a:t>
            </a:r>
          </a:p>
        </p:txBody>
      </p:sp>
      <p:pic>
        <p:nvPicPr>
          <p:cNvPr id="2" name="Picture 2">
            <a:extLst>
              <a:ext uri="{FF2B5EF4-FFF2-40B4-BE49-F238E27FC236}">
                <a16:creationId xmlns:a16="http://schemas.microsoft.com/office/drawing/2014/main" id="{1A9E7204-DD5B-3158-D560-3206BEF060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061" y="6246631"/>
            <a:ext cx="488483" cy="49063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9A57885C-4A9C-C490-F4A8-88709E9A19C0}"/>
              </a:ext>
            </a:extLst>
          </p:cNvPr>
          <p:cNvGrpSpPr/>
          <p:nvPr/>
        </p:nvGrpSpPr>
        <p:grpSpPr>
          <a:xfrm>
            <a:off x="146094" y="2122929"/>
            <a:ext cx="11899811" cy="2922352"/>
            <a:chOff x="146094" y="2122929"/>
            <a:chExt cx="11899811" cy="2922352"/>
          </a:xfrm>
        </p:grpSpPr>
        <p:pic>
          <p:nvPicPr>
            <p:cNvPr id="10244" name="Picture 4" descr="Kraft Tool Co- Round Point Shovel with Long Wood Handle">
              <a:extLst>
                <a:ext uri="{FF2B5EF4-FFF2-40B4-BE49-F238E27FC236}">
                  <a16:creationId xmlns:a16="http://schemas.microsoft.com/office/drawing/2014/main" id="{25195B61-9292-D5A9-9419-68CBF669B6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3344" y="2122929"/>
              <a:ext cx="2304000" cy="2304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BCB7649-D485-8367-8563-EB707D30223C}"/>
                </a:ext>
              </a:extLst>
            </p:cNvPr>
            <p:cNvSpPr txBox="1"/>
            <p:nvPr/>
          </p:nvSpPr>
          <p:spPr>
            <a:xfrm>
              <a:off x="5886682" y="2859956"/>
              <a:ext cx="418635" cy="830997"/>
            </a:xfrm>
            <a:prstGeom prst="rect">
              <a:avLst/>
            </a:prstGeom>
            <a:noFill/>
          </p:spPr>
          <p:txBody>
            <a:bodyPr wrap="square" rtlCol="0">
              <a:spAutoFit/>
            </a:bodyPr>
            <a:lstStyle/>
            <a:p>
              <a:r>
                <a:rPr lang="sl-SI" sz="4800" b="1" dirty="0"/>
                <a:t>?</a:t>
              </a:r>
              <a:endParaRPr lang="en-US" sz="4800" b="1" dirty="0"/>
            </a:p>
          </p:txBody>
        </p:sp>
        <p:pic>
          <p:nvPicPr>
            <p:cNvPr id="9" name="Picture 8" descr="A hand holding a box&#10;&#10;AI-generated content may be incorrect.">
              <a:extLst>
                <a:ext uri="{FF2B5EF4-FFF2-40B4-BE49-F238E27FC236}">
                  <a16:creationId xmlns:a16="http://schemas.microsoft.com/office/drawing/2014/main" id="{FEB45668-6588-E5A7-B945-06D06FBBAC8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9728712" y="2123454"/>
              <a:ext cx="2303752" cy="2304000"/>
            </a:xfrm>
            <a:prstGeom prst="rect">
              <a:avLst/>
            </a:prstGeom>
            <a:ln>
              <a:solidFill>
                <a:schemeClr val="tx1"/>
              </a:solidFill>
            </a:ln>
          </p:spPr>
        </p:pic>
        <p:pic>
          <p:nvPicPr>
            <p:cNvPr id="11" name="Picture 8" descr="Spoznajte krajinski park Ljubljansko barje - Govori.se">
              <a:extLst>
                <a:ext uri="{FF2B5EF4-FFF2-40B4-BE49-F238E27FC236}">
                  <a16:creationId xmlns:a16="http://schemas.microsoft.com/office/drawing/2014/main" id="{966CF3A1-2DD7-C726-8AEE-A5BE90B2D94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733" r="16733"/>
            <a:stretch>
              <a:fillRect/>
            </a:stretch>
          </p:blipFill>
          <p:spPr bwMode="auto">
            <a:xfrm>
              <a:off x="7340856" y="2123454"/>
              <a:ext cx="2304000" cy="2304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4" descr="Winter Pictures - Breathtaking Photos of Winter Landscapes">
              <a:extLst>
                <a:ext uri="{FF2B5EF4-FFF2-40B4-BE49-F238E27FC236}">
                  <a16:creationId xmlns:a16="http://schemas.microsoft.com/office/drawing/2014/main" id="{DD19F70D-349D-A973-01AF-62C0708B761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500" r="12500"/>
            <a:stretch>
              <a:fillRect/>
            </a:stretch>
          </p:blipFill>
          <p:spPr bwMode="auto">
            <a:xfrm>
              <a:off x="146094" y="2122929"/>
              <a:ext cx="2304000" cy="2304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4751E51-FEB8-7FFD-B1A0-648652CFF70F}"/>
                </a:ext>
              </a:extLst>
            </p:cNvPr>
            <p:cNvSpPr txBox="1"/>
            <p:nvPr/>
          </p:nvSpPr>
          <p:spPr>
            <a:xfrm>
              <a:off x="146094" y="4522061"/>
              <a:ext cx="2300200" cy="523220"/>
            </a:xfrm>
            <a:prstGeom prst="rect">
              <a:avLst/>
            </a:prstGeom>
            <a:noFill/>
          </p:spPr>
          <p:txBody>
            <a:bodyPr wrap="square" rtlCol="0">
              <a:spAutoFit/>
            </a:bodyPr>
            <a:lstStyle/>
            <a:p>
              <a:pPr algn="ctr"/>
              <a:r>
                <a:rPr lang="sl-SI" sz="2800" dirty="0">
                  <a:solidFill>
                    <a:srgbClr val="0070C0"/>
                  </a:solidFill>
                </a:rPr>
                <a:t>Zima</a:t>
              </a:r>
              <a:endParaRPr lang="en-US" sz="2800" dirty="0">
                <a:solidFill>
                  <a:srgbClr val="0070C0"/>
                </a:solidFill>
              </a:endParaRPr>
            </a:p>
          </p:txBody>
        </p:sp>
        <p:sp>
          <p:nvSpPr>
            <p:cNvPr id="14" name="TextBox 13">
              <a:extLst>
                <a:ext uri="{FF2B5EF4-FFF2-40B4-BE49-F238E27FC236}">
                  <a16:creationId xmlns:a16="http://schemas.microsoft.com/office/drawing/2014/main" id="{E1978049-473D-C076-9E9B-BEF373E9EECC}"/>
                </a:ext>
              </a:extLst>
            </p:cNvPr>
            <p:cNvSpPr txBox="1"/>
            <p:nvPr/>
          </p:nvSpPr>
          <p:spPr>
            <a:xfrm>
              <a:off x="7340857" y="4515449"/>
              <a:ext cx="2303999" cy="523220"/>
            </a:xfrm>
            <a:prstGeom prst="rect">
              <a:avLst/>
            </a:prstGeom>
            <a:noFill/>
          </p:spPr>
          <p:txBody>
            <a:bodyPr wrap="square" rtlCol="0">
              <a:spAutoFit/>
            </a:bodyPr>
            <a:lstStyle/>
            <a:p>
              <a:pPr algn="ctr"/>
              <a:r>
                <a:rPr lang="sl-SI" sz="2800" dirty="0">
                  <a:solidFill>
                    <a:srgbClr val="0070C0"/>
                  </a:solidFill>
                </a:rPr>
                <a:t>Barje</a:t>
              </a:r>
              <a:endParaRPr lang="en-US" sz="2800" dirty="0">
                <a:solidFill>
                  <a:srgbClr val="0070C0"/>
                </a:solidFill>
              </a:endParaRPr>
            </a:p>
          </p:txBody>
        </p:sp>
        <p:sp>
          <p:nvSpPr>
            <p:cNvPr id="15" name="TextBox 14">
              <a:extLst>
                <a:ext uri="{FF2B5EF4-FFF2-40B4-BE49-F238E27FC236}">
                  <a16:creationId xmlns:a16="http://schemas.microsoft.com/office/drawing/2014/main" id="{32426441-845B-847E-E80E-1089DBE99D1A}"/>
                </a:ext>
              </a:extLst>
            </p:cNvPr>
            <p:cNvSpPr txBox="1"/>
            <p:nvPr/>
          </p:nvSpPr>
          <p:spPr>
            <a:xfrm>
              <a:off x="9728712" y="4522061"/>
              <a:ext cx="2317193" cy="523220"/>
            </a:xfrm>
            <a:prstGeom prst="rect">
              <a:avLst/>
            </a:prstGeom>
            <a:noFill/>
          </p:spPr>
          <p:txBody>
            <a:bodyPr wrap="square" rtlCol="0">
              <a:spAutoFit/>
            </a:bodyPr>
            <a:lstStyle/>
            <a:p>
              <a:pPr algn="ctr"/>
              <a:r>
                <a:rPr lang="sl-SI" sz="2800" dirty="0">
                  <a:solidFill>
                    <a:srgbClr val="0070C0"/>
                  </a:solidFill>
                </a:rPr>
                <a:t>Lom</a:t>
              </a:r>
              <a:endParaRPr lang="en-US" sz="2800" dirty="0">
                <a:solidFill>
                  <a:srgbClr val="0070C0"/>
                </a:solidFill>
              </a:endParaRPr>
            </a:p>
          </p:txBody>
        </p:sp>
        <p:sp>
          <p:nvSpPr>
            <p:cNvPr id="16" name="TextBox 15">
              <a:extLst>
                <a:ext uri="{FF2B5EF4-FFF2-40B4-BE49-F238E27FC236}">
                  <a16:creationId xmlns:a16="http://schemas.microsoft.com/office/drawing/2014/main" id="{96BE8720-723C-965D-8256-2DE43E5C3D48}"/>
                </a:ext>
              </a:extLst>
            </p:cNvPr>
            <p:cNvSpPr txBox="1"/>
            <p:nvPr/>
          </p:nvSpPr>
          <p:spPr>
            <a:xfrm>
              <a:off x="2541945" y="4522061"/>
              <a:ext cx="2300200" cy="523220"/>
            </a:xfrm>
            <a:prstGeom prst="rect">
              <a:avLst/>
            </a:prstGeom>
            <a:noFill/>
          </p:spPr>
          <p:txBody>
            <a:bodyPr wrap="square" rtlCol="0">
              <a:spAutoFit/>
            </a:bodyPr>
            <a:lstStyle/>
            <a:p>
              <a:pPr algn="ctr"/>
              <a:r>
                <a:rPr lang="sl-SI" sz="2800" dirty="0">
                  <a:solidFill>
                    <a:srgbClr val="0070C0"/>
                  </a:solidFill>
                </a:rPr>
                <a:t>Lopata</a:t>
              </a:r>
              <a:endParaRPr lang="en-US" sz="2800" dirty="0">
                <a:solidFill>
                  <a:srgbClr val="0070C0"/>
                </a:solidFill>
              </a:endParaRPr>
            </a:p>
          </p:txBody>
        </p:sp>
        <p:sp>
          <p:nvSpPr>
            <p:cNvPr id="17" name="TextBox 16">
              <a:extLst>
                <a:ext uri="{FF2B5EF4-FFF2-40B4-BE49-F238E27FC236}">
                  <a16:creationId xmlns:a16="http://schemas.microsoft.com/office/drawing/2014/main" id="{3727083F-BA19-62A9-999E-16A21E44771C}"/>
                </a:ext>
              </a:extLst>
            </p:cNvPr>
            <p:cNvSpPr txBox="1"/>
            <p:nvPr/>
          </p:nvSpPr>
          <p:spPr>
            <a:xfrm>
              <a:off x="4937796" y="4522061"/>
              <a:ext cx="2316406" cy="523220"/>
            </a:xfrm>
            <a:prstGeom prst="rect">
              <a:avLst/>
            </a:prstGeom>
            <a:noFill/>
          </p:spPr>
          <p:txBody>
            <a:bodyPr wrap="square" rtlCol="0">
              <a:spAutoFit/>
            </a:bodyPr>
            <a:lstStyle/>
            <a:p>
              <a:pPr algn="ctr"/>
              <a:r>
                <a:rPr lang="sl-SI" sz="2800" dirty="0">
                  <a:solidFill>
                    <a:srgbClr val="FF0000"/>
                  </a:solidFill>
                </a:rPr>
                <a:t>Lukovica</a:t>
              </a:r>
              <a:endParaRPr lang="en-US" sz="2800" dirty="0">
                <a:solidFill>
                  <a:srgbClr val="FF0000"/>
                </a:solidFill>
              </a:endParaRPr>
            </a:p>
          </p:txBody>
        </p:sp>
        <p:pic>
          <p:nvPicPr>
            <p:cNvPr id="18" name="Picture 17">
              <a:extLst>
                <a:ext uri="{FF2B5EF4-FFF2-40B4-BE49-F238E27FC236}">
                  <a16:creationId xmlns:a16="http://schemas.microsoft.com/office/drawing/2014/main" id="{0BA715B6-D33F-CF38-7CF9-C9A41F47B2B7}"/>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brightnessContrast bright="20000" contrast="34000"/>
                      </a14:imgEffect>
                    </a14:imgLayer>
                  </a14:imgProps>
                </a:ext>
              </a:extLst>
            </a:blip>
            <a:stretch>
              <a:fillRect/>
            </a:stretch>
          </p:blipFill>
          <p:spPr>
            <a:xfrm>
              <a:off x="4943999" y="2123454"/>
              <a:ext cx="2304000" cy="2304000"/>
            </a:xfrm>
            <a:prstGeom prst="rect">
              <a:avLst/>
            </a:prstGeom>
            <a:ln>
              <a:solidFill>
                <a:schemeClr val="tx1"/>
              </a:solidFill>
            </a:ln>
          </p:spPr>
        </p:pic>
      </p:grpSp>
    </p:spTree>
    <p:extLst>
      <p:ext uri="{BB962C8B-B14F-4D97-AF65-F5344CB8AC3E}">
        <p14:creationId xmlns:p14="http://schemas.microsoft.com/office/powerpoint/2010/main" val="38718386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91F98-CEB9-E40A-37DD-70EC9DBB6E7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AF9CD53-F782-7EFD-57BB-B21032607A50}"/>
              </a:ext>
            </a:extLst>
          </p:cNvPr>
          <p:cNvSpPr txBox="1"/>
          <p:nvPr/>
        </p:nvSpPr>
        <p:spPr>
          <a:xfrm>
            <a:off x="834501" y="310716"/>
            <a:ext cx="772358" cy="646331"/>
          </a:xfrm>
          <a:prstGeom prst="rect">
            <a:avLst/>
          </a:prstGeom>
          <a:noFill/>
        </p:spPr>
        <p:txBody>
          <a:bodyPr wrap="square" rtlCol="0">
            <a:spAutoFit/>
          </a:bodyPr>
          <a:lstStyle/>
          <a:p>
            <a:r>
              <a:rPr lang="sl-SI" sz="3600" dirty="0"/>
              <a:t>19.</a:t>
            </a:r>
            <a:endParaRPr lang="en-US" sz="3600" dirty="0"/>
          </a:p>
        </p:txBody>
      </p:sp>
      <p:sp>
        <p:nvSpPr>
          <p:cNvPr id="5" name="TextBox 4">
            <a:extLst>
              <a:ext uri="{FF2B5EF4-FFF2-40B4-BE49-F238E27FC236}">
                <a16:creationId xmlns:a16="http://schemas.microsoft.com/office/drawing/2014/main" id="{2432F6BF-693C-A199-7B63-A5384C2320B8}"/>
              </a:ext>
            </a:extLst>
          </p:cNvPr>
          <p:cNvSpPr txBox="1"/>
          <p:nvPr/>
        </p:nvSpPr>
        <p:spPr>
          <a:xfrm>
            <a:off x="1606859" y="310716"/>
            <a:ext cx="10151494" cy="2862322"/>
          </a:xfrm>
          <a:prstGeom prst="rect">
            <a:avLst/>
          </a:prstGeom>
          <a:noFill/>
        </p:spPr>
        <p:txBody>
          <a:bodyPr wrap="square" rtlCol="0">
            <a:spAutoFit/>
          </a:bodyPr>
          <a:lstStyle/>
          <a:p>
            <a:r>
              <a:rPr lang="sl-SI" sz="3600" dirty="0"/>
              <a:t>Nastajanje česa v človeškem telesu stimulira glikoproteinski hormon EPO, med športniki znan predvsem kot prepovedana surovina za doping?</a:t>
            </a:r>
          </a:p>
          <a:p>
            <a:br>
              <a:rPr lang="sl-SI" sz="3600" dirty="0"/>
            </a:br>
            <a:r>
              <a:rPr lang="sl-SI" sz="3600" b="0" dirty="0">
                <a:solidFill>
                  <a:srgbClr val="FF0000"/>
                </a:solidFill>
              </a:rPr>
              <a:t>Eritrociti</a:t>
            </a:r>
            <a:endParaRPr lang="en-US" sz="3600" dirty="0"/>
          </a:p>
        </p:txBody>
      </p:sp>
      <p:pic>
        <p:nvPicPr>
          <p:cNvPr id="2" name="Picture 2">
            <a:extLst>
              <a:ext uri="{FF2B5EF4-FFF2-40B4-BE49-F238E27FC236}">
                <a16:creationId xmlns:a16="http://schemas.microsoft.com/office/drawing/2014/main" id="{3BC44669-268C-D153-A406-B7F26E1C1A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061" y="6246631"/>
            <a:ext cx="488483" cy="490638"/>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undefined">
            <a:extLst>
              <a:ext uri="{FF2B5EF4-FFF2-40B4-BE49-F238E27FC236}">
                <a16:creationId xmlns:a16="http://schemas.microsoft.com/office/drawing/2014/main" id="{3C593C55-E8E7-61E1-68A7-CD04C361E1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8734" y="2498188"/>
            <a:ext cx="5461690" cy="4096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0905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2D9FA-DE64-A45F-BC4D-296D4AAE922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012345A-A887-C817-3119-91DC9DABB877}"/>
              </a:ext>
            </a:extLst>
          </p:cNvPr>
          <p:cNvSpPr txBox="1"/>
          <p:nvPr/>
        </p:nvSpPr>
        <p:spPr>
          <a:xfrm>
            <a:off x="834500" y="310716"/>
            <a:ext cx="815575" cy="646331"/>
          </a:xfrm>
          <a:prstGeom prst="rect">
            <a:avLst/>
          </a:prstGeom>
          <a:noFill/>
        </p:spPr>
        <p:txBody>
          <a:bodyPr wrap="square" rtlCol="0">
            <a:spAutoFit/>
          </a:bodyPr>
          <a:lstStyle/>
          <a:p>
            <a:r>
              <a:rPr lang="sl-SI" sz="3600" dirty="0"/>
              <a:t>20.</a:t>
            </a:r>
            <a:endParaRPr lang="en-US" sz="3600" dirty="0"/>
          </a:p>
        </p:txBody>
      </p:sp>
      <p:sp>
        <p:nvSpPr>
          <p:cNvPr id="5" name="TextBox 4">
            <a:extLst>
              <a:ext uri="{FF2B5EF4-FFF2-40B4-BE49-F238E27FC236}">
                <a16:creationId xmlns:a16="http://schemas.microsoft.com/office/drawing/2014/main" id="{378000D3-E9AA-2F90-3225-9CAE383EE943}"/>
              </a:ext>
            </a:extLst>
          </p:cNvPr>
          <p:cNvSpPr txBox="1"/>
          <p:nvPr/>
        </p:nvSpPr>
        <p:spPr>
          <a:xfrm>
            <a:off x="1606858" y="310716"/>
            <a:ext cx="10234621" cy="3416320"/>
          </a:xfrm>
          <a:prstGeom prst="rect">
            <a:avLst/>
          </a:prstGeom>
          <a:noFill/>
        </p:spPr>
        <p:txBody>
          <a:bodyPr wrap="square" rtlCol="0">
            <a:spAutoFit/>
          </a:bodyPr>
          <a:lstStyle/>
          <a:p>
            <a:r>
              <a:rPr lang="sl-SI" sz="3600" dirty="0"/>
              <a:t>Katera sicer dovoljena znamka gorskih koles je bila ustanovljena šele leta 2019 v kanadskem Vancouvru in s svojim modelom Druid postavila nove trende pri kolesih z okvirji „high-pivot“?</a:t>
            </a:r>
          </a:p>
          <a:p>
            <a:br>
              <a:rPr lang="sl-SI" sz="3600" dirty="0"/>
            </a:br>
            <a:r>
              <a:rPr lang="sl-SI" sz="3600" b="0" dirty="0">
                <a:solidFill>
                  <a:srgbClr val="FF0000"/>
                </a:solidFill>
              </a:rPr>
              <a:t>Forbidden</a:t>
            </a:r>
          </a:p>
        </p:txBody>
      </p:sp>
      <p:pic>
        <p:nvPicPr>
          <p:cNvPr id="2" name="Picture 2">
            <a:extLst>
              <a:ext uri="{FF2B5EF4-FFF2-40B4-BE49-F238E27FC236}">
                <a16:creationId xmlns:a16="http://schemas.microsoft.com/office/drawing/2014/main" id="{79F0FF09-8D5D-BF07-CB27-7D8B6AC6A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061" y="6246631"/>
            <a:ext cx="488483" cy="490638"/>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a:extLst>
              <a:ext uri="{FF2B5EF4-FFF2-40B4-BE49-F238E27FC236}">
                <a16:creationId xmlns:a16="http://schemas.microsoft.com/office/drawing/2014/main" id="{EBBB6D46-849B-3D22-C32D-152732F197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4970" y="3142343"/>
            <a:ext cx="6423217" cy="3349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0904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940A7-F390-EABC-396D-676CAC11E41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DB87B73-B48A-79ED-78C2-281ED749D54B}"/>
              </a:ext>
            </a:extLst>
          </p:cNvPr>
          <p:cNvSpPr txBox="1"/>
          <p:nvPr/>
        </p:nvSpPr>
        <p:spPr>
          <a:xfrm>
            <a:off x="834500" y="310716"/>
            <a:ext cx="815575" cy="646331"/>
          </a:xfrm>
          <a:prstGeom prst="rect">
            <a:avLst/>
          </a:prstGeom>
          <a:noFill/>
        </p:spPr>
        <p:txBody>
          <a:bodyPr wrap="square" rtlCol="0">
            <a:spAutoFit/>
          </a:bodyPr>
          <a:lstStyle/>
          <a:p>
            <a:r>
              <a:rPr lang="sl-SI" sz="3600" dirty="0"/>
              <a:t>21.</a:t>
            </a:r>
            <a:endParaRPr lang="en-US" sz="3600" dirty="0"/>
          </a:p>
        </p:txBody>
      </p:sp>
      <p:sp>
        <p:nvSpPr>
          <p:cNvPr id="5" name="TextBox 4">
            <a:extLst>
              <a:ext uri="{FF2B5EF4-FFF2-40B4-BE49-F238E27FC236}">
                <a16:creationId xmlns:a16="http://schemas.microsoft.com/office/drawing/2014/main" id="{1CCBFE5B-DFFE-1083-CB77-D7005F0EDECE}"/>
              </a:ext>
            </a:extLst>
          </p:cNvPr>
          <p:cNvSpPr txBox="1"/>
          <p:nvPr/>
        </p:nvSpPr>
        <p:spPr>
          <a:xfrm>
            <a:off x="1548873" y="310716"/>
            <a:ext cx="10151494" cy="5129609"/>
          </a:xfrm>
          <a:prstGeom prst="rect">
            <a:avLst/>
          </a:prstGeom>
          <a:noFill/>
        </p:spPr>
        <p:txBody>
          <a:bodyPr wrap="square" rtlCol="0">
            <a:spAutoFit/>
          </a:bodyPr>
          <a:lstStyle/>
          <a:p>
            <a:r>
              <a:rPr lang="sl-SI" sz="3600" dirty="0"/>
              <a:t>Kdo je izvajalec naslednjih skladb za karaoke?</a:t>
            </a:r>
          </a:p>
          <a:p>
            <a:endParaRPr lang="sl-SI" sz="3600" dirty="0"/>
          </a:p>
          <a:p>
            <a:pPr>
              <a:spcAft>
                <a:spcPts val="400"/>
              </a:spcAft>
            </a:pPr>
            <a:r>
              <a:rPr lang="sl-SI" sz="3600" dirty="0"/>
              <a:t>a)</a:t>
            </a:r>
            <a:endParaRPr lang="sl-SI" sz="3600" dirty="0">
              <a:solidFill>
                <a:srgbClr val="FF0000"/>
              </a:solidFill>
            </a:endParaRPr>
          </a:p>
          <a:p>
            <a:r>
              <a:rPr lang="sl-SI" sz="3600" dirty="0">
                <a:solidFill>
                  <a:srgbClr val="FF0000"/>
                </a:solidFill>
              </a:rPr>
              <a:t>Spice Girls</a:t>
            </a:r>
          </a:p>
          <a:p>
            <a:endParaRPr lang="sl-SI" sz="3600" dirty="0"/>
          </a:p>
          <a:p>
            <a:r>
              <a:rPr lang="sl-SI" sz="3600" dirty="0"/>
              <a:t>b)</a:t>
            </a:r>
          </a:p>
          <a:p>
            <a:r>
              <a:rPr lang="sl-SI" sz="3600" dirty="0">
                <a:solidFill>
                  <a:srgbClr val="FF0000"/>
                </a:solidFill>
              </a:rPr>
              <a:t>Sam Brown</a:t>
            </a:r>
            <a:endParaRPr lang="sl-SI" sz="3600" dirty="0"/>
          </a:p>
          <a:p>
            <a:br>
              <a:rPr lang="sl-SI" sz="3600" dirty="0"/>
            </a:br>
            <a:endParaRPr lang="sl-SI" sz="3600" b="0" dirty="0">
              <a:solidFill>
                <a:srgbClr val="FF0000"/>
              </a:solidFill>
            </a:endParaRPr>
          </a:p>
        </p:txBody>
      </p:sp>
      <p:pic>
        <p:nvPicPr>
          <p:cNvPr id="2" name="Picture 2">
            <a:extLst>
              <a:ext uri="{FF2B5EF4-FFF2-40B4-BE49-F238E27FC236}">
                <a16:creationId xmlns:a16="http://schemas.microsoft.com/office/drawing/2014/main" id="{496B5181-905A-AB4C-23C4-0351F55490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061" y="6246631"/>
            <a:ext cx="488483" cy="490638"/>
          </a:xfrm>
          <a:prstGeom prst="rect">
            <a:avLst/>
          </a:prstGeom>
          <a:noFill/>
          <a:extLst>
            <a:ext uri="{909E8E84-426E-40DD-AFC4-6F175D3DCCD1}">
              <a14:hiddenFill xmlns:a14="http://schemas.microsoft.com/office/drawing/2010/main">
                <a:solidFill>
                  <a:srgbClr val="FFFFFF"/>
                </a:solidFill>
              </a14:hiddenFill>
            </a:ext>
          </a:extLst>
        </p:spPr>
      </p:pic>
      <p:pic>
        <p:nvPicPr>
          <p:cNvPr id="7" name="21a">
            <a:hlinkClick r:id="" action="ppaction://media"/>
            <a:extLst>
              <a:ext uri="{FF2B5EF4-FFF2-40B4-BE49-F238E27FC236}">
                <a16:creationId xmlns:a16="http://schemas.microsoft.com/office/drawing/2014/main" id="{D689D2A6-E5A9-8413-3166-6D8D29F62F0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90922" y="1489513"/>
            <a:ext cx="540000" cy="540000"/>
          </a:xfrm>
          <a:prstGeom prst="rect">
            <a:avLst/>
          </a:prstGeom>
        </p:spPr>
      </p:pic>
      <p:pic>
        <p:nvPicPr>
          <p:cNvPr id="6" name="21b">
            <a:hlinkClick r:id="" action="ppaction://media"/>
            <a:extLst>
              <a:ext uri="{FF2B5EF4-FFF2-40B4-BE49-F238E27FC236}">
                <a16:creationId xmlns:a16="http://schemas.microsoft.com/office/drawing/2014/main" id="{7523B576-FD8B-5EE2-CE65-A0D207CBF1CE}"/>
              </a:ext>
            </a:extLst>
          </p:cNvPr>
          <p:cNvPicPr>
            <a:picLocks noChangeAspect="1"/>
          </p:cNvPicPr>
          <p:nvPr>
            <a:audioFile r:link="rId3"/>
            <p:extLst>
              <p:ext uri="{DAA4B4D4-6D71-4841-9C94-3DE7FCFB9230}">
                <p14:media xmlns:p14="http://schemas.microsoft.com/office/powerpoint/2010/main" r:embed="rId4">
                  <p14:trim st="4037"/>
                </p14:media>
              </p:ext>
            </p:extLst>
          </p:nvPr>
        </p:nvPicPr>
        <p:blipFill>
          <a:blip r:embed="rId7"/>
          <a:stretch>
            <a:fillRect/>
          </a:stretch>
        </p:blipFill>
        <p:spPr>
          <a:xfrm>
            <a:off x="2290922" y="3170210"/>
            <a:ext cx="540000" cy="540000"/>
          </a:xfrm>
          <a:prstGeom prst="rect">
            <a:avLst/>
          </a:prstGeom>
        </p:spPr>
      </p:pic>
    </p:spTree>
    <p:extLst>
      <p:ext uri="{BB962C8B-B14F-4D97-AF65-F5344CB8AC3E}">
        <p14:creationId xmlns:p14="http://schemas.microsoft.com/office/powerpoint/2010/main" val="37502020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42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4233"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961BA-F07B-F6C2-9AC6-91ADC83C1C0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936EEE1-C769-4AB0-844A-9988CC9BC6EA}"/>
              </a:ext>
            </a:extLst>
          </p:cNvPr>
          <p:cNvSpPr txBox="1"/>
          <p:nvPr/>
        </p:nvSpPr>
        <p:spPr>
          <a:xfrm>
            <a:off x="834500" y="310716"/>
            <a:ext cx="815575" cy="646331"/>
          </a:xfrm>
          <a:prstGeom prst="rect">
            <a:avLst/>
          </a:prstGeom>
          <a:noFill/>
        </p:spPr>
        <p:txBody>
          <a:bodyPr wrap="square" rtlCol="0">
            <a:spAutoFit/>
          </a:bodyPr>
          <a:lstStyle/>
          <a:p>
            <a:r>
              <a:rPr lang="sl-SI" sz="3600" dirty="0"/>
              <a:t>22.</a:t>
            </a:r>
            <a:endParaRPr lang="en-US" sz="3600" dirty="0"/>
          </a:p>
        </p:txBody>
      </p:sp>
      <p:sp>
        <p:nvSpPr>
          <p:cNvPr id="5" name="TextBox 4">
            <a:extLst>
              <a:ext uri="{FF2B5EF4-FFF2-40B4-BE49-F238E27FC236}">
                <a16:creationId xmlns:a16="http://schemas.microsoft.com/office/drawing/2014/main" id="{8712C7EA-7839-66BE-EF97-1F806C202F6A}"/>
              </a:ext>
            </a:extLst>
          </p:cNvPr>
          <p:cNvSpPr txBox="1"/>
          <p:nvPr/>
        </p:nvSpPr>
        <p:spPr>
          <a:xfrm>
            <a:off x="1606859" y="310716"/>
            <a:ext cx="10151494" cy="3416320"/>
          </a:xfrm>
          <a:prstGeom prst="rect">
            <a:avLst/>
          </a:prstGeom>
          <a:noFill/>
        </p:spPr>
        <p:txBody>
          <a:bodyPr wrap="square" rtlCol="0">
            <a:spAutoFit/>
          </a:bodyPr>
          <a:lstStyle/>
          <a:p>
            <a:r>
              <a:rPr lang="sl-SI" sz="3600" dirty="0"/>
              <a:t>Kdo je leta 1846 na Dunaju deloval kot cenzor za slovanske tiske in je zloglasno prečrtal četrto kitico Prešernove Zdravljice ter preprečil njeno objavo?</a:t>
            </a:r>
          </a:p>
          <a:p>
            <a:br>
              <a:rPr lang="sl-SI" sz="3600" dirty="0"/>
            </a:br>
            <a:r>
              <a:rPr lang="sl-SI" sz="3600" dirty="0">
                <a:solidFill>
                  <a:srgbClr val="FF0000"/>
                </a:solidFill>
              </a:rPr>
              <a:t>Franc Miklošič</a:t>
            </a:r>
            <a:endParaRPr lang="en-US" sz="3600" dirty="0"/>
          </a:p>
        </p:txBody>
      </p:sp>
      <p:pic>
        <p:nvPicPr>
          <p:cNvPr id="2" name="Picture 2">
            <a:extLst>
              <a:ext uri="{FF2B5EF4-FFF2-40B4-BE49-F238E27FC236}">
                <a16:creationId xmlns:a16="http://schemas.microsoft.com/office/drawing/2014/main" id="{80D228B5-6F68-27B1-BAF1-27FF944D73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061" y="6246631"/>
            <a:ext cx="488483" cy="490638"/>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E35F945C-287E-8B8F-DDD8-592FE011DA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6998" y="2467429"/>
            <a:ext cx="3331859" cy="4269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8837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2C987-96EE-E8C6-2094-B5D62ED8D41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9844A9D-7A3C-B349-FE9F-81B1CDFA6FC4}"/>
              </a:ext>
            </a:extLst>
          </p:cNvPr>
          <p:cNvSpPr txBox="1"/>
          <p:nvPr/>
        </p:nvSpPr>
        <p:spPr>
          <a:xfrm>
            <a:off x="834500" y="310716"/>
            <a:ext cx="815575" cy="646331"/>
          </a:xfrm>
          <a:prstGeom prst="rect">
            <a:avLst/>
          </a:prstGeom>
          <a:noFill/>
        </p:spPr>
        <p:txBody>
          <a:bodyPr wrap="square" rtlCol="0">
            <a:spAutoFit/>
          </a:bodyPr>
          <a:lstStyle/>
          <a:p>
            <a:r>
              <a:rPr lang="sl-SI" sz="3600" dirty="0"/>
              <a:t>23.</a:t>
            </a:r>
            <a:endParaRPr lang="en-US" sz="3600" dirty="0"/>
          </a:p>
        </p:txBody>
      </p:sp>
      <p:sp>
        <p:nvSpPr>
          <p:cNvPr id="5" name="TextBox 4">
            <a:extLst>
              <a:ext uri="{FF2B5EF4-FFF2-40B4-BE49-F238E27FC236}">
                <a16:creationId xmlns:a16="http://schemas.microsoft.com/office/drawing/2014/main" id="{B221086A-0F3A-C527-8B6C-66A442A70CEE}"/>
              </a:ext>
            </a:extLst>
          </p:cNvPr>
          <p:cNvSpPr txBox="1"/>
          <p:nvPr/>
        </p:nvSpPr>
        <p:spPr>
          <a:xfrm>
            <a:off x="1606859" y="310716"/>
            <a:ext cx="10151494" cy="3416320"/>
          </a:xfrm>
          <a:prstGeom prst="rect">
            <a:avLst/>
          </a:prstGeom>
          <a:noFill/>
        </p:spPr>
        <p:txBody>
          <a:bodyPr wrap="square" rtlCol="0">
            <a:spAutoFit/>
          </a:bodyPr>
          <a:lstStyle/>
          <a:p>
            <a:r>
              <a:rPr lang="sl-SI" sz="3600" dirty="0"/>
              <a:t>Zaradi katerega do islama kritičnega romana si je Salman Rushdie leta 1989 na svojo glavo nakopal fatvo, ki jo je izrekel ajatola Homeini?</a:t>
            </a:r>
          </a:p>
          <a:p>
            <a:br>
              <a:rPr lang="sl-SI" sz="3600" dirty="0"/>
            </a:br>
            <a:r>
              <a:rPr lang="sl-SI" sz="3600" dirty="0">
                <a:solidFill>
                  <a:srgbClr val="FF0000"/>
                </a:solidFill>
              </a:rPr>
              <a:t>Satanski stihi</a:t>
            </a:r>
          </a:p>
          <a:p>
            <a:r>
              <a:rPr lang="sl-SI" sz="3600" dirty="0">
                <a:solidFill>
                  <a:srgbClr val="FF0000"/>
                </a:solidFill>
              </a:rPr>
              <a:t>(The Satanic Verses)</a:t>
            </a:r>
            <a:endParaRPr lang="en-US" sz="3600" dirty="0"/>
          </a:p>
        </p:txBody>
      </p:sp>
      <p:pic>
        <p:nvPicPr>
          <p:cNvPr id="2" name="Picture 2">
            <a:extLst>
              <a:ext uri="{FF2B5EF4-FFF2-40B4-BE49-F238E27FC236}">
                <a16:creationId xmlns:a16="http://schemas.microsoft.com/office/drawing/2014/main" id="{4B36540F-4535-F294-CF39-80C09C433D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061" y="6246631"/>
            <a:ext cx="488483" cy="49063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Delhi HC lifts import ban on Rushdie's 'The Satanic Verses' as original  order untraceable">
            <a:extLst>
              <a:ext uri="{FF2B5EF4-FFF2-40B4-BE49-F238E27FC236}">
                <a16:creationId xmlns:a16="http://schemas.microsoft.com/office/drawing/2014/main" id="{D75C8FF5-6A30-F038-2853-1B109BE891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5183" y="3011714"/>
            <a:ext cx="5303355" cy="3535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0293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F8B7D-BE07-D178-55D2-96061047D98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78665FE-69FC-DC8B-3D3B-B979C28AF42C}"/>
              </a:ext>
            </a:extLst>
          </p:cNvPr>
          <p:cNvSpPr txBox="1"/>
          <p:nvPr/>
        </p:nvSpPr>
        <p:spPr>
          <a:xfrm>
            <a:off x="834501" y="310716"/>
            <a:ext cx="772358" cy="646331"/>
          </a:xfrm>
          <a:prstGeom prst="rect">
            <a:avLst/>
          </a:prstGeom>
          <a:noFill/>
        </p:spPr>
        <p:txBody>
          <a:bodyPr wrap="square" rtlCol="0">
            <a:spAutoFit/>
          </a:bodyPr>
          <a:lstStyle/>
          <a:p>
            <a:r>
              <a:rPr lang="sl-SI" sz="3600" dirty="0"/>
              <a:t>24.</a:t>
            </a:r>
            <a:endParaRPr lang="en-US" sz="3600" dirty="0"/>
          </a:p>
        </p:txBody>
      </p:sp>
      <p:sp>
        <p:nvSpPr>
          <p:cNvPr id="5" name="TextBox 4">
            <a:extLst>
              <a:ext uri="{FF2B5EF4-FFF2-40B4-BE49-F238E27FC236}">
                <a16:creationId xmlns:a16="http://schemas.microsoft.com/office/drawing/2014/main" id="{C6ABEB47-3F0D-3266-C292-CDB2F45BCA12}"/>
              </a:ext>
            </a:extLst>
          </p:cNvPr>
          <p:cNvSpPr txBox="1"/>
          <p:nvPr/>
        </p:nvSpPr>
        <p:spPr>
          <a:xfrm>
            <a:off x="1606859" y="310716"/>
            <a:ext cx="10151494" cy="3416320"/>
          </a:xfrm>
          <a:prstGeom prst="rect">
            <a:avLst/>
          </a:prstGeom>
          <a:noFill/>
        </p:spPr>
        <p:txBody>
          <a:bodyPr wrap="square" rtlCol="0">
            <a:spAutoFit/>
          </a:bodyPr>
          <a:lstStyle/>
          <a:p>
            <a:r>
              <a:rPr lang="sl-SI" sz="3600" dirty="0"/>
              <a:t>Katera, poslednja kitajska dinastija, je v sredini 17. stoletja prevzela oblast nad Kitajsko in deželi zavladala izza zidov Prepovedanega mesta, dotedanje rezidence dinastije Ming?</a:t>
            </a:r>
          </a:p>
          <a:p>
            <a:br>
              <a:rPr lang="sl-SI" sz="3600" dirty="0"/>
            </a:br>
            <a:r>
              <a:rPr lang="sl-SI" sz="3600" b="0" dirty="0">
                <a:solidFill>
                  <a:srgbClr val="FF0000"/>
                </a:solidFill>
              </a:rPr>
              <a:t>Čing</a:t>
            </a:r>
            <a:endParaRPr lang="en-US" sz="3600" dirty="0"/>
          </a:p>
        </p:txBody>
      </p:sp>
      <p:pic>
        <p:nvPicPr>
          <p:cNvPr id="2" name="Picture 2">
            <a:extLst>
              <a:ext uri="{FF2B5EF4-FFF2-40B4-BE49-F238E27FC236}">
                <a16:creationId xmlns:a16="http://schemas.microsoft.com/office/drawing/2014/main" id="{08D0217C-4289-3A52-6360-1FDEB7EBEE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061" y="6246631"/>
            <a:ext cx="488483" cy="490638"/>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lag of Qing dynasty">
            <a:extLst>
              <a:ext uri="{FF2B5EF4-FFF2-40B4-BE49-F238E27FC236}">
                <a16:creationId xmlns:a16="http://schemas.microsoft.com/office/drawing/2014/main" id="{F1E9CB71-A5DF-D257-B10B-F7CB861FD0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7363" y="4265777"/>
            <a:ext cx="3153716" cy="210280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Forbidden City | History, Facts, &amp; Map | Britannica">
            <a:extLst>
              <a:ext uri="{FF2B5EF4-FFF2-40B4-BE49-F238E27FC236}">
                <a16:creationId xmlns:a16="http://schemas.microsoft.com/office/drawing/2014/main" id="{A6EEF94A-895B-DBA2-8A6C-16B2A65AF5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033486"/>
            <a:ext cx="4982568" cy="3335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1777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463EB0A-3D7C-4AA5-BFA5-8EE5B4BA56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CB4C2EA2-5D5B-4E6D-8E4E-023143740972}"/>
              </a:ext>
            </a:extLst>
          </p:cNvPr>
          <p:cNvSpPr>
            <a:spLocks noGrp="1"/>
          </p:cNvSpPr>
          <p:nvPr>
            <p:ph type="ctrTitle"/>
          </p:nvPr>
        </p:nvSpPr>
        <p:spPr>
          <a:xfrm>
            <a:off x="578651" y="1122363"/>
            <a:ext cx="11034695" cy="3174690"/>
          </a:xfrm>
        </p:spPr>
        <p:txBody>
          <a:bodyPr>
            <a:normAutofit/>
          </a:bodyPr>
          <a:lstStyle/>
          <a:p>
            <a:pPr algn="l"/>
            <a:r>
              <a:rPr lang="sl-SI" dirty="0"/>
              <a:t>Premor</a:t>
            </a:r>
          </a:p>
        </p:txBody>
      </p:sp>
      <p:sp>
        <p:nvSpPr>
          <p:cNvPr id="9" name="Rectangle 8">
            <a:extLst>
              <a:ext uri="{FF2B5EF4-FFF2-40B4-BE49-F238E27FC236}">
                <a16:creationId xmlns:a16="http://schemas.microsoft.com/office/drawing/2014/main" id="{7945AD00-F967-454D-A4B2-39ABA5C88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9BC5B79-B912-427C-8219-E3E50943F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Picture 2" descr="MCO">
            <a:extLst>
              <a:ext uri="{FF2B5EF4-FFF2-40B4-BE49-F238E27FC236}">
                <a16:creationId xmlns:a16="http://schemas.microsoft.com/office/drawing/2014/main" id="{FAD1F5D8-4BFC-E6F7-EAB7-7C1DDCA2E7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79" t="12762" r="4366" b="10549"/>
          <a:stretch>
            <a:fillRect/>
          </a:stretch>
        </p:blipFill>
        <p:spPr bwMode="auto">
          <a:xfrm>
            <a:off x="8505442" y="5005467"/>
            <a:ext cx="2921551" cy="13665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Opis slike ni na voljo.">
            <a:extLst>
              <a:ext uri="{FF2B5EF4-FFF2-40B4-BE49-F238E27FC236}">
                <a16:creationId xmlns:a16="http://schemas.microsoft.com/office/drawing/2014/main" id="{71BADB18-9510-534B-BDD3-CB81423C68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1611" y="4674332"/>
            <a:ext cx="2028825" cy="202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53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1A4E6-9EBA-5D27-997C-10399304109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264CB79-07BE-E798-8AC1-C1FF400CD238}"/>
              </a:ext>
            </a:extLst>
          </p:cNvPr>
          <p:cNvSpPr txBox="1"/>
          <p:nvPr/>
        </p:nvSpPr>
        <p:spPr>
          <a:xfrm>
            <a:off x="834501" y="310716"/>
            <a:ext cx="772358" cy="646331"/>
          </a:xfrm>
          <a:prstGeom prst="rect">
            <a:avLst/>
          </a:prstGeom>
          <a:noFill/>
        </p:spPr>
        <p:txBody>
          <a:bodyPr wrap="square" rtlCol="0">
            <a:spAutoFit/>
          </a:bodyPr>
          <a:lstStyle/>
          <a:p>
            <a:r>
              <a:rPr lang="sl-SI" sz="3600" dirty="0"/>
              <a:t>1.</a:t>
            </a:r>
            <a:endParaRPr lang="en-US" sz="3600" dirty="0"/>
          </a:p>
        </p:txBody>
      </p:sp>
      <p:sp>
        <p:nvSpPr>
          <p:cNvPr id="3" name="TextBox 2">
            <a:extLst>
              <a:ext uri="{FF2B5EF4-FFF2-40B4-BE49-F238E27FC236}">
                <a16:creationId xmlns:a16="http://schemas.microsoft.com/office/drawing/2014/main" id="{065DE781-1F8F-80A3-7654-D7D5DBBF75F7}"/>
              </a:ext>
            </a:extLst>
          </p:cNvPr>
          <p:cNvSpPr txBox="1"/>
          <p:nvPr/>
        </p:nvSpPr>
        <p:spPr>
          <a:xfrm>
            <a:off x="194720" y="6362618"/>
            <a:ext cx="3662905" cy="369332"/>
          </a:xfrm>
          <a:prstGeom prst="rect">
            <a:avLst/>
          </a:prstGeom>
          <a:noFill/>
        </p:spPr>
        <p:txBody>
          <a:bodyPr wrap="square" rtlCol="0">
            <a:spAutoFit/>
          </a:bodyPr>
          <a:lstStyle/>
          <a:p>
            <a:r>
              <a:rPr lang="sl-SI" dirty="0"/>
              <a:t>Zidam, zidam dan na dan</a:t>
            </a:r>
            <a:endParaRPr lang="en-US" dirty="0"/>
          </a:p>
        </p:txBody>
      </p:sp>
      <p:sp>
        <p:nvSpPr>
          <p:cNvPr id="5" name="TextBox 4">
            <a:extLst>
              <a:ext uri="{FF2B5EF4-FFF2-40B4-BE49-F238E27FC236}">
                <a16:creationId xmlns:a16="http://schemas.microsoft.com/office/drawing/2014/main" id="{D1C4E676-1EE1-777D-8358-61F71CA06F45}"/>
              </a:ext>
            </a:extLst>
          </p:cNvPr>
          <p:cNvSpPr txBox="1"/>
          <p:nvPr/>
        </p:nvSpPr>
        <p:spPr>
          <a:xfrm>
            <a:off x="1606859" y="310716"/>
            <a:ext cx="10151494" cy="1754326"/>
          </a:xfrm>
          <a:prstGeom prst="rect">
            <a:avLst/>
          </a:prstGeom>
          <a:noFill/>
        </p:spPr>
        <p:txBody>
          <a:bodyPr wrap="square" rtlCol="0">
            <a:spAutoFit/>
          </a:bodyPr>
          <a:lstStyle/>
          <a:p>
            <a:r>
              <a:rPr lang="sl-SI" sz="3600" dirty="0"/>
              <a:t>Katera štajerska glasbena skupina je izdala pesem z naslovom, ki je nadel ime temu sklopu kviza?</a:t>
            </a:r>
          </a:p>
        </p:txBody>
      </p:sp>
      <p:pic>
        <p:nvPicPr>
          <p:cNvPr id="2" name="1">
            <a:hlinkClick r:id="" action="ppaction://media"/>
            <a:extLst>
              <a:ext uri="{FF2B5EF4-FFF2-40B4-BE49-F238E27FC236}">
                <a16:creationId xmlns:a16="http://schemas.microsoft.com/office/drawing/2014/main" id="{28EE07D6-A36A-1B5C-9522-F53D5A341302}"/>
              </a:ext>
            </a:extLst>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p:blipFill>
        <p:spPr>
          <a:xfrm>
            <a:off x="3449067" y="2275258"/>
            <a:ext cx="5293865" cy="3970400"/>
          </a:xfrm>
          <a:prstGeom prst="rect">
            <a:avLst/>
          </a:prstGeom>
        </p:spPr>
      </p:pic>
    </p:spTree>
    <p:extLst>
      <p:ext uri="{BB962C8B-B14F-4D97-AF65-F5344CB8AC3E}">
        <p14:creationId xmlns:p14="http://schemas.microsoft.com/office/powerpoint/2010/main" val="24898436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7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52135-A97A-EE25-1BCB-B7F4BBE1B975}"/>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5FAD41A-671B-5CA6-298D-5BE272B50F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a:ea typeface="+mn-ea"/>
              <a:cs typeface="+mn-cs"/>
            </a:endParaRPr>
          </a:p>
        </p:txBody>
      </p:sp>
      <p:sp>
        <p:nvSpPr>
          <p:cNvPr id="2" name="Naslov 1">
            <a:extLst>
              <a:ext uri="{FF2B5EF4-FFF2-40B4-BE49-F238E27FC236}">
                <a16:creationId xmlns:a16="http://schemas.microsoft.com/office/drawing/2014/main" id="{14385B7A-0B94-3B8F-A503-A7FB5C8552CA}"/>
              </a:ext>
            </a:extLst>
          </p:cNvPr>
          <p:cNvSpPr>
            <a:spLocks noGrp="1"/>
          </p:cNvSpPr>
          <p:nvPr>
            <p:ph type="ctrTitle"/>
          </p:nvPr>
        </p:nvSpPr>
        <p:spPr>
          <a:xfrm>
            <a:off x="578651" y="1122363"/>
            <a:ext cx="11034695" cy="3174690"/>
          </a:xfrm>
        </p:spPr>
        <p:txBody>
          <a:bodyPr>
            <a:normAutofit/>
          </a:bodyPr>
          <a:lstStyle/>
          <a:p>
            <a:pPr algn="l">
              <a:lnSpc>
                <a:spcPct val="150000"/>
              </a:lnSpc>
            </a:pPr>
            <a:r>
              <a:rPr lang="sl-SI" dirty="0"/>
              <a:t>Četrti sklop</a:t>
            </a:r>
            <a:br>
              <a:rPr lang="sl-SI" dirty="0"/>
            </a:br>
            <a:r>
              <a:rPr lang="sl-SI" sz="4400" dirty="0">
                <a:solidFill>
                  <a:srgbClr val="FF0000"/>
                </a:solidFill>
              </a:rPr>
              <a:t>Živ</a:t>
            </a:r>
            <a:r>
              <a:rPr lang="sl-SI" sz="4400" dirty="0">
                <a:solidFill>
                  <a:srgbClr val="0070C0"/>
                </a:solidFill>
              </a:rPr>
              <a:t>lje</a:t>
            </a:r>
            <a:r>
              <a:rPr lang="sl-SI" sz="4400" dirty="0">
                <a:solidFill>
                  <a:srgbClr val="00CC99"/>
                </a:solidFill>
              </a:rPr>
              <a:t>nje</a:t>
            </a:r>
            <a:r>
              <a:rPr lang="sl-SI" sz="4400" dirty="0"/>
              <a:t> </a:t>
            </a:r>
            <a:r>
              <a:rPr lang="sl-SI" sz="4400" dirty="0">
                <a:solidFill>
                  <a:srgbClr val="7030A0"/>
                </a:solidFill>
              </a:rPr>
              <a:t>v</a:t>
            </a:r>
            <a:r>
              <a:rPr lang="sl-SI" sz="4400" dirty="0"/>
              <a:t> </a:t>
            </a:r>
            <a:r>
              <a:rPr lang="sl-SI" sz="4400" dirty="0">
                <a:solidFill>
                  <a:schemeClr val="accent2"/>
                </a:solidFill>
              </a:rPr>
              <a:t>bar</a:t>
            </a:r>
            <a:r>
              <a:rPr lang="sl-SI" sz="4400" dirty="0">
                <a:solidFill>
                  <a:srgbClr val="00B050"/>
                </a:solidFill>
              </a:rPr>
              <a:t>vah</a:t>
            </a:r>
          </a:p>
        </p:txBody>
      </p:sp>
      <p:sp>
        <p:nvSpPr>
          <p:cNvPr id="9" name="Rectangle 8">
            <a:extLst>
              <a:ext uri="{FF2B5EF4-FFF2-40B4-BE49-F238E27FC236}">
                <a16:creationId xmlns:a16="http://schemas.microsoft.com/office/drawing/2014/main" id="{BA3CE3F8-795C-DFC0-AA64-AFB0817FF1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8C8EA2F-F519-636E-8F58-7C1642C1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0463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81A72-4F13-92A8-918A-5B82693F648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07BE681-7157-2547-433F-B22173A7A601}"/>
              </a:ext>
            </a:extLst>
          </p:cNvPr>
          <p:cNvSpPr txBox="1"/>
          <p:nvPr/>
        </p:nvSpPr>
        <p:spPr>
          <a:xfrm>
            <a:off x="834500" y="310716"/>
            <a:ext cx="815575" cy="646331"/>
          </a:xfrm>
          <a:prstGeom prst="rect">
            <a:avLst/>
          </a:prstGeom>
          <a:noFill/>
        </p:spPr>
        <p:txBody>
          <a:bodyPr wrap="square" rtlCol="0">
            <a:spAutoFit/>
          </a:bodyPr>
          <a:lstStyle/>
          <a:p>
            <a:r>
              <a:rPr lang="sl-SI" sz="3600" dirty="0"/>
              <a:t>25.</a:t>
            </a:r>
            <a:endParaRPr lang="en-US" sz="3600" dirty="0"/>
          </a:p>
        </p:txBody>
      </p:sp>
      <p:sp>
        <p:nvSpPr>
          <p:cNvPr id="3" name="TextBox 2">
            <a:extLst>
              <a:ext uri="{FF2B5EF4-FFF2-40B4-BE49-F238E27FC236}">
                <a16:creationId xmlns:a16="http://schemas.microsoft.com/office/drawing/2014/main" id="{539151E7-6871-EB70-C403-FB4F230577AB}"/>
              </a:ext>
            </a:extLst>
          </p:cNvPr>
          <p:cNvSpPr txBox="1"/>
          <p:nvPr/>
        </p:nvSpPr>
        <p:spPr>
          <a:xfrm>
            <a:off x="194720" y="6362618"/>
            <a:ext cx="3662905" cy="369332"/>
          </a:xfrm>
          <a:prstGeom prst="rect">
            <a:avLst/>
          </a:prstGeom>
          <a:noFill/>
        </p:spPr>
        <p:txBody>
          <a:bodyPr wrap="square" rtlCol="0">
            <a:spAutoFit/>
          </a:bodyPr>
          <a:lstStyle/>
          <a:p>
            <a:r>
              <a:rPr lang="sl-SI" dirty="0">
                <a:solidFill>
                  <a:srgbClr val="FF0000"/>
                </a:solidFill>
              </a:rPr>
              <a:t>Živ</a:t>
            </a:r>
            <a:r>
              <a:rPr lang="sl-SI" dirty="0">
                <a:solidFill>
                  <a:srgbClr val="0070C0"/>
                </a:solidFill>
              </a:rPr>
              <a:t>lje</a:t>
            </a:r>
            <a:r>
              <a:rPr lang="sl-SI" dirty="0">
                <a:solidFill>
                  <a:srgbClr val="00CC99"/>
                </a:solidFill>
              </a:rPr>
              <a:t>nje</a:t>
            </a:r>
            <a:r>
              <a:rPr lang="sl-SI" dirty="0"/>
              <a:t> </a:t>
            </a:r>
            <a:r>
              <a:rPr lang="sl-SI" dirty="0">
                <a:solidFill>
                  <a:srgbClr val="7030A0"/>
                </a:solidFill>
              </a:rPr>
              <a:t>v</a:t>
            </a:r>
            <a:r>
              <a:rPr lang="sl-SI" dirty="0"/>
              <a:t> </a:t>
            </a:r>
            <a:r>
              <a:rPr lang="sl-SI" dirty="0">
                <a:solidFill>
                  <a:schemeClr val="accent2"/>
                </a:solidFill>
              </a:rPr>
              <a:t>bar</a:t>
            </a:r>
            <a:r>
              <a:rPr lang="sl-SI" dirty="0">
                <a:solidFill>
                  <a:srgbClr val="00B050"/>
                </a:solidFill>
              </a:rPr>
              <a:t>vah</a:t>
            </a:r>
            <a:endParaRPr lang="en-US" dirty="0"/>
          </a:p>
        </p:txBody>
      </p:sp>
      <p:sp>
        <p:nvSpPr>
          <p:cNvPr id="5" name="TextBox 4">
            <a:extLst>
              <a:ext uri="{FF2B5EF4-FFF2-40B4-BE49-F238E27FC236}">
                <a16:creationId xmlns:a16="http://schemas.microsoft.com/office/drawing/2014/main" id="{C93D898A-ED8F-AF62-784C-F1711A224385}"/>
              </a:ext>
            </a:extLst>
          </p:cNvPr>
          <p:cNvSpPr txBox="1"/>
          <p:nvPr/>
        </p:nvSpPr>
        <p:spPr>
          <a:xfrm>
            <a:off x="1606859" y="310716"/>
            <a:ext cx="10151494" cy="2308324"/>
          </a:xfrm>
          <a:prstGeom prst="rect">
            <a:avLst/>
          </a:prstGeom>
          <a:noFill/>
        </p:spPr>
        <p:txBody>
          <a:bodyPr wrap="square" rtlCol="0">
            <a:spAutoFit/>
          </a:bodyPr>
          <a:lstStyle/>
          <a:p>
            <a:r>
              <a:rPr lang="sl-SI" sz="3600" dirty="0"/>
              <a:t>Če bi želeli prebarvati predor Trojane z dolžino 2.840 metrov in s polkrožnim obokom dolžine 11 metrov, na kvadratni meter pa bi porabili 3 litre barve, koliko litrov barve bi skupaj potrebovali?</a:t>
            </a:r>
          </a:p>
        </p:txBody>
      </p:sp>
      <p:pic>
        <p:nvPicPr>
          <p:cNvPr id="2050" name="Picture 2" descr="Štajerska avtocesta po naletu vozil v predoru Trojane znova normalno  prevozna - siol.net">
            <a:extLst>
              <a:ext uri="{FF2B5EF4-FFF2-40B4-BE49-F238E27FC236}">
                <a16:creationId xmlns:a16="http://schemas.microsoft.com/office/drawing/2014/main" id="{CEC52816-8197-C78D-27B7-6876B5296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3003" y="2984158"/>
            <a:ext cx="5245994" cy="3313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3175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5E3D5-53AF-E6DF-C9BA-111BD4C4A60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2136E91-8CD0-D904-B317-6D72694B7D19}"/>
              </a:ext>
            </a:extLst>
          </p:cNvPr>
          <p:cNvSpPr txBox="1"/>
          <p:nvPr/>
        </p:nvSpPr>
        <p:spPr>
          <a:xfrm>
            <a:off x="834500" y="310716"/>
            <a:ext cx="815575" cy="646331"/>
          </a:xfrm>
          <a:prstGeom prst="rect">
            <a:avLst/>
          </a:prstGeom>
          <a:noFill/>
        </p:spPr>
        <p:txBody>
          <a:bodyPr wrap="square" rtlCol="0">
            <a:spAutoFit/>
          </a:bodyPr>
          <a:lstStyle/>
          <a:p>
            <a:r>
              <a:rPr lang="sl-SI" sz="3600" dirty="0"/>
              <a:t>26.</a:t>
            </a:r>
            <a:endParaRPr lang="en-US" sz="3600" dirty="0"/>
          </a:p>
        </p:txBody>
      </p:sp>
      <p:sp>
        <p:nvSpPr>
          <p:cNvPr id="3" name="TextBox 2">
            <a:extLst>
              <a:ext uri="{FF2B5EF4-FFF2-40B4-BE49-F238E27FC236}">
                <a16:creationId xmlns:a16="http://schemas.microsoft.com/office/drawing/2014/main" id="{75D953B8-CB58-1B7C-70A3-AFC8DD34D3E5}"/>
              </a:ext>
            </a:extLst>
          </p:cNvPr>
          <p:cNvSpPr txBox="1"/>
          <p:nvPr/>
        </p:nvSpPr>
        <p:spPr>
          <a:xfrm>
            <a:off x="194720" y="6362618"/>
            <a:ext cx="3662905" cy="369332"/>
          </a:xfrm>
          <a:prstGeom prst="rect">
            <a:avLst/>
          </a:prstGeom>
          <a:noFill/>
        </p:spPr>
        <p:txBody>
          <a:bodyPr wrap="square" rtlCol="0">
            <a:spAutoFit/>
          </a:bodyPr>
          <a:lstStyle/>
          <a:p>
            <a:r>
              <a:rPr lang="sl-SI" dirty="0">
                <a:solidFill>
                  <a:srgbClr val="FF0000"/>
                </a:solidFill>
              </a:rPr>
              <a:t>Živ</a:t>
            </a:r>
            <a:r>
              <a:rPr lang="sl-SI" dirty="0">
                <a:solidFill>
                  <a:srgbClr val="0070C0"/>
                </a:solidFill>
              </a:rPr>
              <a:t>lje</a:t>
            </a:r>
            <a:r>
              <a:rPr lang="sl-SI" dirty="0">
                <a:solidFill>
                  <a:srgbClr val="00CC99"/>
                </a:solidFill>
              </a:rPr>
              <a:t>nje</a:t>
            </a:r>
            <a:r>
              <a:rPr lang="sl-SI" dirty="0"/>
              <a:t> </a:t>
            </a:r>
            <a:r>
              <a:rPr lang="sl-SI" dirty="0">
                <a:solidFill>
                  <a:srgbClr val="7030A0"/>
                </a:solidFill>
              </a:rPr>
              <a:t>v</a:t>
            </a:r>
            <a:r>
              <a:rPr lang="sl-SI" dirty="0"/>
              <a:t> </a:t>
            </a:r>
            <a:r>
              <a:rPr lang="sl-SI" dirty="0">
                <a:solidFill>
                  <a:schemeClr val="accent2"/>
                </a:solidFill>
              </a:rPr>
              <a:t>bar</a:t>
            </a:r>
            <a:r>
              <a:rPr lang="sl-SI" dirty="0">
                <a:solidFill>
                  <a:srgbClr val="00B050"/>
                </a:solidFill>
              </a:rPr>
              <a:t>vah</a:t>
            </a:r>
            <a:endParaRPr lang="en-US" dirty="0"/>
          </a:p>
        </p:txBody>
      </p:sp>
      <p:sp>
        <p:nvSpPr>
          <p:cNvPr id="5" name="TextBox 4">
            <a:extLst>
              <a:ext uri="{FF2B5EF4-FFF2-40B4-BE49-F238E27FC236}">
                <a16:creationId xmlns:a16="http://schemas.microsoft.com/office/drawing/2014/main" id="{117AE47B-6195-7846-88C5-EB85322D6E46}"/>
              </a:ext>
            </a:extLst>
          </p:cNvPr>
          <p:cNvSpPr txBox="1"/>
          <p:nvPr/>
        </p:nvSpPr>
        <p:spPr>
          <a:xfrm>
            <a:off x="1606859" y="310716"/>
            <a:ext cx="10151494" cy="2308324"/>
          </a:xfrm>
          <a:prstGeom prst="rect">
            <a:avLst/>
          </a:prstGeom>
          <a:noFill/>
        </p:spPr>
        <p:txBody>
          <a:bodyPr wrap="square" rtlCol="0">
            <a:spAutoFit/>
          </a:bodyPr>
          <a:lstStyle/>
          <a:p>
            <a:r>
              <a:rPr lang="sl-SI" sz="3600" dirty="0"/>
              <a:t>Kateri nizozemski renesančni slikar je najbolj znan po triptihu Vrt zemeljskih naslad, v svojih delih pa je pogosto upodabljal grehe, demone in strah vzbujajoče kreature?</a:t>
            </a:r>
          </a:p>
        </p:txBody>
      </p:sp>
      <p:pic>
        <p:nvPicPr>
          <p:cNvPr id="9218" name="Picture 2" descr="Image043 - Robert Bosch Logo Transparent Background Clipart - Large Size  Png Image - PikPng">
            <a:extLst>
              <a:ext uri="{FF2B5EF4-FFF2-40B4-BE49-F238E27FC236}">
                <a16:creationId xmlns:a16="http://schemas.microsoft.com/office/drawing/2014/main" id="{F2BE8E19-C858-ADEE-65BD-D3FA08450E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2288" y="4027968"/>
            <a:ext cx="1545337" cy="154533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C0CFBC23-9C82-3E1E-6D05-0BC85314F3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7191" y="3053990"/>
            <a:ext cx="6133481" cy="3493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3456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0B1D4-6C27-4134-B85A-4D4F9ADA050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EE3BB51-6476-C78F-0ACD-CE7D9E3BF1B5}"/>
              </a:ext>
            </a:extLst>
          </p:cNvPr>
          <p:cNvSpPr txBox="1"/>
          <p:nvPr/>
        </p:nvSpPr>
        <p:spPr>
          <a:xfrm>
            <a:off x="834500" y="310716"/>
            <a:ext cx="815575" cy="646331"/>
          </a:xfrm>
          <a:prstGeom prst="rect">
            <a:avLst/>
          </a:prstGeom>
          <a:noFill/>
        </p:spPr>
        <p:txBody>
          <a:bodyPr wrap="square" rtlCol="0">
            <a:spAutoFit/>
          </a:bodyPr>
          <a:lstStyle/>
          <a:p>
            <a:r>
              <a:rPr lang="sl-SI" sz="3600" dirty="0"/>
              <a:t>27.</a:t>
            </a:r>
            <a:endParaRPr lang="en-US" sz="3600" dirty="0"/>
          </a:p>
        </p:txBody>
      </p:sp>
      <p:sp>
        <p:nvSpPr>
          <p:cNvPr id="3" name="TextBox 2">
            <a:extLst>
              <a:ext uri="{FF2B5EF4-FFF2-40B4-BE49-F238E27FC236}">
                <a16:creationId xmlns:a16="http://schemas.microsoft.com/office/drawing/2014/main" id="{B26BA80D-BEBE-CE03-FFD6-22DCE5477BB0}"/>
              </a:ext>
            </a:extLst>
          </p:cNvPr>
          <p:cNvSpPr txBox="1"/>
          <p:nvPr/>
        </p:nvSpPr>
        <p:spPr>
          <a:xfrm>
            <a:off x="194720" y="6362618"/>
            <a:ext cx="3662905" cy="369332"/>
          </a:xfrm>
          <a:prstGeom prst="rect">
            <a:avLst/>
          </a:prstGeom>
          <a:noFill/>
        </p:spPr>
        <p:txBody>
          <a:bodyPr wrap="square" rtlCol="0">
            <a:spAutoFit/>
          </a:bodyPr>
          <a:lstStyle/>
          <a:p>
            <a:r>
              <a:rPr lang="sl-SI" dirty="0">
                <a:solidFill>
                  <a:srgbClr val="FF0000"/>
                </a:solidFill>
              </a:rPr>
              <a:t>Živ</a:t>
            </a:r>
            <a:r>
              <a:rPr lang="sl-SI" dirty="0">
                <a:solidFill>
                  <a:srgbClr val="0070C0"/>
                </a:solidFill>
              </a:rPr>
              <a:t>lje</a:t>
            </a:r>
            <a:r>
              <a:rPr lang="sl-SI" dirty="0">
                <a:solidFill>
                  <a:srgbClr val="00CC99"/>
                </a:solidFill>
              </a:rPr>
              <a:t>nje</a:t>
            </a:r>
            <a:r>
              <a:rPr lang="sl-SI" dirty="0"/>
              <a:t> </a:t>
            </a:r>
            <a:r>
              <a:rPr lang="sl-SI" dirty="0">
                <a:solidFill>
                  <a:srgbClr val="7030A0"/>
                </a:solidFill>
              </a:rPr>
              <a:t>v</a:t>
            </a:r>
            <a:r>
              <a:rPr lang="sl-SI" dirty="0"/>
              <a:t> </a:t>
            </a:r>
            <a:r>
              <a:rPr lang="sl-SI" dirty="0">
                <a:solidFill>
                  <a:schemeClr val="accent2"/>
                </a:solidFill>
              </a:rPr>
              <a:t>bar</a:t>
            </a:r>
            <a:r>
              <a:rPr lang="sl-SI" dirty="0">
                <a:solidFill>
                  <a:srgbClr val="00B050"/>
                </a:solidFill>
              </a:rPr>
              <a:t>vah</a:t>
            </a:r>
            <a:endParaRPr lang="en-US" dirty="0">
              <a:solidFill>
                <a:srgbClr val="0070C0"/>
              </a:solidFill>
            </a:endParaRPr>
          </a:p>
        </p:txBody>
      </p:sp>
      <p:sp>
        <p:nvSpPr>
          <p:cNvPr id="5" name="TextBox 4">
            <a:extLst>
              <a:ext uri="{FF2B5EF4-FFF2-40B4-BE49-F238E27FC236}">
                <a16:creationId xmlns:a16="http://schemas.microsoft.com/office/drawing/2014/main" id="{05871EDD-FCE3-BB7C-6903-D6DDD4DB303E}"/>
              </a:ext>
            </a:extLst>
          </p:cNvPr>
          <p:cNvSpPr txBox="1"/>
          <p:nvPr/>
        </p:nvSpPr>
        <p:spPr>
          <a:xfrm>
            <a:off x="1606859" y="310716"/>
            <a:ext cx="10151494" cy="646331"/>
          </a:xfrm>
          <a:prstGeom prst="rect">
            <a:avLst/>
          </a:prstGeom>
          <a:noFill/>
        </p:spPr>
        <p:txBody>
          <a:bodyPr wrap="square" rtlCol="0">
            <a:spAutoFit/>
          </a:bodyPr>
          <a:lstStyle/>
          <a:p>
            <a:r>
              <a:rPr lang="sl-SI" sz="3600" dirty="0"/>
              <a:t>a) Junaki katere risanke so prikazani na sliki?</a:t>
            </a:r>
          </a:p>
        </p:txBody>
      </p:sp>
      <p:pic>
        <p:nvPicPr>
          <p:cNvPr id="5122" name="Picture 2">
            <a:extLst>
              <a:ext uri="{FF2B5EF4-FFF2-40B4-BE49-F238E27FC236}">
                <a16:creationId xmlns:a16="http://schemas.microsoft.com/office/drawing/2014/main" id="{A7C61D38-9DF5-8C6D-A195-A06D22FCA9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 t="25202" r="176" b="19436"/>
          <a:stretch>
            <a:fillRect/>
          </a:stretch>
        </p:blipFill>
        <p:spPr bwMode="auto">
          <a:xfrm>
            <a:off x="1948552" y="1360657"/>
            <a:ext cx="8294896" cy="459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5145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49E5A-5F1D-39F1-9B2A-CDABD4D1F9A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1ADE278-7646-615A-E49D-D8181BFDCF7D}"/>
              </a:ext>
            </a:extLst>
          </p:cNvPr>
          <p:cNvSpPr txBox="1"/>
          <p:nvPr/>
        </p:nvSpPr>
        <p:spPr>
          <a:xfrm>
            <a:off x="834500" y="310716"/>
            <a:ext cx="815575" cy="646331"/>
          </a:xfrm>
          <a:prstGeom prst="rect">
            <a:avLst/>
          </a:prstGeom>
          <a:noFill/>
        </p:spPr>
        <p:txBody>
          <a:bodyPr wrap="square" rtlCol="0">
            <a:spAutoFit/>
          </a:bodyPr>
          <a:lstStyle/>
          <a:p>
            <a:r>
              <a:rPr lang="sl-SI" sz="3600" dirty="0"/>
              <a:t>27.</a:t>
            </a:r>
            <a:endParaRPr lang="en-US" sz="3600" dirty="0"/>
          </a:p>
        </p:txBody>
      </p:sp>
      <p:sp>
        <p:nvSpPr>
          <p:cNvPr id="3" name="TextBox 2">
            <a:extLst>
              <a:ext uri="{FF2B5EF4-FFF2-40B4-BE49-F238E27FC236}">
                <a16:creationId xmlns:a16="http://schemas.microsoft.com/office/drawing/2014/main" id="{1DA08038-C74B-55F0-EF8D-A2BD9A2397C6}"/>
              </a:ext>
            </a:extLst>
          </p:cNvPr>
          <p:cNvSpPr txBox="1"/>
          <p:nvPr/>
        </p:nvSpPr>
        <p:spPr>
          <a:xfrm>
            <a:off x="194720" y="6362618"/>
            <a:ext cx="3662905" cy="369332"/>
          </a:xfrm>
          <a:prstGeom prst="rect">
            <a:avLst/>
          </a:prstGeom>
          <a:noFill/>
        </p:spPr>
        <p:txBody>
          <a:bodyPr wrap="square" rtlCol="0">
            <a:spAutoFit/>
          </a:bodyPr>
          <a:lstStyle/>
          <a:p>
            <a:r>
              <a:rPr lang="sl-SI" dirty="0">
                <a:solidFill>
                  <a:srgbClr val="FF0000"/>
                </a:solidFill>
              </a:rPr>
              <a:t>Živ</a:t>
            </a:r>
            <a:r>
              <a:rPr lang="sl-SI" dirty="0">
                <a:solidFill>
                  <a:srgbClr val="0070C0"/>
                </a:solidFill>
              </a:rPr>
              <a:t>lje</a:t>
            </a:r>
            <a:r>
              <a:rPr lang="sl-SI" dirty="0">
                <a:solidFill>
                  <a:srgbClr val="00CC99"/>
                </a:solidFill>
              </a:rPr>
              <a:t>nje</a:t>
            </a:r>
            <a:r>
              <a:rPr lang="sl-SI" dirty="0"/>
              <a:t> </a:t>
            </a:r>
            <a:r>
              <a:rPr lang="sl-SI" dirty="0">
                <a:solidFill>
                  <a:srgbClr val="7030A0"/>
                </a:solidFill>
              </a:rPr>
              <a:t>v</a:t>
            </a:r>
            <a:r>
              <a:rPr lang="sl-SI" dirty="0"/>
              <a:t> </a:t>
            </a:r>
            <a:r>
              <a:rPr lang="sl-SI" dirty="0">
                <a:solidFill>
                  <a:schemeClr val="accent2"/>
                </a:solidFill>
              </a:rPr>
              <a:t>bar</a:t>
            </a:r>
            <a:r>
              <a:rPr lang="sl-SI" dirty="0">
                <a:solidFill>
                  <a:srgbClr val="00B050"/>
                </a:solidFill>
              </a:rPr>
              <a:t>vah</a:t>
            </a:r>
            <a:endParaRPr lang="en-US" dirty="0"/>
          </a:p>
        </p:txBody>
      </p:sp>
      <p:sp>
        <p:nvSpPr>
          <p:cNvPr id="5" name="TextBox 4">
            <a:extLst>
              <a:ext uri="{FF2B5EF4-FFF2-40B4-BE49-F238E27FC236}">
                <a16:creationId xmlns:a16="http://schemas.microsoft.com/office/drawing/2014/main" id="{67DA4844-6DC0-A1B5-0661-FB07DCB4CC14}"/>
              </a:ext>
            </a:extLst>
          </p:cNvPr>
          <p:cNvSpPr txBox="1"/>
          <p:nvPr/>
        </p:nvSpPr>
        <p:spPr>
          <a:xfrm>
            <a:off x="1606859" y="310716"/>
            <a:ext cx="10151494" cy="646331"/>
          </a:xfrm>
          <a:prstGeom prst="rect">
            <a:avLst/>
          </a:prstGeom>
          <a:noFill/>
        </p:spPr>
        <p:txBody>
          <a:bodyPr wrap="square" rtlCol="0">
            <a:spAutoFit/>
          </a:bodyPr>
          <a:lstStyle/>
          <a:p>
            <a:r>
              <a:rPr lang="sl-SI" sz="3600" dirty="0"/>
              <a:t>b) Junaki katere risanke so prikazani na sliki?</a:t>
            </a:r>
          </a:p>
        </p:txBody>
      </p:sp>
      <p:pic>
        <p:nvPicPr>
          <p:cNvPr id="6146" name="Picture 2">
            <a:extLst>
              <a:ext uri="{FF2B5EF4-FFF2-40B4-BE49-F238E27FC236}">
                <a16:creationId xmlns:a16="http://schemas.microsoft.com/office/drawing/2014/main" id="{BE4C9DE6-F7D3-0D2A-E596-6E028729DF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942" b="18808"/>
          <a:stretch>
            <a:fillRect/>
          </a:stretch>
        </p:blipFill>
        <p:spPr bwMode="auto">
          <a:xfrm>
            <a:off x="2049318" y="1383574"/>
            <a:ext cx="8093364" cy="4552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4725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2009B-6837-C590-B316-FF2BCB37478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01B6C16-1525-3BA4-47C1-7C9C0ECB5729}"/>
              </a:ext>
            </a:extLst>
          </p:cNvPr>
          <p:cNvSpPr txBox="1"/>
          <p:nvPr/>
        </p:nvSpPr>
        <p:spPr>
          <a:xfrm>
            <a:off x="834500" y="310716"/>
            <a:ext cx="815575" cy="646331"/>
          </a:xfrm>
          <a:prstGeom prst="rect">
            <a:avLst/>
          </a:prstGeom>
          <a:noFill/>
        </p:spPr>
        <p:txBody>
          <a:bodyPr wrap="square" rtlCol="0">
            <a:spAutoFit/>
          </a:bodyPr>
          <a:lstStyle/>
          <a:p>
            <a:r>
              <a:rPr lang="sl-SI" sz="3600" dirty="0"/>
              <a:t>27.</a:t>
            </a:r>
            <a:endParaRPr lang="en-US" sz="3600" dirty="0"/>
          </a:p>
        </p:txBody>
      </p:sp>
      <p:sp>
        <p:nvSpPr>
          <p:cNvPr id="3" name="TextBox 2">
            <a:extLst>
              <a:ext uri="{FF2B5EF4-FFF2-40B4-BE49-F238E27FC236}">
                <a16:creationId xmlns:a16="http://schemas.microsoft.com/office/drawing/2014/main" id="{48EA18AD-4165-2277-6F08-4F827557311C}"/>
              </a:ext>
            </a:extLst>
          </p:cNvPr>
          <p:cNvSpPr txBox="1"/>
          <p:nvPr/>
        </p:nvSpPr>
        <p:spPr>
          <a:xfrm>
            <a:off x="194720" y="6362618"/>
            <a:ext cx="3662905" cy="369332"/>
          </a:xfrm>
          <a:prstGeom prst="rect">
            <a:avLst/>
          </a:prstGeom>
          <a:noFill/>
        </p:spPr>
        <p:txBody>
          <a:bodyPr wrap="square" rtlCol="0">
            <a:spAutoFit/>
          </a:bodyPr>
          <a:lstStyle/>
          <a:p>
            <a:r>
              <a:rPr lang="sl-SI" dirty="0">
                <a:solidFill>
                  <a:srgbClr val="FF0000"/>
                </a:solidFill>
              </a:rPr>
              <a:t>Živ</a:t>
            </a:r>
            <a:r>
              <a:rPr lang="sl-SI" dirty="0">
                <a:solidFill>
                  <a:srgbClr val="0070C0"/>
                </a:solidFill>
              </a:rPr>
              <a:t>lje</a:t>
            </a:r>
            <a:r>
              <a:rPr lang="sl-SI" dirty="0">
                <a:solidFill>
                  <a:srgbClr val="00CC99"/>
                </a:solidFill>
              </a:rPr>
              <a:t>nje</a:t>
            </a:r>
            <a:r>
              <a:rPr lang="sl-SI" dirty="0"/>
              <a:t> </a:t>
            </a:r>
            <a:r>
              <a:rPr lang="sl-SI" dirty="0">
                <a:solidFill>
                  <a:srgbClr val="7030A0"/>
                </a:solidFill>
              </a:rPr>
              <a:t>v</a:t>
            </a:r>
            <a:r>
              <a:rPr lang="sl-SI" dirty="0"/>
              <a:t> </a:t>
            </a:r>
            <a:r>
              <a:rPr lang="sl-SI" dirty="0">
                <a:solidFill>
                  <a:schemeClr val="accent2"/>
                </a:solidFill>
              </a:rPr>
              <a:t>bar</a:t>
            </a:r>
            <a:r>
              <a:rPr lang="sl-SI" dirty="0">
                <a:solidFill>
                  <a:srgbClr val="00B050"/>
                </a:solidFill>
              </a:rPr>
              <a:t>vah</a:t>
            </a:r>
            <a:endParaRPr lang="en-US" dirty="0"/>
          </a:p>
        </p:txBody>
      </p:sp>
      <p:sp>
        <p:nvSpPr>
          <p:cNvPr id="5" name="TextBox 4">
            <a:extLst>
              <a:ext uri="{FF2B5EF4-FFF2-40B4-BE49-F238E27FC236}">
                <a16:creationId xmlns:a16="http://schemas.microsoft.com/office/drawing/2014/main" id="{B0C5CF0E-4E19-6298-3AC8-E9FB9E063E2C}"/>
              </a:ext>
            </a:extLst>
          </p:cNvPr>
          <p:cNvSpPr txBox="1"/>
          <p:nvPr/>
        </p:nvSpPr>
        <p:spPr>
          <a:xfrm>
            <a:off x="1606859" y="310716"/>
            <a:ext cx="10151494" cy="646331"/>
          </a:xfrm>
          <a:prstGeom prst="rect">
            <a:avLst/>
          </a:prstGeom>
          <a:noFill/>
        </p:spPr>
        <p:txBody>
          <a:bodyPr wrap="square" rtlCol="0">
            <a:spAutoFit/>
          </a:bodyPr>
          <a:lstStyle/>
          <a:p>
            <a:r>
              <a:rPr lang="sl-SI" sz="3600" dirty="0"/>
              <a:t>c) Junaka katere risanke sta prikazana na sliki?</a:t>
            </a:r>
          </a:p>
        </p:txBody>
      </p:sp>
      <p:pic>
        <p:nvPicPr>
          <p:cNvPr id="7170" name="Picture 2">
            <a:extLst>
              <a:ext uri="{FF2B5EF4-FFF2-40B4-BE49-F238E27FC236}">
                <a16:creationId xmlns:a16="http://schemas.microsoft.com/office/drawing/2014/main" id="{D20CB271-15D1-4714-1C2D-FE87F65DBA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778" t="23713" r="27422" b="20037"/>
          <a:stretch>
            <a:fillRect/>
          </a:stretch>
        </p:blipFill>
        <p:spPr bwMode="auto">
          <a:xfrm>
            <a:off x="3883385" y="1228498"/>
            <a:ext cx="4425230" cy="5318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59088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15324-9C2F-6947-A408-2FAE32E13B1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0380827-E6CC-DA5B-2463-B73CED009561}"/>
              </a:ext>
            </a:extLst>
          </p:cNvPr>
          <p:cNvSpPr txBox="1"/>
          <p:nvPr/>
        </p:nvSpPr>
        <p:spPr>
          <a:xfrm>
            <a:off x="834500" y="310716"/>
            <a:ext cx="815575" cy="646331"/>
          </a:xfrm>
          <a:prstGeom prst="rect">
            <a:avLst/>
          </a:prstGeom>
          <a:noFill/>
        </p:spPr>
        <p:txBody>
          <a:bodyPr wrap="square" rtlCol="0">
            <a:spAutoFit/>
          </a:bodyPr>
          <a:lstStyle/>
          <a:p>
            <a:r>
              <a:rPr lang="sl-SI" sz="3600" dirty="0"/>
              <a:t>27.</a:t>
            </a:r>
            <a:endParaRPr lang="en-US" sz="3600" dirty="0"/>
          </a:p>
        </p:txBody>
      </p:sp>
      <p:sp>
        <p:nvSpPr>
          <p:cNvPr id="3" name="TextBox 2">
            <a:extLst>
              <a:ext uri="{FF2B5EF4-FFF2-40B4-BE49-F238E27FC236}">
                <a16:creationId xmlns:a16="http://schemas.microsoft.com/office/drawing/2014/main" id="{D375E5BF-558A-9945-BCCA-B8E0A81BDAA9}"/>
              </a:ext>
            </a:extLst>
          </p:cNvPr>
          <p:cNvSpPr txBox="1"/>
          <p:nvPr/>
        </p:nvSpPr>
        <p:spPr>
          <a:xfrm>
            <a:off x="194720" y="6362618"/>
            <a:ext cx="3662905" cy="369332"/>
          </a:xfrm>
          <a:prstGeom prst="rect">
            <a:avLst/>
          </a:prstGeom>
          <a:noFill/>
        </p:spPr>
        <p:txBody>
          <a:bodyPr wrap="square" rtlCol="0">
            <a:spAutoFit/>
          </a:bodyPr>
          <a:lstStyle/>
          <a:p>
            <a:r>
              <a:rPr lang="sl-SI" dirty="0">
                <a:solidFill>
                  <a:srgbClr val="FF0000"/>
                </a:solidFill>
              </a:rPr>
              <a:t>Živ</a:t>
            </a:r>
            <a:r>
              <a:rPr lang="sl-SI" dirty="0">
                <a:solidFill>
                  <a:srgbClr val="0070C0"/>
                </a:solidFill>
              </a:rPr>
              <a:t>lje</a:t>
            </a:r>
            <a:r>
              <a:rPr lang="sl-SI" dirty="0">
                <a:solidFill>
                  <a:srgbClr val="00CC99"/>
                </a:solidFill>
              </a:rPr>
              <a:t>nje</a:t>
            </a:r>
            <a:r>
              <a:rPr lang="sl-SI" dirty="0"/>
              <a:t> </a:t>
            </a:r>
            <a:r>
              <a:rPr lang="sl-SI" dirty="0">
                <a:solidFill>
                  <a:srgbClr val="7030A0"/>
                </a:solidFill>
              </a:rPr>
              <a:t>v</a:t>
            </a:r>
            <a:r>
              <a:rPr lang="sl-SI" dirty="0"/>
              <a:t> </a:t>
            </a:r>
            <a:r>
              <a:rPr lang="sl-SI" dirty="0">
                <a:solidFill>
                  <a:schemeClr val="accent2"/>
                </a:solidFill>
              </a:rPr>
              <a:t>bar</a:t>
            </a:r>
            <a:r>
              <a:rPr lang="sl-SI" dirty="0">
                <a:solidFill>
                  <a:srgbClr val="00B050"/>
                </a:solidFill>
              </a:rPr>
              <a:t>vah</a:t>
            </a:r>
            <a:endParaRPr lang="en-US" dirty="0"/>
          </a:p>
        </p:txBody>
      </p:sp>
      <p:sp>
        <p:nvSpPr>
          <p:cNvPr id="5" name="TextBox 4">
            <a:extLst>
              <a:ext uri="{FF2B5EF4-FFF2-40B4-BE49-F238E27FC236}">
                <a16:creationId xmlns:a16="http://schemas.microsoft.com/office/drawing/2014/main" id="{05C23EB8-7D91-9AF6-6F1F-61F048A61F2B}"/>
              </a:ext>
            </a:extLst>
          </p:cNvPr>
          <p:cNvSpPr txBox="1"/>
          <p:nvPr/>
        </p:nvSpPr>
        <p:spPr>
          <a:xfrm>
            <a:off x="1606859" y="310716"/>
            <a:ext cx="10151494" cy="1200329"/>
          </a:xfrm>
          <a:prstGeom prst="rect">
            <a:avLst/>
          </a:prstGeom>
          <a:noFill/>
        </p:spPr>
        <p:txBody>
          <a:bodyPr wrap="square" rtlCol="0">
            <a:spAutoFit/>
          </a:bodyPr>
          <a:lstStyle/>
          <a:p>
            <a:r>
              <a:rPr lang="sl-SI" sz="3600" dirty="0"/>
              <a:t>d) Junaki katere nadaljevanke so prikazani na sliki? </a:t>
            </a:r>
          </a:p>
        </p:txBody>
      </p:sp>
      <p:pic>
        <p:nvPicPr>
          <p:cNvPr id="8194" name="Picture 2">
            <a:extLst>
              <a:ext uri="{FF2B5EF4-FFF2-40B4-BE49-F238E27FC236}">
                <a16:creationId xmlns:a16="http://schemas.microsoft.com/office/drawing/2014/main" id="{BA27E66C-A8AB-3C4B-F192-44855BA155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28" t="21875" r="18805" b="21875"/>
          <a:stretch>
            <a:fillRect/>
          </a:stretch>
        </p:blipFill>
        <p:spPr bwMode="auto">
          <a:xfrm>
            <a:off x="3572166" y="1772366"/>
            <a:ext cx="5047667" cy="4502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1942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8ECFC-6507-B303-3EC7-5837F71A026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17AB4EC-07BA-F5A4-00B2-41FC5CAB1F65}"/>
              </a:ext>
            </a:extLst>
          </p:cNvPr>
          <p:cNvSpPr txBox="1"/>
          <p:nvPr/>
        </p:nvSpPr>
        <p:spPr>
          <a:xfrm>
            <a:off x="834500" y="310716"/>
            <a:ext cx="815575" cy="646331"/>
          </a:xfrm>
          <a:prstGeom prst="rect">
            <a:avLst/>
          </a:prstGeom>
          <a:noFill/>
        </p:spPr>
        <p:txBody>
          <a:bodyPr wrap="square" rtlCol="0">
            <a:spAutoFit/>
          </a:bodyPr>
          <a:lstStyle/>
          <a:p>
            <a:r>
              <a:rPr lang="sl-SI" sz="3600" dirty="0"/>
              <a:t>28.</a:t>
            </a:r>
            <a:endParaRPr lang="en-US" sz="3600" dirty="0"/>
          </a:p>
        </p:txBody>
      </p:sp>
      <p:sp>
        <p:nvSpPr>
          <p:cNvPr id="3" name="TextBox 2">
            <a:extLst>
              <a:ext uri="{FF2B5EF4-FFF2-40B4-BE49-F238E27FC236}">
                <a16:creationId xmlns:a16="http://schemas.microsoft.com/office/drawing/2014/main" id="{8C4AFF4E-EED8-5489-004F-A0CB150C9EFA}"/>
              </a:ext>
            </a:extLst>
          </p:cNvPr>
          <p:cNvSpPr txBox="1"/>
          <p:nvPr/>
        </p:nvSpPr>
        <p:spPr>
          <a:xfrm>
            <a:off x="194720" y="6362618"/>
            <a:ext cx="3662905" cy="369332"/>
          </a:xfrm>
          <a:prstGeom prst="rect">
            <a:avLst/>
          </a:prstGeom>
          <a:noFill/>
        </p:spPr>
        <p:txBody>
          <a:bodyPr wrap="square" rtlCol="0">
            <a:spAutoFit/>
          </a:bodyPr>
          <a:lstStyle/>
          <a:p>
            <a:r>
              <a:rPr lang="sl-SI" dirty="0">
                <a:solidFill>
                  <a:srgbClr val="FF0000"/>
                </a:solidFill>
              </a:rPr>
              <a:t>Živ</a:t>
            </a:r>
            <a:r>
              <a:rPr lang="sl-SI" dirty="0">
                <a:solidFill>
                  <a:srgbClr val="0070C0"/>
                </a:solidFill>
              </a:rPr>
              <a:t>lje</a:t>
            </a:r>
            <a:r>
              <a:rPr lang="sl-SI" dirty="0">
                <a:solidFill>
                  <a:srgbClr val="00CC99"/>
                </a:solidFill>
              </a:rPr>
              <a:t>nje</a:t>
            </a:r>
            <a:r>
              <a:rPr lang="sl-SI" dirty="0"/>
              <a:t> </a:t>
            </a:r>
            <a:r>
              <a:rPr lang="sl-SI" dirty="0">
                <a:solidFill>
                  <a:srgbClr val="7030A0"/>
                </a:solidFill>
              </a:rPr>
              <a:t>v</a:t>
            </a:r>
            <a:r>
              <a:rPr lang="sl-SI" dirty="0"/>
              <a:t> </a:t>
            </a:r>
            <a:r>
              <a:rPr lang="sl-SI" dirty="0">
                <a:solidFill>
                  <a:schemeClr val="accent2"/>
                </a:solidFill>
              </a:rPr>
              <a:t>bar</a:t>
            </a:r>
            <a:r>
              <a:rPr lang="sl-SI" dirty="0">
                <a:solidFill>
                  <a:srgbClr val="00B050"/>
                </a:solidFill>
              </a:rPr>
              <a:t>vah</a:t>
            </a:r>
            <a:endParaRPr lang="en-US" dirty="0"/>
          </a:p>
        </p:txBody>
      </p:sp>
      <p:sp>
        <p:nvSpPr>
          <p:cNvPr id="5" name="TextBox 4">
            <a:extLst>
              <a:ext uri="{FF2B5EF4-FFF2-40B4-BE49-F238E27FC236}">
                <a16:creationId xmlns:a16="http://schemas.microsoft.com/office/drawing/2014/main" id="{AF2A5CC9-392A-AAEC-F5AC-9F860B570C58}"/>
              </a:ext>
            </a:extLst>
          </p:cNvPr>
          <p:cNvSpPr txBox="1"/>
          <p:nvPr/>
        </p:nvSpPr>
        <p:spPr>
          <a:xfrm>
            <a:off x="1606859" y="310716"/>
            <a:ext cx="10151494" cy="2308324"/>
          </a:xfrm>
          <a:prstGeom prst="rect">
            <a:avLst/>
          </a:prstGeom>
          <a:noFill/>
        </p:spPr>
        <p:txBody>
          <a:bodyPr wrap="square" rtlCol="0">
            <a:spAutoFit/>
          </a:bodyPr>
          <a:lstStyle/>
          <a:p>
            <a:r>
              <a:rPr lang="sl-SI" sz="3600" dirty="0"/>
              <a:t>Zastava katere države naj bi se po legendi prvikrat pojavila leta 1219 v bitki pri Lindanisu pod okriljem vladarja Valdemarja II., dandanes pa velja za najstarejšo državno zastavo v rabi?</a:t>
            </a:r>
          </a:p>
        </p:txBody>
      </p:sp>
    </p:spTree>
    <p:extLst>
      <p:ext uri="{BB962C8B-B14F-4D97-AF65-F5344CB8AC3E}">
        <p14:creationId xmlns:p14="http://schemas.microsoft.com/office/powerpoint/2010/main" val="24500319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AD99C-A62A-854E-ED5C-2EAD33AC06C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3CCCCE1-A699-6ED3-2EA3-26F8B30C69EE}"/>
              </a:ext>
            </a:extLst>
          </p:cNvPr>
          <p:cNvSpPr txBox="1"/>
          <p:nvPr/>
        </p:nvSpPr>
        <p:spPr>
          <a:xfrm>
            <a:off x="834500" y="310716"/>
            <a:ext cx="815575" cy="646331"/>
          </a:xfrm>
          <a:prstGeom prst="rect">
            <a:avLst/>
          </a:prstGeom>
          <a:noFill/>
        </p:spPr>
        <p:txBody>
          <a:bodyPr wrap="square" rtlCol="0">
            <a:spAutoFit/>
          </a:bodyPr>
          <a:lstStyle/>
          <a:p>
            <a:r>
              <a:rPr lang="sl-SI" sz="3600" dirty="0"/>
              <a:t>29.</a:t>
            </a:r>
            <a:endParaRPr lang="en-US" sz="3600" dirty="0"/>
          </a:p>
        </p:txBody>
      </p:sp>
      <p:sp>
        <p:nvSpPr>
          <p:cNvPr id="3" name="TextBox 2">
            <a:extLst>
              <a:ext uri="{FF2B5EF4-FFF2-40B4-BE49-F238E27FC236}">
                <a16:creationId xmlns:a16="http://schemas.microsoft.com/office/drawing/2014/main" id="{CF17AE21-7DE3-E638-6961-D5F97E521262}"/>
              </a:ext>
            </a:extLst>
          </p:cNvPr>
          <p:cNvSpPr txBox="1"/>
          <p:nvPr/>
        </p:nvSpPr>
        <p:spPr>
          <a:xfrm>
            <a:off x="194720" y="6362618"/>
            <a:ext cx="3662905" cy="369332"/>
          </a:xfrm>
          <a:prstGeom prst="rect">
            <a:avLst/>
          </a:prstGeom>
          <a:noFill/>
        </p:spPr>
        <p:txBody>
          <a:bodyPr wrap="square" rtlCol="0">
            <a:spAutoFit/>
          </a:bodyPr>
          <a:lstStyle/>
          <a:p>
            <a:r>
              <a:rPr lang="sl-SI" dirty="0">
                <a:solidFill>
                  <a:srgbClr val="FF0000"/>
                </a:solidFill>
              </a:rPr>
              <a:t>Živ</a:t>
            </a:r>
            <a:r>
              <a:rPr lang="sl-SI" dirty="0">
                <a:solidFill>
                  <a:srgbClr val="0070C0"/>
                </a:solidFill>
              </a:rPr>
              <a:t>lje</a:t>
            </a:r>
            <a:r>
              <a:rPr lang="sl-SI" dirty="0">
                <a:solidFill>
                  <a:srgbClr val="00CC99"/>
                </a:solidFill>
              </a:rPr>
              <a:t>nje</a:t>
            </a:r>
            <a:r>
              <a:rPr lang="sl-SI" dirty="0"/>
              <a:t> </a:t>
            </a:r>
            <a:r>
              <a:rPr lang="sl-SI" dirty="0">
                <a:solidFill>
                  <a:srgbClr val="7030A0"/>
                </a:solidFill>
              </a:rPr>
              <a:t>v</a:t>
            </a:r>
            <a:r>
              <a:rPr lang="sl-SI" dirty="0"/>
              <a:t> </a:t>
            </a:r>
            <a:r>
              <a:rPr lang="sl-SI" dirty="0">
                <a:solidFill>
                  <a:schemeClr val="accent2"/>
                </a:solidFill>
              </a:rPr>
              <a:t>bar</a:t>
            </a:r>
            <a:r>
              <a:rPr lang="sl-SI" dirty="0">
                <a:solidFill>
                  <a:srgbClr val="00B050"/>
                </a:solidFill>
              </a:rPr>
              <a:t>vah</a:t>
            </a:r>
            <a:endParaRPr lang="en-US" dirty="0"/>
          </a:p>
        </p:txBody>
      </p:sp>
      <p:sp>
        <p:nvSpPr>
          <p:cNvPr id="5" name="TextBox 4">
            <a:extLst>
              <a:ext uri="{FF2B5EF4-FFF2-40B4-BE49-F238E27FC236}">
                <a16:creationId xmlns:a16="http://schemas.microsoft.com/office/drawing/2014/main" id="{8DEEF1E5-E617-5F18-B1D4-9F2ACDF3E736}"/>
              </a:ext>
            </a:extLst>
          </p:cNvPr>
          <p:cNvSpPr txBox="1"/>
          <p:nvPr/>
        </p:nvSpPr>
        <p:spPr>
          <a:xfrm>
            <a:off x="1606859" y="310716"/>
            <a:ext cx="10151494" cy="2308324"/>
          </a:xfrm>
          <a:prstGeom prst="rect">
            <a:avLst/>
          </a:prstGeom>
          <a:noFill/>
        </p:spPr>
        <p:txBody>
          <a:bodyPr wrap="square" rtlCol="0">
            <a:spAutoFit/>
          </a:bodyPr>
          <a:lstStyle/>
          <a:p>
            <a:r>
              <a:rPr lang="sl-SI" sz="3600" dirty="0"/>
              <a:t>Med barvnimi modeli je najbolj znan seštevalni RGB z rdečo, zeleno in modro barvo, tiskalniki pa po navadi uporabljajo odštevalni barvni model CMYK. Katere barve ga sestavljajo?</a:t>
            </a:r>
          </a:p>
        </p:txBody>
      </p:sp>
    </p:spTree>
    <p:extLst>
      <p:ext uri="{BB962C8B-B14F-4D97-AF65-F5344CB8AC3E}">
        <p14:creationId xmlns:p14="http://schemas.microsoft.com/office/powerpoint/2010/main" val="22518121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3AC37-9C74-9A21-4704-970A4495758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0BE9D7E-3C55-3B7A-A8D7-E1DCE0033B03}"/>
              </a:ext>
            </a:extLst>
          </p:cNvPr>
          <p:cNvSpPr txBox="1"/>
          <p:nvPr/>
        </p:nvSpPr>
        <p:spPr>
          <a:xfrm>
            <a:off x="834500" y="310716"/>
            <a:ext cx="815575" cy="646331"/>
          </a:xfrm>
          <a:prstGeom prst="rect">
            <a:avLst/>
          </a:prstGeom>
          <a:noFill/>
        </p:spPr>
        <p:txBody>
          <a:bodyPr wrap="square" rtlCol="0">
            <a:spAutoFit/>
          </a:bodyPr>
          <a:lstStyle/>
          <a:p>
            <a:r>
              <a:rPr lang="sl-SI" sz="3600" dirty="0"/>
              <a:t>30.</a:t>
            </a:r>
            <a:endParaRPr lang="en-US" sz="3600" dirty="0"/>
          </a:p>
        </p:txBody>
      </p:sp>
      <p:sp>
        <p:nvSpPr>
          <p:cNvPr id="3" name="TextBox 2">
            <a:extLst>
              <a:ext uri="{FF2B5EF4-FFF2-40B4-BE49-F238E27FC236}">
                <a16:creationId xmlns:a16="http://schemas.microsoft.com/office/drawing/2014/main" id="{5F8B58B1-B17B-B702-A7D8-E24C0871C063}"/>
              </a:ext>
            </a:extLst>
          </p:cNvPr>
          <p:cNvSpPr txBox="1"/>
          <p:nvPr/>
        </p:nvSpPr>
        <p:spPr>
          <a:xfrm>
            <a:off x="194720" y="6362618"/>
            <a:ext cx="3662905" cy="369332"/>
          </a:xfrm>
          <a:prstGeom prst="rect">
            <a:avLst/>
          </a:prstGeom>
          <a:noFill/>
        </p:spPr>
        <p:txBody>
          <a:bodyPr wrap="square" rtlCol="0">
            <a:spAutoFit/>
          </a:bodyPr>
          <a:lstStyle/>
          <a:p>
            <a:r>
              <a:rPr lang="sl-SI" dirty="0">
                <a:solidFill>
                  <a:srgbClr val="FF0000"/>
                </a:solidFill>
              </a:rPr>
              <a:t>Živ</a:t>
            </a:r>
            <a:r>
              <a:rPr lang="sl-SI" dirty="0">
                <a:solidFill>
                  <a:srgbClr val="0070C0"/>
                </a:solidFill>
              </a:rPr>
              <a:t>lje</a:t>
            </a:r>
            <a:r>
              <a:rPr lang="sl-SI" dirty="0">
                <a:solidFill>
                  <a:srgbClr val="00CC99"/>
                </a:solidFill>
              </a:rPr>
              <a:t>nje</a:t>
            </a:r>
            <a:r>
              <a:rPr lang="sl-SI" dirty="0"/>
              <a:t> </a:t>
            </a:r>
            <a:r>
              <a:rPr lang="sl-SI" dirty="0">
                <a:solidFill>
                  <a:srgbClr val="7030A0"/>
                </a:solidFill>
              </a:rPr>
              <a:t>v</a:t>
            </a:r>
            <a:r>
              <a:rPr lang="sl-SI" dirty="0"/>
              <a:t> </a:t>
            </a:r>
            <a:r>
              <a:rPr lang="sl-SI" dirty="0">
                <a:solidFill>
                  <a:schemeClr val="accent2"/>
                </a:solidFill>
              </a:rPr>
              <a:t>bar</a:t>
            </a:r>
            <a:r>
              <a:rPr lang="sl-SI" dirty="0">
                <a:solidFill>
                  <a:srgbClr val="00B050"/>
                </a:solidFill>
              </a:rPr>
              <a:t>vah</a:t>
            </a:r>
            <a:endParaRPr lang="en-US" dirty="0"/>
          </a:p>
        </p:txBody>
      </p:sp>
      <p:sp>
        <p:nvSpPr>
          <p:cNvPr id="5" name="TextBox 4">
            <a:extLst>
              <a:ext uri="{FF2B5EF4-FFF2-40B4-BE49-F238E27FC236}">
                <a16:creationId xmlns:a16="http://schemas.microsoft.com/office/drawing/2014/main" id="{8C2FDE62-F803-E8CC-3BD4-99C4861DF9C2}"/>
              </a:ext>
            </a:extLst>
          </p:cNvPr>
          <p:cNvSpPr txBox="1"/>
          <p:nvPr/>
        </p:nvSpPr>
        <p:spPr>
          <a:xfrm>
            <a:off x="1606859" y="310716"/>
            <a:ext cx="10151494" cy="2308324"/>
          </a:xfrm>
          <a:prstGeom prst="rect">
            <a:avLst/>
          </a:prstGeom>
          <a:noFill/>
        </p:spPr>
        <p:txBody>
          <a:bodyPr wrap="square" rtlCol="0">
            <a:spAutoFit/>
          </a:bodyPr>
          <a:lstStyle/>
          <a:p>
            <a:r>
              <a:rPr lang="sl-SI" sz="3600" dirty="0"/>
              <a:t>Če ledeniški jezeri ležita v Julijskih Alpah tik onkraj slovenske meje, nanju pa se razprostira čudovit pogled z italijanske poti na Mangart, po katerem kraju sta dobili ime? </a:t>
            </a:r>
          </a:p>
        </p:txBody>
      </p:sp>
      <p:pic>
        <p:nvPicPr>
          <p:cNvPr id="9218" name="Picture 2" descr="Ideja za izlet: Prelepa Belopeška jezera | Ona">
            <a:extLst>
              <a:ext uri="{FF2B5EF4-FFF2-40B4-BE49-F238E27FC236}">
                <a16:creationId xmlns:a16="http://schemas.microsoft.com/office/drawing/2014/main" id="{0622D435-36D7-8394-B3AC-B55BAE846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360" y="2854415"/>
            <a:ext cx="5901280" cy="3803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642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EFBEF-C3FA-A328-6D39-25C37C21A40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BDA8257-01ED-7555-DF7C-005C54DAAB0C}"/>
              </a:ext>
            </a:extLst>
          </p:cNvPr>
          <p:cNvSpPr txBox="1"/>
          <p:nvPr/>
        </p:nvSpPr>
        <p:spPr>
          <a:xfrm>
            <a:off x="834501" y="310716"/>
            <a:ext cx="772358" cy="646331"/>
          </a:xfrm>
          <a:prstGeom prst="rect">
            <a:avLst/>
          </a:prstGeom>
          <a:noFill/>
        </p:spPr>
        <p:txBody>
          <a:bodyPr wrap="square" rtlCol="0">
            <a:spAutoFit/>
          </a:bodyPr>
          <a:lstStyle/>
          <a:p>
            <a:r>
              <a:rPr lang="sl-SI" sz="3600" dirty="0"/>
              <a:t>2.</a:t>
            </a:r>
            <a:endParaRPr lang="en-US" sz="3600" dirty="0"/>
          </a:p>
        </p:txBody>
      </p:sp>
      <p:sp>
        <p:nvSpPr>
          <p:cNvPr id="3" name="TextBox 2">
            <a:extLst>
              <a:ext uri="{FF2B5EF4-FFF2-40B4-BE49-F238E27FC236}">
                <a16:creationId xmlns:a16="http://schemas.microsoft.com/office/drawing/2014/main" id="{45C017FA-FC68-AFAA-7683-4C639C57831C}"/>
              </a:ext>
            </a:extLst>
          </p:cNvPr>
          <p:cNvSpPr txBox="1"/>
          <p:nvPr/>
        </p:nvSpPr>
        <p:spPr>
          <a:xfrm>
            <a:off x="194720" y="6362618"/>
            <a:ext cx="3662905" cy="369332"/>
          </a:xfrm>
          <a:prstGeom prst="rect">
            <a:avLst/>
          </a:prstGeom>
          <a:noFill/>
        </p:spPr>
        <p:txBody>
          <a:bodyPr wrap="square" rtlCol="0">
            <a:spAutoFit/>
          </a:bodyPr>
          <a:lstStyle/>
          <a:p>
            <a:r>
              <a:rPr lang="sl-SI" dirty="0"/>
              <a:t>Zidam, zidam dan na dan</a:t>
            </a:r>
            <a:endParaRPr lang="en-US" dirty="0"/>
          </a:p>
        </p:txBody>
      </p:sp>
      <p:sp>
        <p:nvSpPr>
          <p:cNvPr id="5" name="TextBox 4">
            <a:extLst>
              <a:ext uri="{FF2B5EF4-FFF2-40B4-BE49-F238E27FC236}">
                <a16:creationId xmlns:a16="http://schemas.microsoft.com/office/drawing/2014/main" id="{81907A4A-F8EA-5D81-6CD1-C7DF8AF10B8C}"/>
              </a:ext>
            </a:extLst>
          </p:cNvPr>
          <p:cNvSpPr txBox="1"/>
          <p:nvPr/>
        </p:nvSpPr>
        <p:spPr>
          <a:xfrm>
            <a:off x="1606859" y="310716"/>
            <a:ext cx="10151494" cy="2308324"/>
          </a:xfrm>
          <a:prstGeom prst="rect">
            <a:avLst/>
          </a:prstGeom>
          <a:noFill/>
        </p:spPr>
        <p:txBody>
          <a:bodyPr wrap="square" rtlCol="0">
            <a:spAutoFit/>
          </a:bodyPr>
          <a:lstStyle/>
          <a:p>
            <a:r>
              <a:rPr lang="sl-SI" sz="3600" noProof="0" dirty="0">
                <a:latin typeface="+mn-lt"/>
              </a:rPr>
              <a:t>Kako se imenuje oranžni mešalec in pomočnik Mojstra Mihe? Zanimivo je, da je v slovenskem prevodu iskani lik moškega spola, v angleškem originalu pa ženskega.</a:t>
            </a:r>
            <a:endParaRPr lang="sl-SI" sz="4000" dirty="0"/>
          </a:p>
        </p:txBody>
      </p:sp>
      <p:pic>
        <p:nvPicPr>
          <p:cNvPr id="7170" name="Picture 2" descr="Mojster Miha: Legenda o zlatem kladivu - Tv spored na delo.si">
            <a:extLst>
              <a:ext uri="{FF2B5EF4-FFF2-40B4-BE49-F238E27FC236}">
                <a16:creationId xmlns:a16="http://schemas.microsoft.com/office/drawing/2014/main" id="{57265C4D-C5B0-2D78-14D4-9DDDF53E4F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7133" y="2899929"/>
            <a:ext cx="5957733" cy="3352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7110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E19D9-1F2D-A1D1-D6FA-B5309DC409D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75F7A97-527D-AD5D-C81F-3211EAA997A8}"/>
              </a:ext>
            </a:extLst>
          </p:cNvPr>
          <p:cNvSpPr txBox="1"/>
          <p:nvPr/>
        </p:nvSpPr>
        <p:spPr>
          <a:xfrm>
            <a:off x="834500" y="310716"/>
            <a:ext cx="815575" cy="646331"/>
          </a:xfrm>
          <a:prstGeom prst="rect">
            <a:avLst/>
          </a:prstGeom>
          <a:noFill/>
        </p:spPr>
        <p:txBody>
          <a:bodyPr wrap="square" rtlCol="0">
            <a:spAutoFit/>
          </a:bodyPr>
          <a:lstStyle/>
          <a:p>
            <a:r>
              <a:rPr lang="sl-SI" sz="3600" dirty="0"/>
              <a:t>31.</a:t>
            </a:r>
            <a:endParaRPr lang="en-US" sz="3600" dirty="0"/>
          </a:p>
        </p:txBody>
      </p:sp>
      <p:sp>
        <p:nvSpPr>
          <p:cNvPr id="3" name="TextBox 2">
            <a:extLst>
              <a:ext uri="{FF2B5EF4-FFF2-40B4-BE49-F238E27FC236}">
                <a16:creationId xmlns:a16="http://schemas.microsoft.com/office/drawing/2014/main" id="{05E2635E-07BE-32CD-FED9-1544314E3655}"/>
              </a:ext>
            </a:extLst>
          </p:cNvPr>
          <p:cNvSpPr txBox="1"/>
          <p:nvPr/>
        </p:nvSpPr>
        <p:spPr>
          <a:xfrm>
            <a:off x="194720" y="6362618"/>
            <a:ext cx="3662905" cy="369332"/>
          </a:xfrm>
          <a:prstGeom prst="rect">
            <a:avLst/>
          </a:prstGeom>
          <a:noFill/>
        </p:spPr>
        <p:txBody>
          <a:bodyPr wrap="square" rtlCol="0">
            <a:spAutoFit/>
          </a:bodyPr>
          <a:lstStyle/>
          <a:p>
            <a:r>
              <a:rPr lang="sl-SI" dirty="0">
                <a:solidFill>
                  <a:srgbClr val="FF0000"/>
                </a:solidFill>
              </a:rPr>
              <a:t>Živ</a:t>
            </a:r>
            <a:r>
              <a:rPr lang="sl-SI" dirty="0">
                <a:solidFill>
                  <a:srgbClr val="0070C0"/>
                </a:solidFill>
              </a:rPr>
              <a:t>lje</a:t>
            </a:r>
            <a:r>
              <a:rPr lang="sl-SI" dirty="0">
                <a:solidFill>
                  <a:srgbClr val="00CC99"/>
                </a:solidFill>
              </a:rPr>
              <a:t>nje</a:t>
            </a:r>
            <a:r>
              <a:rPr lang="sl-SI" dirty="0"/>
              <a:t> </a:t>
            </a:r>
            <a:r>
              <a:rPr lang="sl-SI" dirty="0">
                <a:solidFill>
                  <a:srgbClr val="7030A0"/>
                </a:solidFill>
              </a:rPr>
              <a:t>v</a:t>
            </a:r>
            <a:r>
              <a:rPr lang="sl-SI" dirty="0"/>
              <a:t> </a:t>
            </a:r>
            <a:r>
              <a:rPr lang="sl-SI" dirty="0">
                <a:solidFill>
                  <a:schemeClr val="accent2"/>
                </a:solidFill>
              </a:rPr>
              <a:t>bar</a:t>
            </a:r>
            <a:r>
              <a:rPr lang="sl-SI" dirty="0">
                <a:solidFill>
                  <a:srgbClr val="00B050"/>
                </a:solidFill>
              </a:rPr>
              <a:t>vah</a:t>
            </a:r>
            <a:endParaRPr lang="en-US" dirty="0"/>
          </a:p>
        </p:txBody>
      </p:sp>
      <p:sp>
        <p:nvSpPr>
          <p:cNvPr id="5" name="TextBox 4">
            <a:extLst>
              <a:ext uri="{FF2B5EF4-FFF2-40B4-BE49-F238E27FC236}">
                <a16:creationId xmlns:a16="http://schemas.microsoft.com/office/drawing/2014/main" id="{82708686-C50C-7927-91EC-64D0089BF423}"/>
              </a:ext>
            </a:extLst>
          </p:cNvPr>
          <p:cNvSpPr txBox="1"/>
          <p:nvPr/>
        </p:nvSpPr>
        <p:spPr>
          <a:xfrm>
            <a:off x="1606859" y="310716"/>
            <a:ext cx="6727518" cy="4524315"/>
          </a:xfrm>
          <a:prstGeom prst="rect">
            <a:avLst/>
          </a:prstGeom>
          <a:noFill/>
        </p:spPr>
        <p:txBody>
          <a:bodyPr wrap="square" rtlCol="0">
            <a:spAutoFit/>
          </a:bodyPr>
          <a:lstStyle/>
          <a:p>
            <a:r>
              <a:rPr lang="sl-SI" sz="3600" dirty="0"/>
              <a:t>Kateri legendarni nemški junak, ki je po legendi umoril zmaja Fafnirja, da bi si pridobil rensko zlato, podaja ime tretjega dela Wagnerjevega glasbenega cikla Nibelunški prstan? Slovani bi iskanega junaka lahko imenovali tudi Zmagomir.</a:t>
            </a:r>
          </a:p>
        </p:txBody>
      </p:sp>
      <p:pic>
        <p:nvPicPr>
          <p:cNvPr id="8194" name="Picture 2" descr="Siegfried - Simple English Wikipedia, the free encyclopedia">
            <a:extLst>
              <a:ext uri="{FF2B5EF4-FFF2-40B4-BE49-F238E27FC236}">
                <a16:creationId xmlns:a16="http://schemas.microsoft.com/office/drawing/2014/main" id="{9DA0B54F-2BFB-CF34-1F54-ABAECA9ACC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8657" y="809390"/>
            <a:ext cx="3353343" cy="5239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2328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7665B-04E4-4AF3-3165-39E01ABA746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26D7563-00C7-211D-EEEE-AA1AB7B406DD}"/>
              </a:ext>
            </a:extLst>
          </p:cNvPr>
          <p:cNvSpPr txBox="1"/>
          <p:nvPr/>
        </p:nvSpPr>
        <p:spPr>
          <a:xfrm>
            <a:off x="834500" y="310716"/>
            <a:ext cx="815575" cy="646331"/>
          </a:xfrm>
          <a:prstGeom prst="rect">
            <a:avLst/>
          </a:prstGeom>
          <a:noFill/>
        </p:spPr>
        <p:txBody>
          <a:bodyPr wrap="square" rtlCol="0">
            <a:spAutoFit/>
          </a:bodyPr>
          <a:lstStyle/>
          <a:p>
            <a:r>
              <a:rPr lang="sl-SI" sz="3600" dirty="0"/>
              <a:t>32.</a:t>
            </a:r>
            <a:endParaRPr lang="en-US" sz="3600" dirty="0"/>
          </a:p>
        </p:txBody>
      </p:sp>
      <p:sp>
        <p:nvSpPr>
          <p:cNvPr id="3" name="TextBox 2">
            <a:extLst>
              <a:ext uri="{FF2B5EF4-FFF2-40B4-BE49-F238E27FC236}">
                <a16:creationId xmlns:a16="http://schemas.microsoft.com/office/drawing/2014/main" id="{EC8D4005-014F-5C7E-38CB-DE93F99D29EC}"/>
              </a:ext>
            </a:extLst>
          </p:cNvPr>
          <p:cNvSpPr txBox="1"/>
          <p:nvPr/>
        </p:nvSpPr>
        <p:spPr>
          <a:xfrm>
            <a:off x="194720" y="6362618"/>
            <a:ext cx="3662905" cy="369332"/>
          </a:xfrm>
          <a:prstGeom prst="rect">
            <a:avLst/>
          </a:prstGeom>
          <a:noFill/>
        </p:spPr>
        <p:txBody>
          <a:bodyPr wrap="square" rtlCol="0">
            <a:spAutoFit/>
          </a:bodyPr>
          <a:lstStyle/>
          <a:p>
            <a:r>
              <a:rPr lang="sl-SI" dirty="0">
                <a:solidFill>
                  <a:srgbClr val="FF0000"/>
                </a:solidFill>
              </a:rPr>
              <a:t>Živ</a:t>
            </a:r>
            <a:r>
              <a:rPr lang="sl-SI" dirty="0">
                <a:solidFill>
                  <a:srgbClr val="0070C0"/>
                </a:solidFill>
              </a:rPr>
              <a:t>lje</a:t>
            </a:r>
            <a:r>
              <a:rPr lang="sl-SI" dirty="0">
                <a:solidFill>
                  <a:srgbClr val="00CC99"/>
                </a:solidFill>
              </a:rPr>
              <a:t>nje</a:t>
            </a:r>
            <a:r>
              <a:rPr lang="sl-SI" dirty="0"/>
              <a:t> </a:t>
            </a:r>
            <a:r>
              <a:rPr lang="sl-SI" dirty="0">
                <a:solidFill>
                  <a:srgbClr val="7030A0"/>
                </a:solidFill>
              </a:rPr>
              <a:t>v</a:t>
            </a:r>
            <a:r>
              <a:rPr lang="sl-SI" dirty="0"/>
              <a:t> </a:t>
            </a:r>
            <a:r>
              <a:rPr lang="sl-SI" dirty="0">
                <a:solidFill>
                  <a:schemeClr val="accent2"/>
                </a:solidFill>
              </a:rPr>
              <a:t>bar</a:t>
            </a:r>
            <a:r>
              <a:rPr lang="sl-SI" dirty="0">
                <a:solidFill>
                  <a:srgbClr val="00B050"/>
                </a:solidFill>
              </a:rPr>
              <a:t>vah</a:t>
            </a:r>
            <a:endParaRPr lang="en-US" dirty="0"/>
          </a:p>
        </p:txBody>
      </p:sp>
      <p:sp>
        <p:nvSpPr>
          <p:cNvPr id="5" name="TextBox 4">
            <a:extLst>
              <a:ext uri="{FF2B5EF4-FFF2-40B4-BE49-F238E27FC236}">
                <a16:creationId xmlns:a16="http://schemas.microsoft.com/office/drawing/2014/main" id="{ABD1B914-D63E-092D-D3AA-3EB9432A1413}"/>
              </a:ext>
            </a:extLst>
          </p:cNvPr>
          <p:cNvSpPr txBox="1"/>
          <p:nvPr/>
        </p:nvSpPr>
        <p:spPr>
          <a:xfrm>
            <a:off x="1606859" y="310716"/>
            <a:ext cx="10151494" cy="1200329"/>
          </a:xfrm>
          <a:prstGeom prst="rect">
            <a:avLst/>
          </a:prstGeom>
          <a:noFill/>
        </p:spPr>
        <p:txBody>
          <a:bodyPr wrap="square" rtlCol="0">
            <a:spAutoFit/>
          </a:bodyPr>
          <a:lstStyle/>
          <a:p>
            <a:r>
              <a:rPr lang="sl-SI" sz="3600" dirty="0"/>
              <a:t>Gostujoči dres katerega nogometnega kluba prikazuje spodnja slika?</a:t>
            </a:r>
          </a:p>
        </p:txBody>
      </p:sp>
      <p:pic>
        <p:nvPicPr>
          <p:cNvPr id="4098" name="Picture 2" descr="Arsenal 25-26 Away Kit Released - Footy Headlines">
            <a:extLst>
              <a:ext uri="{FF2B5EF4-FFF2-40B4-BE49-F238E27FC236}">
                <a16:creationId xmlns:a16="http://schemas.microsoft.com/office/drawing/2014/main" id="{4E62DD17-AC81-61CA-CFBF-7A0BC1546CA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563" b="93375" l="10000" r="90000">
                        <a14:foregroundMark x1="30438" y1="92375" x2="63063" y2="93375"/>
                        <a14:foregroundMark x1="63063" y1="93375" x2="69625" y2="91938"/>
                        <a14:foregroundMark x1="19250" y1="18438" x2="39563" y2="8125"/>
                        <a14:foregroundMark x1="39563" y1="8125" x2="48938" y2="6563"/>
                        <a14:foregroundMark x1="48938" y1="6563" x2="69500" y2="11188"/>
                        <a14:foregroundMark x1="69500" y1="11188" x2="77063" y2="16000"/>
                        <a14:foregroundMark x1="67750" y1="20000" x2="62813" y2="28813"/>
                        <a14:foregroundMark x1="38813" y1="36000" x2="65313" y2="34875"/>
                        <a14:foregroundMark x1="65313" y1="34875" x2="65438" y2="34875"/>
                        <a14:foregroundMark x1="65438" y1="39563" x2="51188" y2="36563"/>
                        <a14:foregroundMark x1="54125" y1="37063" x2="48938" y2="48625"/>
                        <a14:foregroundMark x1="48938" y1="48625" x2="49313" y2="43875"/>
                        <a14:foregroundMark x1="82500" y1="27750" x2="82500" y2="30688"/>
                      </a14:backgroundRemoval>
                    </a14:imgEffect>
                  </a14:imgLayer>
                </a14:imgProps>
              </a:ext>
              <a:ext uri="{28A0092B-C50C-407E-A947-70E740481C1C}">
                <a14:useLocalDpi xmlns:a14="http://schemas.microsoft.com/office/drawing/2010/main" val="0"/>
              </a:ext>
            </a:extLst>
          </a:blip>
          <a:srcRect/>
          <a:stretch>
            <a:fillRect/>
          </a:stretch>
        </p:blipFill>
        <p:spPr bwMode="auto">
          <a:xfrm>
            <a:off x="3677969" y="1817126"/>
            <a:ext cx="4836062" cy="4836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5082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341B1-C970-6D07-C7C3-3616522DED58}"/>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0A31679-20DC-2940-EAC0-ACFA92776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a:ea typeface="+mn-ea"/>
              <a:cs typeface="+mn-cs"/>
            </a:endParaRPr>
          </a:p>
        </p:txBody>
      </p:sp>
      <p:sp>
        <p:nvSpPr>
          <p:cNvPr id="2" name="Naslov 1">
            <a:extLst>
              <a:ext uri="{FF2B5EF4-FFF2-40B4-BE49-F238E27FC236}">
                <a16:creationId xmlns:a16="http://schemas.microsoft.com/office/drawing/2014/main" id="{4E2040D3-C489-9411-0BB4-EF72688F2701}"/>
              </a:ext>
            </a:extLst>
          </p:cNvPr>
          <p:cNvSpPr>
            <a:spLocks noGrp="1"/>
          </p:cNvSpPr>
          <p:nvPr>
            <p:ph type="ctrTitle"/>
          </p:nvPr>
        </p:nvSpPr>
        <p:spPr>
          <a:xfrm>
            <a:off x="578651" y="1122363"/>
            <a:ext cx="11034695" cy="3174690"/>
          </a:xfrm>
        </p:spPr>
        <p:txBody>
          <a:bodyPr>
            <a:normAutofit/>
          </a:bodyPr>
          <a:lstStyle/>
          <a:p>
            <a:pPr algn="l">
              <a:lnSpc>
                <a:spcPct val="150000"/>
              </a:lnSpc>
            </a:pPr>
            <a:r>
              <a:rPr lang="sl-SI" dirty="0"/>
              <a:t>Peti sklop</a:t>
            </a:r>
            <a:br>
              <a:rPr lang="sl-SI" dirty="0"/>
            </a:br>
            <a:r>
              <a:rPr lang="sl-SI" sz="4400" dirty="0"/>
              <a:t>Slišim, torej sem</a:t>
            </a:r>
            <a:endParaRPr lang="sl-SI" dirty="0"/>
          </a:p>
        </p:txBody>
      </p:sp>
      <p:sp>
        <p:nvSpPr>
          <p:cNvPr id="9" name="Rectangle 8">
            <a:extLst>
              <a:ext uri="{FF2B5EF4-FFF2-40B4-BE49-F238E27FC236}">
                <a16:creationId xmlns:a16="http://schemas.microsoft.com/office/drawing/2014/main" id="{616E5F68-8946-02B2-3E26-05B6B490D9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5450280-C211-5E37-E2E7-CA7A55D0C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Know The Structure of Human Ear">
            <a:extLst>
              <a:ext uri="{FF2B5EF4-FFF2-40B4-BE49-F238E27FC236}">
                <a16:creationId xmlns:a16="http://schemas.microsoft.com/office/drawing/2014/main" id="{828EBF02-E46B-692B-1C2F-F420598E5E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395" r="65600" b="11246"/>
          <a:stretch>
            <a:fillRect/>
          </a:stretch>
        </p:blipFill>
        <p:spPr bwMode="auto">
          <a:xfrm>
            <a:off x="8858251" y="625683"/>
            <a:ext cx="2333624" cy="3364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0179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EE4C3-4A12-BFE1-8A87-73979A58E8B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37E5808-B20D-4F51-F0F1-58DAB807B8E8}"/>
              </a:ext>
            </a:extLst>
          </p:cNvPr>
          <p:cNvSpPr txBox="1"/>
          <p:nvPr/>
        </p:nvSpPr>
        <p:spPr>
          <a:xfrm>
            <a:off x="834500" y="310716"/>
            <a:ext cx="815575" cy="646331"/>
          </a:xfrm>
          <a:prstGeom prst="rect">
            <a:avLst/>
          </a:prstGeom>
          <a:noFill/>
        </p:spPr>
        <p:txBody>
          <a:bodyPr wrap="square" rtlCol="0">
            <a:spAutoFit/>
          </a:bodyPr>
          <a:lstStyle/>
          <a:p>
            <a:r>
              <a:rPr lang="sl-SI" sz="3600" dirty="0"/>
              <a:t>33.</a:t>
            </a:r>
            <a:endParaRPr lang="en-US" sz="3600" dirty="0"/>
          </a:p>
        </p:txBody>
      </p:sp>
      <p:sp>
        <p:nvSpPr>
          <p:cNvPr id="3" name="TextBox 2">
            <a:extLst>
              <a:ext uri="{FF2B5EF4-FFF2-40B4-BE49-F238E27FC236}">
                <a16:creationId xmlns:a16="http://schemas.microsoft.com/office/drawing/2014/main" id="{8A82CCDB-6758-0500-0129-86E0507BE5E1}"/>
              </a:ext>
            </a:extLst>
          </p:cNvPr>
          <p:cNvSpPr txBox="1"/>
          <p:nvPr/>
        </p:nvSpPr>
        <p:spPr>
          <a:xfrm>
            <a:off x="194720" y="6362618"/>
            <a:ext cx="3662905" cy="369332"/>
          </a:xfrm>
          <a:prstGeom prst="rect">
            <a:avLst/>
          </a:prstGeom>
          <a:noFill/>
        </p:spPr>
        <p:txBody>
          <a:bodyPr wrap="square" rtlCol="0">
            <a:spAutoFit/>
          </a:bodyPr>
          <a:lstStyle/>
          <a:p>
            <a:r>
              <a:rPr lang="sl-SI" dirty="0"/>
              <a:t>Slišim, torej sem</a:t>
            </a:r>
            <a:endParaRPr lang="en-US" dirty="0"/>
          </a:p>
        </p:txBody>
      </p:sp>
      <p:sp>
        <p:nvSpPr>
          <p:cNvPr id="5" name="TextBox 4">
            <a:extLst>
              <a:ext uri="{FF2B5EF4-FFF2-40B4-BE49-F238E27FC236}">
                <a16:creationId xmlns:a16="http://schemas.microsoft.com/office/drawing/2014/main" id="{3A577FD9-F46A-1808-EEF9-B3F83C5CA097}"/>
              </a:ext>
            </a:extLst>
          </p:cNvPr>
          <p:cNvSpPr txBox="1"/>
          <p:nvPr/>
        </p:nvSpPr>
        <p:spPr>
          <a:xfrm>
            <a:off x="1606859" y="310716"/>
            <a:ext cx="10151494" cy="2862322"/>
          </a:xfrm>
          <a:prstGeom prst="rect">
            <a:avLst/>
          </a:prstGeom>
          <a:noFill/>
        </p:spPr>
        <p:txBody>
          <a:bodyPr wrap="square" rtlCol="0">
            <a:spAutoFit/>
          </a:bodyPr>
          <a:lstStyle/>
          <a:p>
            <a:r>
              <a:rPr lang="sl-SI" sz="3600" dirty="0"/>
              <a:t>Kateri kamerunski nogometaš je kot prvi Afričan ob koncu prejšnjega stoletja zaigral za NK Olimpijo? Bržčas najvidnejši novomeški raper, Miha Blažič, priimek iskanega nogometaša uporablja kot svoje umetniško ime.</a:t>
            </a:r>
          </a:p>
        </p:txBody>
      </p:sp>
      <p:grpSp>
        <p:nvGrpSpPr>
          <p:cNvPr id="2" name="Group 1">
            <a:extLst>
              <a:ext uri="{FF2B5EF4-FFF2-40B4-BE49-F238E27FC236}">
                <a16:creationId xmlns:a16="http://schemas.microsoft.com/office/drawing/2014/main" id="{F21DF031-A0F3-D28E-C291-E537DFAE4864}"/>
              </a:ext>
            </a:extLst>
          </p:cNvPr>
          <p:cNvGrpSpPr/>
          <p:nvPr/>
        </p:nvGrpSpPr>
        <p:grpSpPr>
          <a:xfrm>
            <a:off x="3675217" y="3418321"/>
            <a:ext cx="4841566" cy="3128963"/>
            <a:chOff x="5857875" y="3511188"/>
            <a:chExt cx="4841566" cy="3128963"/>
          </a:xfrm>
        </p:grpSpPr>
        <p:pic>
          <p:nvPicPr>
            <p:cNvPr id="2050" name="Picture 2" descr="Opis slike ni na voljo.">
              <a:extLst>
                <a:ext uri="{FF2B5EF4-FFF2-40B4-BE49-F238E27FC236}">
                  <a16:creationId xmlns:a16="http://schemas.microsoft.com/office/drawing/2014/main" id="{5CCA70D0-E411-5E98-5A75-2CE652A88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7875" y="3527856"/>
              <a:ext cx="2476502" cy="30956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toko - Wikipedia">
              <a:extLst>
                <a:ext uri="{FF2B5EF4-FFF2-40B4-BE49-F238E27FC236}">
                  <a16:creationId xmlns:a16="http://schemas.microsoft.com/office/drawing/2014/main" id="{B5E87C16-8837-A22A-E04C-88D85ECA1B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3466" y="3511188"/>
              <a:ext cx="2085975" cy="31289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54549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1B26-ADA0-0047-4DDC-DDFF297C71B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EF428D8-2ABA-35A1-ABA1-A213056ACB13}"/>
              </a:ext>
            </a:extLst>
          </p:cNvPr>
          <p:cNvSpPr txBox="1"/>
          <p:nvPr/>
        </p:nvSpPr>
        <p:spPr>
          <a:xfrm>
            <a:off x="834500" y="310716"/>
            <a:ext cx="815575" cy="646331"/>
          </a:xfrm>
          <a:prstGeom prst="rect">
            <a:avLst/>
          </a:prstGeom>
          <a:noFill/>
        </p:spPr>
        <p:txBody>
          <a:bodyPr wrap="square" rtlCol="0">
            <a:spAutoFit/>
          </a:bodyPr>
          <a:lstStyle/>
          <a:p>
            <a:r>
              <a:rPr lang="sl-SI" sz="3600" dirty="0"/>
              <a:t>34.</a:t>
            </a:r>
            <a:endParaRPr lang="en-US" sz="3600" dirty="0"/>
          </a:p>
        </p:txBody>
      </p:sp>
      <p:sp>
        <p:nvSpPr>
          <p:cNvPr id="3" name="TextBox 2">
            <a:extLst>
              <a:ext uri="{FF2B5EF4-FFF2-40B4-BE49-F238E27FC236}">
                <a16:creationId xmlns:a16="http://schemas.microsoft.com/office/drawing/2014/main" id="{7710850A-79CD-7E47-805E-DC685E690915}"/>
              </a:ext>
            </a:extLst>
          </p:cNvPr>
          <p:cNvSpPr txBox="1"/>
          <p:nvPr/>
        </p:nvSpPr>
        <p:spPr>
          <a:xfrm>
            <a:off x="194720" y="6362618"/>
            <a:ext cx="3662905" cy="369332"/>
          </a:xfrm>
          <a:prstGeom prst="rect">
            <a:avLst/>
          </a:prstGeom>
          <a:noFill/>
        </p:spPr>
        <p:txBody>
          <a:bodyPr wrap="square" rtlCol="0">
            <a:spAutoFit/>
          </a:bodyPr>
          <a:lstStyle/>
          <a:p>
            <a:r>
              <a:rPr lang="sl-SI" dirty="0"/>
              <a:t>Slišim, torej sem</a:t>
            </a:r>
            <a:endParaRPr lang="en-US" dirty="0"/>
          </a:p>
        </p:txBody>
      </p:sp>
      <p:sp>
        <p:nvSpPr>
          <p:cNvPr id="5" name="TextBox 4">
            <a:extLst>
              <a:ext uri="{FF2B5EF4-FFF2-40B4-BE49-F238E27FC236}">
                <a16:creationId xmlns:a16="http://schemas.microsoft.com/office/drawing/2014/main" id="{D7CBF9F3-15CC-5441-B00A-3BEBA4849ED7}"/>
              </a:ext>
            </a:extLst>
          </p:cNvPr>
          <p:cNvSpPr txBox="1"/>
          <p:nvPr/>
        </p:nvSpPr>
        <p:spPr>
          <a:xfrm>
            <a:off x="1606859" y="310716"/>
            <a:ext cx="10151494" cy="2862322"/>
          </a:xfrm>
          <a:prstGeom prst="rect">
            <a:avLst/>
          </a:prstGeom>
          <a:noFill/>
        </p:spPr>
        <p:txBody>
          <a:bodyPr wrap="square" rtlCol="0">
            <a:spAutoFit/>
          </a:bodyPr>
          <a:lstStyle/>
          <a:p>
            <a:r>
              <a:rPr lang="sl-SI" sz="3600" dirty="0"/>
              <a:t>Kako se imenuje drobna cevka, ki povezuje srednje uho z žrelom in je del svojega imena dobila po italijanskem anatomu? Svetnik, ki lahko pri tem vprašanju priskoči v pomoč, svoj god praznuje 20. septembra.</a:t>
            </a:r>
          </a:p>
        </p:txBody>
      </p:sp>
      <p:grpSp>
        <p:nvGrpSpPr>
          <p:cNvPr id="6" name="Group 5">
            <a:extLst>
              <a:ext uri="{FF2B5EF4-FFF2-40B4-BE49-F238E27FC236}">
                <a16:creationId xmlns:a16="http://schemas.microsoft.com/office/drawing/2014/main" id="{86F22458-B229-89E4-5A7D-72AE86155336}"/>
              </a:ext>
            </a:extLst>
          </p:cNvPr>
          <p:cNvGrpSpPr/>
          <p:nvPr/>
        </p:nvGrpSpPr>
        <p:grpSpPr>
          <a:xfrm>
            <a:off x="3943216" y="3309266"/>
            <a:ext cx="4305567" cy="3422684"/>
            <a:chOff x="3943216" y="3309266"/>
            <a:chExt cx="4305567" cy="3422684"/>
          </a:xfrm>
        </p:grpSpPr>
        <p:pic>
          <p:nvPicPr>
            <p:cNvPr id="1026" name="Picture 2" descr="Otitis media – vnetje srednjega ušesa | Hiša Osteopatije">
              <a:extLst>
                <a:ext uri="{FF2B5EF4-FFF2-40B4-BE49-F238E27FC236}">
                  <a16:creationId xmlns:a16="http://schemas.microsoft.com/office/drawing/2014/main" id="{82157B88-F70D-D64D-AE4B-C8D952E370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3216" y="3309266"/>
              <a:ext cx="4305567" cy="34226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40D2C46-3BE6-CA5C-1D74-43B010CEFC23}"/>
                </a:ext>
              </a:extLst>
            </p:cNvPr>
            <p:cNvSpPr/>
            <p:nvPr/>
          </p:nvSpPr>
          <p:spPr>
            <a:xfrm>
              <a:off x="6373089" y="6390325"/>
              <a:ext cx="1533236" cy="28744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b="1" dirty="0">
                  <a:solidFill>
                    <a:schemeClr val="tx1"/>
                  </a:solidFill>
                </a:rPr>
                <a:t>?</a:t>
              </a:r>
              <a:endParaRPr lang="en-US" b="1" dirty="0">
                <a:solidFill>
                  <a:schemeClr val="tx1"/>
                </a:solidFill>
              </a:endParaRPr>
            </a:p>
          </p:txBody>
        </p:sp>
      </p:grpSp>
    </p:spTree>
    <p:extLst>
      <p:ext uri="{BB962C8B-B14F-4D97-AF65-F5344CB8AC3E}">
        <p14:creationId xmlns:p14="http://schemas.microsoft.com/office/powerpoint/2010/main" val="41162141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210DB-712A-AE49-27A8-80E795DFACF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407EDDC-C235-4FD9-E2D9-ECEC52453A62}"/>
              </a:ext>
            </a:extLst>
          </p:cNvPr>
          <p:cNvSpPr txBox="1"/>
          <p:nvPr/>
        </p:nvSpPr>
        <p:spPr>
          <a:xfrm>
            <a:off x="834500" y="310716"/>
            <a:ext cx="815575" cy="646331"/>
          </a:xfrm>
          <a:prstGeom prst="rect">
            <a:avLst/>
          </a:prstGeom>
          <a:noFill/>
        </p:spPr>
        <p:txBody>
          <a:bodyPr wrap="square" rtlCol="0">
            <a:spAutoFit/>
          </a:bodyPr>
          <a:lstStyle/>
          <a:p>
            <a:r>
              <a:rPr lang="sl-SI" sz="3600" dirty="0"/>
              <a:t>35.</a:t>
            </a:r>
            <a:endParaRPr lang="en-US" sz="3600" dirty="0"/>
          </a:p>
        </p:txBody>
      </p:sp>
      <p:sp>
        <p:nvSpPr>
          <p:cNvPr id="3" name="TextBox 2">
            <a:extLst>
              <a:ext uri="{FF2B5EF4-FFF2-40B4-BE49-F238E27FC236}">
                <a16:creationId xmlns:a16="http://schemas.microsoft.com/office/drawing/2014/main" id="{66A6C1F9-7D96-E60C-2AD2-F6BA096B6D74}"/>
              </a:ext>
            </a:extLst>
          </p:cNvPr>
          <p:cNvSpPr txBox="1"/>
          <p:nvPr/>
        </p:nvSpPr>
        <p:spPr>
          <a:xfrm>
            <a:off x="194720" y="6362618"/>
            <a:ext cx="3662905" cy="369332"/>
          </a:xfrm>
          <a:prstGeom prst="rect">
            <a:avLst/>
          </a:prstGeom>
          <a:noFill/>
        </p:spPr>
        <p:txBody>
          <a:bodyPr wrap="square" rtlCol="0">
            <a:spAutoFit/>
          </a:bodyPr>
          <a:lstStyle/>
          <a:p>
            <a:r>
              <a:rPr lang="sl-SI" dirty="0"/>
              <a:t>Slišim, torej sem</a:t>
            </a:r>
            <a:endParaRPr lang="en-US" dirty="0"/>
          </a:p>
        </p:txBody>
      </p:sp>
      <p:sp>
        <p:nvSpPr>
          <p:cNvPr id="5" name="TextBox 4">
            <a:extLst>
              <a:ext uri="{FF2B5EF4-FFF2-40B4-BE49-F238E27FC236}">
                <a16:creationId xmlns:a16="http://schemas.microsoft.com/office/drawing/2014/main" id="{B0535325-3D50-FE39-509D-0A78009A03E6}"/>
              </a:ext>
            </a:extLst>
          </p:cNvPr>
          <p:cNvSpPr txBox="1"/>
          <p:nvPr/>
        </p:nvSpPr>
        <p:spPr>
          <a:xfrm>
            <a:off x="1606859" y="310716"/>
            <a:ext cx="10151494" cy="2308324"/>
          </a:xfrm>
          <a:prstGeom prst="rect">
            <a:avLst/>
          </a:prstGeom>
          <a:noFill/>
        </p:spPr>
        <p:txBody>
          <a:bodyPr wrap="square" rtlCol="0">
            <a:spAutoFit/>
          </a:bodyPr>
          <a:lstStyle/>
          <a:p>
            <a:r>
              <a:rPr lang="sl-SI" sz="3600" dirty="0"/>
              <a:t>Katero univerzalno lepilo, ki bojda lepi vse in to kadarkoli, je leta 1932 izumil kemik August Fischer in ga poimenoval po oglašanju velike uharice?</a:t>
            </a:r>
          </a:p>
        </p:txBody>
      </p:sp>
    </p:spTree>
    <p:extLst>
      <p:ext uri="{BB962C8B-B14F-4D97-AF65-F5344CB8AC3E}">
        <p14:creationId xmlns:p14="http://schemas.microsoft.com/office/powerpoint/2010/main" val="21401295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B138F-2246-6C2B-95AF-FC1FD71976B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ED7AB42-8553-858E-7E23-D56C5AE28104}"/>
              </a:ext>
            </a:extLst>
          </p:cNvPr>
          <p:cNvSpPr txBox="1"/>
          <p:nvPr/>
        </p:nvSpPr>
        <p:spPr>
          <a:xfrm>
            <a:off x="834500" y="310716"/>
            <a:ext cx="815575" cy="646331"/>
          </a:xfrm>
          <a:prstGeom prst="rect">
            <a:avLst/>
          </a:prstGeom>
          <a:noFill/>
        </p:spPr>
        <p:txBody>
          <a:bodyPr wrap="square" rtlCol="0">
            <a:spAutoFit/>
          </a:bodyPr>
          <a:lstStyle/>
          <a:p>
            <a:r>
              <a:rPr lang="sl-SI" sz="3600" dirty="0"/>
              <a:t>36.</a:t>
            </a:r>
            <a:endParaRPr lang="en-US" sz="3600" dirty="0"/>
          </a:p>
        </p:txBody>
      </p:sp>
      <p:sp>
        <p:nvSpPr>
          <p:cNvPr id="3" name="TextBox 2">
            <a:extLst>
              <a:ext uri="{FF2B5EF4-FFF2-40B4-BE49-F238E27FC236}">
                <a16:creationId xmlns:a16="http://schemas.microsoft.com/office/drawing/2014/main" id="{D12D210D-D46C-DA17-EE36-5199E556A043}"/>
              </a:ext>
            </a:extLst>
          </p:cNvPr>
          <p:cNvSpPr txBox="1"/>
          <p:nvPr/>
        </p:nvSpPr>
        <p:spPr>
          <a:xfrm>
            <a:off x="194720" y="6362618"/>
            <a:ext cx="3662905" cy="369332"/>
          </a:xfrm>
          <a:prstGeom prst="rect">
            <a:avLst/>
          </a:prstGeom>
          <a:noFill/>
        </p:spPr>
        <p:txBody>
          <a:bodyPr wrap="square" rtlCol="0">
            <a:spAutoFit/>
          </a:bodyPr>
          <a:lstStyle/>
          <a:p>
            <a:r>
              <a:rPr lang="sl-SI" dirty="0"/>
              <a:t>Slišim, torej sem</a:t>
            </a:r>
            <a:endParaRPr lang="en-US" dirty="0"/>
          </a:p>
        </p:txBody>
      </p:sp>
      <p:sp>
        <p:nvSpPr>
          <p:cNvPr id="5" name="TextBox 4">
            <a:extLst>
              <a:ext uri="{FF2B5EF4-FFF2-40B4-BE49-F238E27FC236}">
                <a16:creationId xmlns:a16="http://schemas.microsoft.com/office/drawing/2014/main" id="{0F7FAC89-3582-E99D-C9ED-7490498D2640}"/>
              </a:ext>
            </a:extLst>
          </p:cNvPr>
          <p:cNvSpPr txBox="1"/>
          <p:nvPr/>
        </p:nvSpPr>
        <p:spPr>
          <a:xfrm>
            <a:off x="1606859" y="310716"/>
            <a:ext cx="10151494" cy="3970318"/>
          </a:xfrm>
          <a:prstGeom prst="rect">
            <a:avLst/>
          </a:prstGeom>
          <a:noFill/>
        </p:spPr>
        <p:txBody>
          <a:bodyPr wrap="square" rtlCol="0">
            <a:spAutoFit/>
          </a:bodyPr>
          <a:lstStyle/>
          <a:p>
            <a:r>
              <a:rPr lang="sl-SI" sz="3600" dirty="0"/>
              <a:t>Kako se imenuje gomolj rastline Colocasia esculenta iz družine kačnikovk, ki ji po domače pravimo slonje uho in je značilna za vzhodno ter jugovzhodno Azijo? Slovenski McDonaldsi izvleček tega gomolja skupaj z mlekom oglašujejo kot „naslednji veliki hit med vročimi napitki“.</a:t>
            </a:r>
          </a:p>
        </p:txBody>
      </p:sp>
      <p:pic>
        <p:nvPicPr>
          <p:cNvPr id="1028" name="Picture 4" descr="What Is Taro Root, and How Do You Cook It? | Eater">
            <a:extLst>
              <a:ext uri="{FF2B5EF4-FFF2-40B4-BE49-F238E27FC236}">
                <a16:creationId xmlns:a16="http://schemas.microsoft.com/office/drawing/2014/main" id="{52205A09-77F2-B9E0-DC9E-C7D687D4E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1207" y="4106048"/>
            <a:ext cx="3882797" cy="2565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1562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ABED1-CDD0-E82E-B350-6911FAF8829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6871FE5-D26D-4BFF-8D00-FA88AE0DB4A2}"/>
              </a:ext>
            </a:extLst>
          </p:cNvPr>
          <p:cNvSpPr txBox="1"/>
          <p:nvPr/>
        </p:nvSpPr>
        <p:spPr>
          <a:xfrm>
            <a:off x="834500" y="310716"/>
            <a:ext cx="815575" cy="646331"/>
          </a:xfrm>
          <a:prstGeom prst="rect">
            <a:avLst/>
          </a:prstGeom>
          <a:noFill/>
        </p:spPr>
        <p:txBody>
          <a:bodyPr wrap="square" rtlCol="0">
            <a:spAutoFit/>
          </a:bodyPr>
          <a:lstStyle/>
          <a:p>
            <a:r>
              <a:rPr lang="sl-SI" sz="3600" dirty="0"/>
              <a:t>37.</a:t>
            </a:r>
            <a:endParaRPr lang="en-US" sz="3600" dirty="0"/>
          </a:p>
        </p:txBody>
      </p:sp>
      <p:sp>
        <p:nvSpPr>
          <p:cNvPr id="3" name="TextBox 2">
            <a:extLst>
              <a:ext uri="{FF2B5EF4-FFF2-40B4-BE49-F238E27FC236}">
                <a16:creationId xmlns:a16="http://schemas.microsoft.com/office/drawing/2014/main" id="{61ED261D-9167-0C24-7E09-8932D8A9CA80}"/>
              </a:ext>
            </a:extLst>
          </p:cNvPr>
          <p:cNvSpPr txBox="1"/>
          <p:nvPr/>
        </p:nvSpPr>
        <p:spPr>
          <a:xfrm>
            <a:off x="194720" y="6362618"/>
            <a:ext cx="3662905" cy="369332"/>
          </a:xfrm>
          <a:prstGeom prst="rect">
            <a:avLst/>
          </a:prstGeom>
          <a:noFill/>
        </p:spPr>
        <p:txBody>
          <a:bodyPr wrap="square" rtlCol="0">
            <a:spAutoFit/>
          </a:bodyPr>
          <a:lstStyle/>
          <a:p>
            <a:r>
              <a:rPr lang="sl-SI" dirty="0"/>
              <a:t>Slišim, torej sem</a:t>
            </a:r>
            <a:endParaRPr lang="en-US" dirty="0"/>
          </a:p>
        </p:txBody>
      </p:sp>
      <p:sp>
        <p:nvSpPr>
          <p:cNvPr id="5" name="TextBox 4">
            <a:extLst>
              <a:ext uri="{FF2B5EF4-FFF2-40B4-BE49-F238E27FC236}">
                <a16:creationId xmlns:a16="http://schemas.microsoft.com/office/drawing/2014/main" id="{7CF7A1AA-BF9B-8C3B-D384-B22C7DECC5FD}"/>
              </a:ext>
            </a:extLst>
          </p:cNvPr>
          <p:cNvSpPr txBox="1"/>
          <p:nvPr/>
        </p:nvSpPr>
        <p:spPr>
          <a:xfrm>
            <a:off x="1606859" y="310716"/>
            <a:ext cx="9323411" cy="2862322"/>
          </a:xfrm>
          <a:prstGeom prst="rect">
            <a:avLst/>
          </a:prstGeom>
          <a:noFill/>
        </p:spPr>
        <p:txBody>
          <a:bodyPr wrap="square" rtlCol="0">
            <a:spAutoFit/>
          </a:bodyPr>
          <a:lstStyle/>
          <a:p>
            <a:r>
              <a:rPr lang="sl-SI" sz="3600" dirty="0"/>
              <a:t>Kako se imenuje spodaj prikazan model Hyundaijevega avtomobila, ki je v Evropi predstavljal predhodnika modelu i40? Domenico Scarlatti bi najbrž pomislil na pravi odgovor.</a:t>
            </a:r>
          </a:p>
        </p:txBody>
      </p:sp>
      <p:pic>
        <p:nvPicPr>
          <p:cNvPr id="9" name="Picture 8">
            <a:extLst>
              <a:ext uri="{FF2B5EF4-FFF2-40B4-BE49-F238E27FC236}">
                <a16:creationId xmlns:a16="http://schemas.microsoft.com/office/drawing/2014/main" id="{E665BC43-47FD-D3E9-BE2C-5599FD18EA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0737" y="3429000"/>
            <a:ext cx="5654404" cy="3184860"/>
          </a:xfrm>
          <a:prstGeom prst="rect">
            <a:avLst/>
          </a:prstGeom>
        </p:spPr>
      </p:pic>
    </p:spTree>
    <p:extLst>
      <p:ext uri="{BB962C8B-B14F-4D97-AF65-F5344CB8AC3E}">
        <p14:creationId xmlns:p14="http://schemas.microsoft.com/office/powerpoint/2010/main" val="29384433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80318-063D-CB5D-5170-C2334A0A7FA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E02F281-7DAC-25BF-30B2-D2A23022532E}"/>
              </a:ext>
            </a:extLst>
          </p:cNvPr>
          <p:cNvSpPr txBox="1"/>
          <p:nvPr/>
        </p:nvSpPr>
        <p:spPr>
          <a:xfrm>
            <a:off x="834500" y="310716"/>
            <a:ext cx="815575" cy="646331"/>
          </a:xfrm>
          <a:prstGeom prst="rect">
            <a:avLst/>
          </a:prstGeom>
          <a:noFill/>
        </p:spPr>
        <p:txBody>
          <a:bodyPr wrap="square" rtlCol="0">
            <a:spAutoFit/>
          </a:bodyPr>
          <a:lstStyle/>
          <a:p>
            <a:r>
              <a:rPr lang="sl-SI" sz="3600" dirty="0"/>
              <a:t>38.</a:t>
            </a:r>
            <a:endParaRPr lang="en-US" sz="3600" dirty="0"/>
          </a:p>
        </p:txBody>
      </p:sp>
      <p:sp>
        <p:nvSpPr>
          <p:cNvPr id="3" name="TextBox 2">
            <a:extLst>
              <a:ext uri="{FF2B5EF4-FFF2-40B4-BE49-F238E27FC236}">
                <a16:creationId xmlns:a16="http://schemas.microsoft.com/office/drawing/2014/main" id="{9F650503-2A6E-B261-94D5-F3459612BBC8}"/>
              </a:ext>
            </a:extLst>
          </p:cNvPr>
          <p:cNvSpPr txBox="1"/>
          <p:nvPr/>
        </p:nvSpPr>
        <p:spPr>
          <a:xfrm>
            <a:off x="194720" y="6362618"/>
            <a:ext cx="3662905" cy="369332"/>
          </a:xfrm>
          <a:prstGeom prst="rect">
            <a:avLst/>
          </a:prstGeom>
          <a:noFill/>
        </p:spPr>
        <p:txBody>
          <a:bodyPr wrap="square" rtlCol="0">
            <a:spAutoFit/>
          </a:bodyPr>
          <a:lstStyle/>
          <a:p>
            <a:r>
              <a:rPr lang="sl-SI" dirty="0"/>
              <a:t>Slišim, torej sem</a:t>
            </a:r>
            <a:endParaRPr lang="en-US" dirty="0"/>
          </a:p>
        </p:txBody>
      </p:sp>
      <p:sp>
        <p:nvSpPr>
          <p:cNvPr id="5" name="TextBox 4">
            <a:extLst>
              <a:ext uri="{FF2B5EF4-FFF2-40B4-BE49-F238E27FC236}">
                <a16:creationId xmlns:a16="http://schemas.microsoft.com/office/drawing/2014/main" id="{1D3CFB5E-2764-0736-5CD0-F1CF8CFABEC7}"/>
              </a:ext>
            </a:extLst>
          </p:cNvPr>
          <p:cNvSpPr txBox="1"/>
          <p:nvPr/>
        </p:nvSpPr>
        <p:spPr>
          <a:xfrm>
            <a:off x="1606859" y="310716"/>
            <a:ext cx="10151494" cy="1200329"/>
          </a:xfrm>
          <a:prstGeom prst="rect">
            <a:avLst/>
          </a:prstGeom>
          <a:noFill/>
        </p:spPr>
        <p:txBody>
          <a:bodyPr wrap="square" rtlCol="0">
            <a:spAutoFit/>
          </a:bodyPr>
          <a:lstStyle/>
          <a:p>
            <a:r>
              <a:rPr lang="sl-SI" sz="3600" dirty="0"/>
              <a:t>a) Kakšen je naslov naslednje pesmi, predstavljene v programskem jeziku Python?</a:t>
            </a:r>
          </a:p>
        </p:txBody>
      </p:sp>
      <p:pic>
        <p:nvPicPr>
          <p:cNvPr id="6" name="Picture 5">
            <a:extLst>
              <a:ext uri="{FF2B5EF4-FFF2-40B4-BE49-F238E27FC236}">
                <a16:creationId xmlns:a16="http://schemas.microsoft.com/office/drawing/2014/main" id="{F7330FC9-6D22-9132-8243-2846EDE3C516}"/>
              </a:ext>
            </a:extLst>
          </p:cNvPr>
          <p:cNvPicPr>
            <a:picLocks noChangeAspect="1"/>
          </p:cNvPicPr>
          <p:nvPr/>
        </p:nvPicPr>
        <p:blipFill>
          <a:blip r:embed="rId2"/>
          <a:stretch>
            <a:fillRect/>
          </a:stretch>
        </p:blipFill>
        <p:spPr>
          <a:xfrm>
            <a:off x="3993505" y="2864613"/>
            <a:ext cx="4204990" cy="1128773"/>
          </a:xfrm>
          <a:prstGeom prst="rect">
            <a:avLst/>
          </a:prstGeom>
        </p:spPr>
      </p:pic>
    </p:spTree>
    <p:extLst>
      <p:ext uri="{BB962C8B-B14F-4D97-AF65-F5344CB8AC3E}">
        <p14:creationId xmlns:p14="http://schemas.microsoft.com/office/powerpoint/2010/main" val="18877148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65E11-F755-215F-0C40-39B66A9DCC1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1091FD6-E85F-A8A4-FBE8-D7F1A779F04C}"/>
              </a:ext>
            </a:extLst>
          </p:cNvPr>
          <p:cNvSpPr txBox="1"/>
          <p:nvPr/>
        </p:nvSpPr>
        <p:spPr>
          <a:xfrm>
            <a:off x="834500" y="310716"/>
            <a:ext cx="815575" cy="646331"/>
          </a:xfrm>
          <a:prstGeom prst="rect">
            <a:avLst/>
          </a:prstGeom>
          <a:noFill/>
        </p:spPr>
        <p:txBody>
          <a:bodyPr wrap="square" rtlCol="0">
            <a:spAutoFit/>
          </a:bodyPr>
          <a:lstStyle/>
          <a:p>
            <a:r>
              <a:rPr lang="sl-SI" sz="3600" dirty="0"/>
              <a:t>38.</a:t>
            </a:r>
            <a:endParaRPr lang="en-US" sz="3600" dirty="0"/>
          </a:p>
        </p:txBody>
      </p:sp>
      <p:sp>
        <p:nvSpPr>
          <p:cNvPr id="3" name="TextBox 2">
            <a:extLst>
              <a:ext uri="{FF2B5EF4-FFF2-40B4-BE49-F238E27FC236}">
                <a16:creationId xmlns:a16="http://schemas.microsoft.com/office/drawing/2014/main" id="{15F95B45-DA53-E519-AF8B-8EFA0BAC9B3F}"/>
              </a:ext>
            </a:extLst>
          </p:cNvPr>
          <p:cNvSpPr txBox="1"/>
          <p:nvPr/>
        </p:nvSpPr>
        <p:spPr>
          <a:xfrm>
            <a:off x="194720" y="6362618"/>
            <a:ext cx="3662905" cy="369332"/>
          </a:xfrm>
          <a:prstGeom prst="rect">
            <a:avLst/>
          </a:prstGeom>
          <a:noFill/>
        </p:spPr>
        <p:txBody>
          <a:bodyPr wrap="square" rtlCol="0">
            <a:spAutoFit/>
          </a:bodyPr>
          <a:lstStyle/>
          <a:p>
            <a:r>
              <a:rPr lang="sl-SI" dirty="0"/>
              <a:t>Slišim, torej sem</a:t>
            </a:r>
            <a:endParaRPr lang="en-US" dirty="0"/>
          </a:p>
        </p:txBody>
      </p:sp>
      <p:sp>
        <p:nvSpPr>
          <p:cNvPr id="5" name="TextBox 4">
            <a:extLst>
              <a:ext uri="{FF2B5EF4-FFF2-40B4-BE49-F238E27FC236}">
                <a16:creationId xmlns:a16="http://schemas.microsoft.com/office/drawing/2014/main" id="{D28F908E-8F53-4985-5CE3-C068431B14EC}"/>
              </a:ext>
            </a:extLst>
          </p:cNvPr>
          <p:cNvSpPr txBox="1"/>
          <p:nvPr/>
        </p:nvSpPr>
        <p:spPr>
          <a:xfrm>
            <a:off x="1606859" y="310716"/>
            <a:ext cx="10151494" cy="1200329"/>
          </a:xfrm>
          <a:prstGeom prst="rect">
            <a:avLst/>
          </a:prstGeom>
          <a:noFill/>
        </p:spPr>
        <p:txBody>
          <a:bodyPr wrap="square" rtlCol="0">
            <a:spAutoFit/>
          </a:bodyPr>
          <a:lstStyle/>
          <a:p>
            <a:r>
              <a:rPr lang="sl-SI" sz="3600" dirty="0"/>
              <a:t>b) Kdo je izgovoril naslednji znani citat, predstavljen v programskem jeziku C++?</a:t>
            </a:r>
          </a:p>
        </p:txBody>
      </p:sp>
      <p:pic>
        <p:nvPicPr>
          <p:cNvPr id="6" name="Picture 5">
            <a:extLst>
              <a:ext uri="{FF2B5EF4-FFF2-40B4-BE49-F238E27FC236}">
                <a16:creationId xmlns:a16="http://schemas.microsoft.com/office/drawing/2014/main" id="{44DD7C2D-7C79-5A84-8E4C-D6A5FFA93D8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94676" y="2922368"/>
            <a:ext cx="3602647" cy="676309"/>
          </a:xfrm>
          <a:prstGeom prst="rect">
            <a:avLst/>
          </a:prstGeom>
        </p:spPr>
      </p:pic>
    </p:spTree>
    <p:extLst>
      <p:ext uri="{BB962C8B-B14F-4D97-AF65-F5344CB8AC3E}">
        <p14:creationId xmlns:p14="http://schemas.microsoft.com/office/powerpoint/2010/main" val="1956322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E9A8F-0785-6EAE-EFE4-07389C98876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4EDD22B-5C34-2C54-A445-3D1130812C1C}"/>
              </a:ext>
            </a:extLst>
          </p:cNvPr>
          <p:cNvSpPr txBox="1"/>
          <p:nvPr/>
        </p:nvSpPr>
        <p:spPr>
          <a:xfrm>
            <a:off x="834500" y="310716"/>
            <a:ext cx="815575" cy="646331"/>
          </a:xfrm>
          <a:prstGeom prst="rect">
            <a:avLst/>
          </a:prstGeom>
          <a:noFill/>
        </p:spPr>
        <p:txBody>
          <a:bodyPr wrap="square" rtlCol="0">
            <a:spAutoFit/>
          </a:bodyPr>
          <a:lstStyle/>
          <a:p>
            <a:r>
              <a:rPr lang="sl-SI" sz="3600" dirty="0"/>
              <a:t>3.</a:t>
            </a:r>
            <a:endParaRPr lang="en-US" sz="3600" dirty="0"/>
          </a:p>
        </p:txBody>
      </p:sp>
      <p:sp>
        <p:nvSpPr>
          <p:cNvPr id="3" name="TextBox 2">
            <a:extLst>
              <a:ext uri="{FF2B5EF4-FFF2-40B4-BE49-F238E27FC236}">
                <a16:creationId xmlns:a16="http://schemas.microsoft.com/office/drawing/2014/main" id="{1002FB11-45D1-1083-F29D-1DD318CFEA43}"/>
              </a:ext>
            </a:extLst>
          </p:cNvPr>
          <p:cNvSpPr txBox="1"/>
          <p:nvPr/>
        </p:nvSpPr>
        <p:spPr>
          <a:xfrm>
            <a:off x="194720" y="6362618"/>
            <a:ext cx="3662905" cy="369332"/>
          </a:xfrm>
          <a:prstGeom prst="rect">
            <a:avLst/>
          </a:prstGeom>
          <a:noFill/>
        </p:spPr>
        <p:txBody>
          <a:bodyPr wrap="square" rtlCol="0">
            <a:spAutoFit/>
          </a:bodyPr>
          <a:lstStyle/>
          <a:p>
            <a:r>
              <a:rPr lang="sl-SI" dirty="0"/>
              <a:t>Zidam, zidam dan na dan</a:t>
            </a:r>
            <a:endParaRPr lang="en-US" dirty="0"/>
          </a:p>
        </p:txBody>
      </p:sp>
      <p:sp>
        <p:nvSpPr>
          <p:cNvPr id="5" name="TextBox 4">
            <a:extLst>
              <a:ext uri="{FF2B5EF4-FFF2-40B4-BE49-F238E27FC236}">
                <a16:creationId xmlns:a16="http://schemas.microsoft.com/office/drawing/2014/main" id="{3A1764E8-F4C5-376A-6F03-34B1A9BF1D3F}"/>
              </a:ext>
            </a:extLst>
          </p:cNvPr>
          <p:cNvSpPr txBox="1"/>
          <p:nvPr/>
        </p:nvSpPr>
        <p:spPr>
          <a:xfrm>
            <a:off x="1606859" y="310716"/>
            <a:ext cx="10151494" cy="2308324"/>
          </a:xfrm>
          <a:prstGeom prst="rect">
            <a:avLst/>
          </a:prstGeom>
          <a:noFill/>
        </p:spPr>
        <p:txBody>
          <a:bodyPr wrap="square" rtlCol="0">
            <a:spAutoFit/>
          </a:bodyPr>
          <a:lstStyle/>
          <a:p>
            <a:pPr>
              <a:spcAft>
                <a:spcPts val="300"/>
              </a:spcAft>
            </a:pPr>
            <a:r>
              <a:rPr lang="en-US" sz="3600" dirty="0"/>
              <a:t>a)</a:t>
            </a:r>
            <a:r>
              <a:rPr lang="sl-SI" sz="3600" dirty="0"/>
              <a:t> Kateri arhitekt je leta 1905 določil lokacijo in zrisal načrte za podstavek Prešernovega spomenika v Ljubljani na današnjem Prešernovem trgu?</a:t>
            </a:r>
          </a:p>
        </p:txBody>
      </p:sp>
      <p:pic>
        <p:nvPicPr>
          <p:cNvPr id="8194" name="Picture 2" descr="Prešernov spomenik, Ljubljana - Wikipedija, prosta enciklopedija">
            <a:extLst>
              <a:ext uri="{FF2B5EF4-FFF2-40B4-BE49-F238E27FC236}">
                <a16:creationId xmlns:a16="http://schemas.microsoft.com/office/drawing/2014/main" id="{47A8ED4E-4EFC-8930-1E16-D5A4047D87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8568" y="2422426"/>
            <a:ext cx="3233140" cy="4309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9182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990EA-838F-6910-1136-460BCD661C4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505382B-DAD9-9E34-F7A0-E1EC4BCC5A94}"/>
              </a:ext>
            </a:extLst>
          </p:cNvPr>
          <p:cNvSpPr txBox="1"/>
          <p:nvPr/>
        </p:nvSpPr>
        <p:spPr>
          <a:xfrm>
            <a:off x="834500" y="310716"/>
            <a:ext cx="815575" cy="646331"/>
          </a:xfrm>
          <a:prstGeom prst="rect">
            <a:avLst/>
          </a:prstGeom>
          <a:noFill/>
        </p:spPr>
        <p:txBody>
          <a:bodyPr wrap="square" rtlCol="0">
            <a:spAutoFit/>
          </a:bodyPr>
          <a:lstStyle/>
          <a:p>
            <a:r>
              <a:rPr lang="sl-SI" sz="3600" dirty="0"/>
              <a:t>39.</a:t>
            </a:r>
            <a:endParaRPr lang="en-US" sz="3600" dirty="0"/>
          </a:p>
        </p:txBody>
      </p:sp>
      <p:sp>
        <p:nvSpPr>
          <p:cNvPr id="3" name="TextBox 2">
            <a:extLst>
              <a:ext uri="{FF2B5EF4-FFF2-40B4-BE49-F238E27FC236}">
                <a16:creationId xmlns:a16="http://schemas.microsoft.com/office/drawing/2014/main" id="{EDDE40DB-1AC9-1591-9FB2-507D5BCB5C02}"/>
              </a:ext>
            </a:extLst>
          </p:cNvPr>
          <p:cNvSpPr txBox="1"/>
          <p:nvPr/>
        </p:nvSpPr>
        <p:spPr>
          <a:xfrm>
            <a:off x="194720" y="6362618"/>
            <a:ext cx="3662905" cy="369332"/>
          </a:xfrm>
          <a:prstGeom prst="rect">
            <a:avLst/>
          </a:prstGeom>
          <a:noFill/>
        </p:spPr>
        <p:txBody>
          <a:bodyPr wrap="square" rtlCol="0">
            <a:spAutoFit/>
          </a:bodyPr>
          <a:lstStyle/>
          <a:p>
            <a:r>
              <a:rPr lang="sl-SI" dirty="0"/>
              <a:t>Slišim, torej sem</a:t>
            </a:r>
            <a:endParaRPr lang="en-US" dirty="0"/>
          </a:p>
        </p:txBody>
      </p:sp>
      <p:sp>
        <p:nvSpPr>
          <p:cNvPr id="5" name="TextBox 4">
            <a:extLst>
              <a:ext uri="{FF2B5EF4-FFF2-40B4-BE49-F238E27FC236}">
                <a16:creationId xmlns:a16="http://schemas.microsoft.com/office/drawing/2014/main" id="{D93E827C-0EDD-260E-5B10-9B3762E0D949}"/>
              </a:ext>
            </a:extLst>
          </p:cNvPr>
          <p:cNvSpPr txBox="1"/>
          <p:nvPr/>
        </p:nvSpPr>
        <p:spPr>
          <a:xfrm>
            <a:off x="1606859" y="310716"/>
            <a:ext cx="10151494" cy="3416320"/>
          </a:xfrm>
          <a:prstGeom prst="rect">
            <a:avLst/>
          </a:prstGeom>
          <a:noFill/>
        </p:spPr>
        <p:txBody>
          <a:bodyPr wrap="square" rtlCol="0">
            <a:spAutoFit/>
          </a:bodyPr>
          <a:lstStyle/>
          <a:p>
            <a:r>
              <a:rPr lang="sl-SI" sz="3600" dirty="0"/>
              <a:t>Kateri vrh je s 1.220 metri najvišja točka Posavskega hribovja, ki ga domačini pogosto imenujejo tudi Zasavski Triglav? Namig nam ponuja Vlado Poredoš, ki je nekega lepega dne zgodaj vstal, stvari v rukzak zmetal in jo mahnil direktno na iskani hrib.</a:t>
            </a:r>
          </a:p>
        </p:txBody>
      </p:sp>
      <p:pic>
        <p:nvPicPr>
          <p:cNvPr id="2" name="Picture 2" descr="The Godfather' was nearly filmed in 1970s St. Louis | FOX 2">
            <a:extLst>
              <a:ext uri="{FF2B5EF4-FFF2-40B4-BE49-F238E27FC236}">
                <a16:creationId xmlns:a16="http://schemas.microsoft.com/office/drawing/2014/main" id="{C49371F4-883E-E5D9-4AFF-95E81DCC8E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4608" y="3932828"/>
            <a:ext cx="4722783" cy="2681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6641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64776-CF25-2205-69C5-322488D00C7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5E0CE28-7B3F-E4E7-F42B-2B72B6E8CFF7}"/>
              </a:ext>
            </a:extLst>
          </p:cNvPr>
          <p:cNvSpPr txBox="1"/>
          <p:nvPr/>
        </p:nvSpPr>
        <p:spPr>
          <a:xfrm>
            <a:off x="834500" y="310716"/>
            <a:ext cx="815575" cy="646331"/>
          </a:xfrm>
          <a:prstGeom prst="rect">
            <a:avLst/>
          </a:prstGeom>
          <a:noFill/>
        </p:spPr>
        <p:txBody>
          <a:bodyPr wrap="square" rtlCol="0">
            <a:spAutoFit/>
          </a:bodyPr>
          <a:lstStyle/>
          <a:p>
            <a:r>
              <a:rPr lang="sl-SI" sz="3600" dirty="0"/>
              <a:t>40.</a:t>
            </a:r>
            <a:endParaRPr lang="en-US" sz="3600" dirty="0"/>
          </a:p>
        </p:txBody>
      </p:sp>
      <p:sp>
        <p:nvSpPr>
          <p:cNvPr id="3" name="TextBox 2">
            <a:extLst>
              <a:ext uri="{FF2B5EF4-FFF2-40B4-BE49-F238E27FC236}">
                <a16:creationId xmlns:a16="http://schemas.microsoft.com/office/drawing/2014/main" id="{FF6BB321-3D72-B5CC-C715-7169D7BD683A}"/>
              </a:ext>
            </a:extLst>
          </p:cNvPr>
          <p:cNvSpPr txBox="1"/>
          <p:nvPr/>
        </p:nvSpPr>
        <p:spPr>
          <a:xfrm>
            <a:off x="194720" y="6362618"/>
            <a:ext cx="3662905" cy="369332"/>
          </a:xfrm>
          <a:prstGeom prst="rect">
            <a:avLst/>
          </a:prstGeom>
          <a:noFill/>
        </p:spPr>
        <p:txBody>
          <a:bodyPr wrap="square" rtlCol="0">
            <a:spAutoFit/>
          </a:bodyPr>
          <a:lstStyle/>
          <a:p>
            <a:r>
              <a:rPr lang="sl-SI" dirty="0"/>
              <a:t>Slišim, torej sem</a:t>
            </a:r>
            <a:endParaRPr lang="en-US" dirty="0"/>
          </a:p>
        </p:txBody>
      </p:sp>
      <p:sp>
        <p:nvSpPr>
          <p:cNvPr id="5" name="TextBox 4">
            <a:extLst>
              <a:ext uri="{FF2B5EF4-FFF2-40B4-BE49-F238E27FC236}">
                <a16:creationId xmlns:a16="http://schemas.microsoft.com/office/drawing/2014/main" id="{53DBFBE4-B2C6-FF21-CD60-1584E0B4C3F8}"/>
              </a:ext>
            </a:extLst>
          </p:cNvPr>
          <p:cNvSpPr txBox="1"/>
          <p:nvPr/>
        </p:nvSpPr>
        <p:spPr>
          <a:xfrm>
            <a:off x="1606859" y="310716"/>
            <a:ext cx="10151494" cy="2862322"/>
          </a:xfrm>
          <a:prstGeom prst="rect">
            <a:avLst/>
          </a:prstGeom>
          <a:noFill/>
        </p:spPr>
        <p:txBody>
          <a:bodyPr wrap="square" rtlCol="0">
            <a:spAutoFit/>
          </a:bodyPr>
          <a:lstStyle/>
          <a:p>
            <a:r>
              <a:rPr lang="sl-SI" sz="3600" dirty="0"/>
              <a:t>Kateri glasbeni pojav označuje prenos ritmičnega poudarka s poudarjene na nepoudarjeno dobo? Medicinci bi pri tem pojavu najbrž prej kot na glasbo pomislili na omedlevico.</a:t>
            </a:r>
          </a:p>
        </p:txBody>
      </p:sp>
      <p:pic>
        <p:nvPicPr>
          <p:cNvPr id="6" name="40">
            <a:hlinkClick r:id="" action="ppaction://media"/>
            <a:extLst>
              <a:ext uri="{FF2B5EF4-FFF2-40B4-BE49-F238E27FC236}">
                <a16:creationId xmlns:a16="http://schemas.microsoft.com/office/drawing/2014/main" id="{77AC160F-3A01-F7F8-CC1F-86B709D6E2DD}"/>
              </a:ext>
            </a:extLst>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p:blipFill>
        <p:spPr>
          <a:xfrm>
            <a:off x="4035734" y="3896824"/>
            <a:ext cx="4120531" cy="871003"/>
          </a:xfrm>
          <a:prstGeom prst="rect">
            <a:avLst/>
          </a:prstGeom>
        </p:spPr>
      </p:pic>
    </p:spTree>
    <p:extLst>
      <p:ext uri="{BB962C8B-B14F-4D97-AF65-F5344CB8AC3E}">
        <p14:creationId xmlns:p14="http://schemas.microsoft.com/office/powerpoint/2010/main" val="11723755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A713D-E184-CA57-3519-AA2DC7F0BBC2}"/>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23BE277-3AC3-C17D-BE6A-BE4D7D4AA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a:ea typeface="+mn-ea"/>
              <a:cs typeface="+mn-cs"/>
            </a:endParaRPr>
          </a:p>
        </p:txBody>
      </p:sp>
      <p:sp>
        <p:nvSpPr>
          <p:cNvPr id="2" name="Naslov 1">
            <a:extLst>
              <a:ext uri="{FF2B5EF4-FFF2-40B4-BE49-F238E27FC236}">
                <a16:creationId xmlns:a16="http://schemas.microsoft.com/office/drawing/2014/main" id="{4C06FC01-73AE-D1B1-E243-2FC3E0D1BAC3}"/>
              </a:ext>
            </a:extLst>
          </p:cNvPr>
          <p:cNvSpPr>
            <a:spLocks noGrp="1"/>
          </p:cNvSpPr>
          <p:nvPr>
            <p:ph type="ctrTitle"/>
          </p:nvPr>
        </p:nvSpPr>
        <p:spPr>
          <a:xfrm>
            <a:off x="578651" y="1122363"/>
            <a:ext cx="11034695" cy="3174690"/>
          </a:xfrm>
        </p:spPr>
        <p:txBody>
          <a:bodyPr>
            <a:normAutofit/>
          </a:bodyPr>
          <a:lstStyle/>
          <a:p>
            <a:pPr algn="l">
              <a:lnSpc>
                <a:spcPct val="150000"/>
              </a:lnSpc>
            </a:pPr>
            <a:r>
              <a:rPr lang="sl-SI" dirty="0"/>
              <a:t>Šesti sklop</a:t>
            </a:r>
            <a:br>
              <a:rPr lang="sl-SI" dirty="0"/>
            </a:br>
            <a:r>
              <a:rPr lang="sl-SI" sz="4400" dirty="0"/>
              <a:t>ℕ</a:t>
            </a:r>
            <a:endParaRPr lang="sl-SI" dirty="0"/>
          </a:p>
        </p:txBody>
      </p:sp>
      <p:sp>
        <p:nvSpPr>
          <p:cNvPr id="9" name="Rectangle 8">
            <a:extLst>
              <a:ext uri="{FF2B5EF4-FFF2-40B4-BE49-F238E27FC236}">
                <a16:creationId xmlns:a16="http://schemas.microsoft.com/office/drawing/2014/main" id="{0740F9D0-21BE-C47D-6DB4-1A076F0935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35675DD-EE42-CF29-0B48-1977C38BDF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Sticker The only Way is up">
            <a:extLst>
              <a:ext uri="{FF2B5EF4-FFF2-40B4-BE49-F238E27FC236}">
                <a16:creationId xmlns:a16="http://schemas.microsoft.com/office/drawing/2014/main" id="{2FE209E9-786D-ADEC-5F53-E735D8776FC1}"/>
              </a:ext>
            </a:extLst>
          </p:cNvPr>
          <p:cNvPicPr>
            <a:picLocks noChangeAspect="1" noChangeArrowheads="1"/>
          </p:cNvPicPr>
          <p:nvPr/>
        </p:nvPicPr>
        <p:blipFill rotWithShape="1">
          <a:blip r:embed="rId2">
            <a:graysc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8047" b="32595"/>
          <a:stretch>
            <a:fillRect/>
          </a:stretch>
        </p:blipFill>
        <p:spPr bwMode="auto">
          <a:xfrm>
            <a:off x="404461" y="4647428"/>
            <a:ext cx="2080120" cy="8187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8" name="Picture 2" descr="undefined">
            <a:extLst>
              <a:ext uri="{FF2B5EF4-FFF2-40B4-BE49-F238E27FC236}">
                <a16:creationId xmlns:a16="http://schemas.microsoft.com/office/drawing/2014/main" id="{A1A93D46-1FD1-3D81-E63E-65C1C59712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8456" y="452908"/>
            <a:ext cx="3809278" cy="3595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7127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5C8F1-D992-EE00-00C8-0D3B093DDB2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C9E3A9E-80FD-F3E5-9F5C-8C6DBD81EE1A}"/>
              </a:ext>
            </a:extLst>
          </p:cNvPr>
          <p:cNvSpPr txBox="1"/>
          <p:nvPr/>
        </p:nvSpPr>
        <p:spPr>
          <a:xfrm>
            <a:off x="834500" y="310716"/>
            <a:ext cx="815575" cy="646331"/>
          </a:xfrm>
          <a:prstGeom prst="rect">
            <a:avLst/>
          </a:prstGeom>
          <a:noFill/>
        </p:spPr>
        <p:txBody>
          <a:bodyPr wrap="square" rtlCol="0">
            <a:spAutoFit/>
          </a:bodyPr>
          <a:lstStyle/>
          <a:p>
            <a:r>
              <a:rPr lang="sl-SI" sz="3600" dirty="0"/>
              <a:t>4</a:t>
            </a:r>
            <a:r>
              <a:rPr lang="en-US" sz="3600" dirty="0"/>
              <a:t>1</a:t>
            </a:r>
            <a:r>
              <a:rPr lang="sl-SI" sz="3600" dirty="0"/>
              <a:t>.</a:t>
            </a:r>
            <a:endParaRPr lang="en-US" sz="3600" dirty="0"/>
          </a:p>
        </p:txBody>
      </p:sp>
      <p:sp>
        <p:nvSpPr>
          <p:cNvPr id="3" name="TextBox 2">
            <a:extLst>
              <a:ext uri="{FF2B5EF4-FFF2-40B4-BE49-F238E27FC236}">
                <a16:creationId xmlns:a16="http://schemas.microsoft.com/office/drawing/2014/main" id="{DD187441-430E-C8C1-349C-D82ADE458DD0}"/>
              </a:ext>
            </a:extLst>
          </p:cNvPr>
          <p:cNvSpPr txBox="1"/>
          <p:nvPr/>
        </p:nvSpPr>
        <p:spPr>
          <a:xfrm>
            <a:off x="194720" y="6362618"/>
            <a:ext cx="3662905" cy="369332"/>
          </a:xfrm>
          <a:prstGeom prst="rect">
            <a:avLst/>
          </a:prstGeom>
          <a:noFill/>
        </p:spPr>
        <p:txBody>
          <a:bodyPr wrap="square" rtlCol="0">
            <a:spAutoFit/>
          </a:bodyPr>
          <a:lstStyle/>
          <a:p>
            <a:r>
              <a:rPr lang="sl-SI" dirty="0"/>
              <a:t>ℕ</a:t>
            </a:r>
            <a:endParaRPr lang="en-US" dirty="0"/>
          </a:p>
        </p:txBody>
      </p:sp>
      <p:sp>
        <p:nvSpPr>
          <p:cNvPr id="5" name="TextBox 4">
            <a:extLst>
              <a:ext uri="{FF2B5EF4-FFF2-40B4-BE49-F238E27FC236}">
                <a16:creationId xmlns:a16="http://schemas.microsoft.com/office/drawing/2014/main" id="{E8DADC25-8DEA-9B6B-378A-D5EC0A4B7FC7}"/>
              </a:ext>
            </a:extLst>
          </p:cNvPr>
          <p:cNvSpPr txBox="1"/>
          <p:nvPr/>
        </p:nvSpPr>
        <p:spPr>
          <a:xfrm>
            <a:off x="1606859" y="310716"/>
            <a:ext cx="10151494" cy="1754326"/>
          </a:xfrm>
          <a:prstGeom prst="rect">
            <a:avLst/>
          </a:prstGeom>
          <a:noFill/>
        </p:spPr>
        <p:txBody>
          <a:bodyPr wrap="square" rtlCol="0">
            <a:spAutoFit/>
          </a:bodyPr>
          <a:lstStyle/>
          <a:p>
            <a:r>
              <a:rPr lang="sl-SI" sz="3600" dirty="0"/>
              <a:t>Če se je nacistična Nemčija med leti 1933 in 1945 predstavljala kot Tretji rajh, katera država je predstavljala Prvi rajh?</a:t>
            </a:r>
          </a:p>
        </p:txBody>
      </p:sp>
      <p:pic>
        <p:nvPicPr>
          <p:cNvPr id="2050" name="Picture 2" descr="Flag of Holy Roman Empire">
            <a:extLst>
              <a:ext uri="{FF2B5EF4-FFF2-40B4-BE49-F238E27FC236}">
                <a16:creationId xmlns:a16="http://schemas.microsoft.com/office/drawing/2014/main" id="{4475C1AD-9B4E-3F60-F018-B4200A0D47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4392" y="2576945"/>
            <a:ext cx="5423216" cy="3616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2830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A03CE-5B27-72C4-324A-9ED67D4F1A9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D680DE3-2A55-EE75-D63D-91EBD66120CE}"/>
              </a:ext>
            </a:extLst>
          </p:cNvPr>
          <p:cNvSpPr txBox="1"/>
          <p:nvPr/>
        </p:nvSpPr>
        <p:spPr>
          <a:xfrm>
            <a:off x="834500" y="310716"/>
            <a:ext cx="815575" cy="646331"/>
          </a:xfrm>
          <a:prstGeom prst="rect">
            <a:avLst/>
          </a:prstGeom>
          <a:noFill/>
        </p:spPr>
        <p:txBody>
          <a:bodyPr wrap="square" rtlCol="0">
            <a:spAutoFit/>
          </a:bodyPr>
          <a:lstStyle/>
          <a:p>
            <a:r>
              <a:rPr lang="sl-SI" sz="3600" dirty="0"/>
              <a:t>4</a:t>
            </a:r>
            <a:r>
              <a:rPr lang="en-US" sz="3600" dirty="0"/>
              <a:t>2</a:t>
            </a:r>
            <a:r>
              <a:rPr lang="sl-SI" sz="3600" dirty="0"/>
              <a:t>.</a:t>
            </a:r>
            <a:endParaRPr lang="en-US" sz="3600" dirty="0"/>
          </a:p>
        </p:txBody>
      </p:sp>
      <p:sp>
        <p:nvSpPr>
          <p:cNvPr id="3" name="TextBox 2">
            <a:extLst>
              <a:ext uri="{FF2B5EF4-FFF2-40B4-BE49-F238E27FC236}">
                <a16:creationId xmlns:a16="http://schemas.microsoft.com/office/drawing/2014/main" id="{BDFCAD01-2BD4-CDD0-8694-8628F553AD26}"/>
              </a:ext>
            </a:extLst>
          </p:cNvPr>
          <p:cNvSpPr txBox="1"/>
          <p:nvPr/>
        </p:nvSpPr>
        <p:spPr>
          <a:xfrm>
            <a:off x="194720" y="6362618"/>
            <a:ext cx="3662905" cy="369332"/>
          </a:xfrm>
          <a:prstGeom prst="rect">
            <a:avLst/>
          </a:prstGeom>
          <a:noFill/>
        </p:spPr>
        <p:txBody>
          <a:bodyPr wrap="square" rtlCol="0">
            <a:spAutoFit/>
          </a:bodyPr>
          <a:lstStyle/>
          <a:p>
            <a:r>
              <a:rPr lang="sl-SI" dirty="0"/>
              <a:t>ℕ</a:t>
            </a:r>
            <a:endParaRPr lang="en-US" dirty="0"/>
          </a:p>
        </p:txBody>
      </p:sp>
      <p:sp>
        <p:nvSpPr>
          <p:cNvPr id="5" name="TextBox 4">
            <a:extLst>
              <a:ext uri="{FF2B5EF4-FFF2-40B4-BE49-F238E27FC236}">
                <a16:creationId xmlns:a16="http://schemas.microsoft.com/office/drawing/2014/main" id="{FACD5157-906B-2F09-29C1-5ECD2EBA218E}"/>
              </a:ext>
            </a:extLst>
          </p:cNvPr>
          <p:cNvSpPr txBox="1"/>
          <p:nvPr/>
        </p:nvSpPr>
        <p:spPr>
          <a:xfrm>
            <a:off x="1606859" y="310716"/>
            <a:ext cx="10151494" cy="2308324"/>
          </a:xfrm>
          <a:prstGeom prst="rect">
            <a:avLst/>
          </a:prstGeom>
          <a:noFill/>
        </p:spPr>
        <p:txBody>
          <a:bodyPr wrap="square" rtlCol="0">
            <a:spAutoFit/>
          </a:bodyPr>
          <a:lstStyle/>
          <a:p>
            <a:r>
              <a:rPr lang="sl-SI" sz="3600" dirty="0"/>
              <a:t>Kako se imenuje ameriška veriga restavracij s hitro hrano, ki jo je ustanovil in ustrezno poimenoval Jerry Murrell s sinovi Jimom, Mattom, Chadom in Benom?</a:t>
            </a:r>
          </a:p>
        </p:txBody>
      </p:sp>
    </p:spTree>
    <p:extLst>
      <p:ext uri="{BB962C8B-B14F-4D97-AF65-F5344CB8AC3E}">
        <p14:creationId xmlns:p14="http://schemas.microsoft.com/office/powerpoint/2010/main" val="33669813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2CA19-2A48-3C38-1799-2F74B72904E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00B2DCD-2519-838B-1DA0-C5867AF82D28}"/>
              </a:ext>
            </a:extLst>
          </p:cNvPr>
          <p:cNvSpPr txBox="1"/>
          <p:nvPr/>
        </p:nvSpPr>
        <p:spPr>
          <a:xfrm>
            <a:off x="834500" y="310716"/>
            <a:ext cx="815575" cy="646331"/>
          </a:xfrm>
          <a:prstGeom prst="rect">
            <a:avLst/>
          </a:prstGeom>
          <a:noFill/>
        </p:spPr>
        <p:txBody>
          <a:bodyPr wrap="square" rtlCol="0">
            <a:spAutoFit/>
          </a:bodyPr>
          <a:lstStyle/>
          <a:p>
            <a:r>
              <a:rPr lang="sl-SI" sz="3600" dirty="0"/>
              <a:t>43.</a:t>
            </a:r>
            <a:endParaRPr lang="en-US" sz="3600" dirty="0"/>
          </a:p>
        </p:txBody>
      </p:sp>
      <p:sp>
        <p:nvSpPr>
          <p:cNvPr id="3" name="TextBox 2">
            <a:extLst>
              <a:ext uri="{FF2B5EF4-FFF2-40B4-BE49-F238E27FC236}">
                <a16:creationId xmlns:a16="http://schemas.microsoft.com/office/drawing/2014/main" id="{ED01279F-2DB8-9DEE-B447-E49AA77283A3}"/>
              </a:ext>
            </a:extLst>
          </p:cNvPr>
          <p:cNvSpPr txBox="1"/>
          <p:nvPr/>
        </p:nvSpPr>
        <p:spPr>
          <a:xfrm>
            <a:off x="194720" y="6362618"/>
            <a:ext cx="3662905" cy="369332"/>
          </a:xfrm>
          <a:prstGeom prst="rect">
            <a:avLst/>
          </a:prstGeom>
          <a:noFill/>
        </p:spPr>
        <p:txBody>
          <a:bodyPr wrap="square" rtlCol="0">
            <a:spAutoFit/>
          </a:bodyPr>
          <a:lstStyle/>
          <a:p>
            <a:r>
              <a:rPr lang="sl-SI" dirty="0"/>
              <a:t>ℕ</a:t>
            </a:r>
            <a:endParaRPr lang="en-US" dirty="0"/>
          </a:p>
        </p:txBody>
      </p:sp>
      <p:sp>
        <p:nvSpPr>
          <p:cNvPr id="5" name="TextBox 4">
            <a:extLst>
              <a:ext uri="{FF2B5EF4-FFF2-40B4-BE49-F238E27FC236}">
                <a16:creationId xmlns:a16="http://schemas.microsoft.com/office/drawing/2014/main" id="{F6066E96-1973-0542-AC94-EF2A7DEE791D}"/>
              </a:ext>
            </a:extLst>
          </p:cNvPr>
          <p:cNvSpPr txBox="1"/>
          <p:nvPr/>
        </p:nvSpPr>
        <p:spPr>
          <a:xfrm>
            <a:off x="1606859" y="310716"/>
            <a:ext cx="10151494" cy="1754326"/>
          </a:xfrm>
          <a:prstGeom prst="rect">
            <a:avLst/>
          </a:prstGeom>
          <a:noFill/>
        </p:spPr>
        <p:txBody>
          <a:bodyPr wrap="square" rtlCol="0">
            <a:spAutoFit/>
          </a:bodyPr>
          <a:lstStyle/>
          <a:p>
            <a:r>
              <a:rPr lang="sl-SI" sz="3600" dirty="0"/>
              <a:t>Katera pevka je v svoji karieri kljub izjemni priljubljenosti in mnogim uspešnicam izdala le štiri albume z naslovi 19, 21, 25 in 30?</a:t>
            </a:r>
          </a:p>
        </p:txBody>
      </p:sp>
    </p:spTree>
    <p:extLst>
      <p:ext uri="{BB962C8B-B14F-4D97-AF65-F5344CB8AC3E}">
        <p14:creationId xmlns:p14="http://schemas.microsoft.com/office/powerpoint/2010/main" val="7170452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33712-4B46-3426-0E35-9086709286A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7682667-9FF6-ACB2-1C6C-D285B3519AA9}"/>
              </a:ext>
            </a:extLst>
          </p:cNvPr>
          <p:cNvSpPr txBox="1"/>
          <p:nvPr/>
        </p:nvSpPr>
        <p:spPr>
          <a:xfrm>
            <a:off x="834500" y="310716"/>
            <a:ext cx="815575" cy="646331"/>
          </a:xfrm>
          <a:prstGeom prst="rect">
            <a:avLst/>
          </a:prstGeom>
          <a:noFill/>
        </p:spPr>
        <p:txBody>
          <a:bodyPr wrap="square" rtlCol="0">
            <a:spAutoFit/>
          </a:bodyPr>
          <a:lstStyle/>
          <a:p>
            <a:r>
              <a:rPr lang="sl-SI" sz="3600" dirty="0"/>
              <a:t>44.</a:t>
            </a:r>
            <a:endParaRPr lang="en-US" sz="3600" dirty="0"/>
          </a:p>
        </p:txBody>
      </p:sp>
      <p:sp>
        <p:nvSpPr>
          <p:cNvPr id="3" name="TextBox 2">
            <a:extLst>
              <a:ext uri="{FF2B5EF4-FFF2-40B4-BE49-F238E27FC236}">
                <a16:creationId xmlns:a16="http://schemas.microsoft.com/office/drawing/2014/main" id="{7962BEF4-6978-3B5F-3DEC-89BF8D656468}"/>
              </a:ext>
            </a:extLst>
          </p:cNvPr>
          <p:cNvSpPr txBox="1"/>
          <p:nvPr/>
        </p:nvSpPr>
        <p:spPr>
          <a:xfrm>
            <a:off x="194720" y="6362618"/>
            <a:ext cx="3662905" cy="369332"/>
          </a:xfrm>
          <a:prstGeom prst="rect">
            <a:avLst/>
          </a:prstGeom>
          <a:noFill/>
        </p:spPr>
        <p:txBody>
          <a:bodyPr wrap="square" rtlCol="0">
            <a:spAutoFit/>
          </a:bodyPr>
          <a:lstStyle/>
          <a:p>
            <a:r>
              <a:rPr lang="sl-SI" dirty="0"/>
              <a:t>ℕ</a:t>
            </a:r>
            <a:endParaRPr lang="en-US" dirty="0"/>
          </a:p>
        </p:txBody>
      </p:sp>
      <p:sp>
        <p:nvSpPr>
          <p:cNvPr id="5" name="TextBox 4">
            <a:extLst>
              <a:ext uri="{FF2B5EF4-FFF2-40B4-BE49-F238E27FC236}">
                <a16:creationId xmlns:a16="http://schemas.microsoft.com/office/drawing/2014/main" id="{A55C8807-E585-B758-D6D1-8F8EBDB669C2}"/>
              </a:ext>
            </a:extLst>
          </p:cNvPr>
          <p:cNvSpPr txBox="1"/>
          <p:nvPr/>
        </p:nvSpPr>
        <p:spPr>
          <a:xfrm>
            <a:off x="1606859" y="310716"/>
            <a:ext cx="10151494" cy="3416320"/>
          </a:xfrm>
          <a:prstGeom prst="rect">
            <a:avLst/>
          </a:prstGeom>
          <a:noFill/>
        </p:spPr>
        <p:txBody>
          <a:bodyPr wrap="square" rtlCol="0">
            <a:spAutoFit/>
          </a:bodyPr>
          <a:lstStyle/>
          <a:p>
            <a:r>
              <a:rPr lang="sl-SI" sz="3600" dirty="0"/>
              <a:t>Kateri film Alfreda Hitchcocka iz leta 1935 predstavlja enega prvih vohunskih trilerjev z mešanico suspenza in humorja? Ime enega najbolj legendarnih britanskih filmov naj bi izhajalo iz števila stopnic pri domu za ostarele St Cuby v Broadstairsu.</a:t>
            </a:r>
          </a:p>
        </p:txBody>
      </p:sp>
      <p:pic>
        <p:nvPicPr>
          <p:cNvPr id="1026" name="Picture 2" descr="The 39 Steps | Thriller, Spy Fiction, Alfred Hitchcock | Britannica">
            <a:extLst>
              <a:ext uri="{FF2B5EF4-FFF2-40B4-BE49-F238E27FC236}">
                <a16:creationId xmlns:a16="http://schemas.microsoft.com/office/drawing/2014/main" id="{54D5BD29-42A3-4073-16A1-244C8342C7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2799" y="3971636"/>
            <a:ext cx="3786402" cy="2695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7132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EFF28-DF03-FCDF-5743-9B4EEDFC8AF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ABC7E01-3BF2-CF90-13FE-0157266011EC}"/>
              </a:ext>
            </a:extLst>
          </p:cNvPr>
          <p:cNvSpPr txBox="1"/>
          <p:nvPr/>
        </p:nvSpPr>
        <p:spPr>
          <a:xfrm>
            <a:off x="834500" y="310716"/>
            <a:ext cx="815575" cy="646331"/>
          </a:xfrm>
          <a:prstGeom prst="rect">
            <a:avLst/>
          </a:prstGeom>
          <a:noFill/>
        </p:spPr>
        <p:txBody>
          <a:bodyPr wrap="square" rtlCol="0">
            <a:spAutoFit/>
          </a:bodyPr>
          <a:lstStyle/>
          <a:p>
            <a:r>
              <a:rPr lang="sl-SI" sz="3600" dirty="0"/>
              <a:t>45.</a:t>
            </a:r>
            <a:endParaRPr lang="en-US" sz="3600" dirty="0"/>
          </a:p>
        </p:txBody>
      </p:sp>
      <p:sp>
        <p:nvSpPr>
          <p:cNvPr id="3" name="TextBox 2">
            <a:extLst>
              <a:ext uri="{FF2B5EF4-FFF2-40B4-BE49-F238E27FC236}">
                <a16:creationId xmlns:a16="http://schemas.microsoft.com/office/drawing/2014/main" id="{EE54C650-48F2-5F77-970F-4840F94D0222}"/>
              </a:ext>
            </a:extLst>
          </p:cNvPr>
          <p:cNvSpPr txBox="1"/>
          <p:nvPr/>
        </p:nvSpPr>
        <p:spPr>
          <a:xfrm>
            <a:off x="194720" y="6362618"/>
            <a:ext cx="3662905" cy="369332"/>
          </a:xfrm>
          <a:prstGeom prst="rect">
            <a:avLst/>
          </a:prstGeom>
          <a:noFill/>
        </p:spPr>
        <p:txBody>
          <a:bodyPr wrap="square" rtlCol="0">
            <a:spAutoFit/>
          </a:bodyPr>
          <a:lstStyle/>
          <a:p>
            <a:r>
              <a:rPr lang="sl-SI" dirty="0"/>
              <a:t>ℕ</a:t>
            </a:r>
            <a:endParaRPr lang="en-US" dirty="0"/>
          </a:p>
        </p:txBody>
      </p:sp>
      <p:sp>
        <p:nvSpPr>
          <p:cNvPr id="5" name="TextBox 4">
            <a:extLst>
              <a:ext uri="{FF2B5EF4-FFF2-40B4-BE49-F238E27FC236}">
                <a16:creationId xmlns:a16="http://schemas.microsoft.com/office/drawing/2014/main" id="{503669B7-E5FF-FD59-6B96-7C23B88DD1B5}"/>
              </a:ext>
            </a:extLst>
          </p:cNvPr>
          <p:cNvSpPr txBox="1"/>
          <p:nvPr/>
        </p:nvSpPr>
        <p:spPr>
          <a:xfrm>
            <a:off x="1606859" y="310716"/>
            <a:ext cx="10151494" cy="3416320"/>
          </a:xfrm>
          <a:prstGeom prst="rect">
            <a:avLst/>
          </a:prstGeom>
          <a:noFill/>
        </p:spPr>
        <p:txBody>
          <a:bodyPr wrap="square" rtlCol="0">
            <a:spAutoFit/>
          </a:bodyPr>
          <a:lstStyle/>
          <a:p>
            <a:r>
              <a:rPr lang="sl-SI" sz="3600" dirty="0"/>
              <a:t>Katero število, pogovorno imenovano tudi število Sheldona Cooperja, je 21. zaporedno praštevilo in ima zanimive lastnosti? Njegovo zrcalno število je 12. zaporedno praštevilo, produkt njegovih števk je 21, v binarnem zapisu pa predstavlja palindrom.</a:t>
            </a:r>
          </a:p>
        </p:txBody>
      </p:sp>
      <p:grpSp>
        <p:nvGrpSpPr>
          <p:cNvPr id="6" name="Group 5">
            <a:extLst>
              <a:ext uri="{FF2B5EF4-FFF2-40B4-BE49-F238E27FC236}">
                <a16:creationId xmlns:a16="http://schemas.microsoft.com/office/drawing/2014/main" id="{41A51AA4-A014-B5E3-ECD2-29B3045CA80E}"/>
              </a:ext>
            </a:extLst>
          </p:cNvPr>
          <p:cNvGrpSpPr/>
          <p:nvPr/>
        </p:nvGrpSpPr>
        <p:grpSpPr>
          <a:xfrm>
            <a:off x="7410432" y="3601949"/>
            <a:ext cx="3017691" cy="2945335"/>
            <a:chOff x="7410432" y="3601949"/>
            <a:chExt cx="3017691" cy="2945335"/>
          </a:xfrm>
        </p:grpSpPr>
        <p:pic>
          <p:nvPicPr>
            <p:cNvPr id="2050" name="Picture 2" descr="Sheldon has a 73 shirt : r/bigbangtheory">
              <a:extLst>
                <a:ext uri="{FF2B5EF4-FFF2-40B4-BE49-F238E27FC236}">
                  <a16:creationId xmlns:a16="http://schemas.microsoft.com/office/drawing/2014/main" id="{2CFE8A57-BE36-7A6B-7F03-9050A83C2F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7273"/>
            <a:stretch>
              <a:fillRect/>
            </a:stretch>
          </p:blipFill>
          <p:spPr bwMode="auto">
            <a:xfrm>
              <a:off x="7410432" y="3601949"/>
              <a:ext cx="3017691" cy="2945335"/>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356FB8A4-A851-C2C8-5A5C-576E11A298DE}"/>
                </a:ext>
              </a:extLst>
            </p:cNvPr>
            <p:cNvSpPr/>
            <p:nvPr/>
          </p:nvSpPr>
          <p:spPr>
            <a:xfrm>
              <a:off x="8643938" y="5591175"/>
              <a:ext cx="545306" cy="583406"/>
            </a:xfrm>
            <a:prstGeom prst="ellipse">
              <a:avLst/>
            </a:prstGeom>
            <a:solidFill>
              <a:srgbClr val="CED1BE"/>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934444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356A2-0CBF-F2E2-5B25-3986E1FADEF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FE593F4-B92B-D8AF-2E14-5F69042B6DD5}"/>
              </a:ext>
            </a:extLst>
          </p:cNvPr>
          <p:cNvSpPr txBox="1"/>
          <p:nvPr/>
        </p:nvSpPr>
        <p:spPr>
          <a:xfrm>
            <a:off x="834500" y="310716"/>
            <a:ext cx="815575" cy="646331"/>
          </a:xfrm>
          <a:prstGeom prst="rect">
            <a:avLst/>
          </a:prstGeom>
          <a:noFill/>
        </p:spPr>
        <p:txBody>
          <a:bodyPr wrap="square" rtlCol="0">
            <a:spAutoFit/>
          </a:bodyPr>
          <a:lstStyle/>
          <a:p>
            <a:r>
              <a:rPr lang="sl-SI" sz="3600" dirty="0"/>
              <a:t>46.</a:t>
            </a:r>
            <a:endParaRPr lang="en-US" sz="3600" dirty="0"/>
          </a:p>
        </p:txBody>
      </p:sp>
      <p:sp>
        <p:nvSpPr>
          <p:cNvPr id="3" name="TextBox 2">
            <a:extLst>
              <a:ext uri="{FF2B5EF4-FFF2-40B4-BE49-F238E27FC236}">
                <a16:creationId xmlns:a16="http://schemas.microsoft.com/office/drawing/2014/main" id="{648C283D-3ECE-F8BE-344C-FDBE49EF8B5B}"/>
              </a:ext>
            </a:extLst>
          </p:cNvPr>
          <p:cNvSpPr txBox="1"/>
          <p:nvPr/>
        </p:nvSpPr>
        <p:spPr>
          <a:xfrm>
            <a:off x="194720" y="6362618"/>
            <a:ext cx="3662905" cy="369332"/>
          </a:xfrm>
          <a:prstGeom prst="rect">
            <a:avLst/>
          </a:prstGeom>
          <a:noFill/>
        </p:spPr>
        <p:txBody>
          <a:bodyPr wrap="square" rtlCol="0">
            <a:spAutoFit/>
          </a:bodyPr>
          <a:lstStyle/>
          <a:p>
            <a:r>
              <a:rPr lang="sl-SI" dirty="0"/>
              <a:t>ℕ</a:t>
            </a:r>
            <a:endParaRPr lang="en-US" dirty="0"/>
          </a:p>
        </p:txBody>
      </p:sp>
      <p:sp>
        <p:nvSpPr>
          <p:cNvPr id="5" name="TextBox 4">
            <a:extLst>
              <a:ext uri="{FF2B5EF4-FFF2-40B4-BE49-F238E27FC236}">
                <a16:creationId xmlns:a16="http://schemas.microsoft.com/office/drawing/2014/main" id="{F6246913-3E48-1ED3-F682-DEAA7C1B4710}"/>
              </a:ext>
            </a:extLst>
          </p:cNvPr>
          <p:cNvSpPr txBox="1"/>
          <p:nvPr/>
        </p:nvSpPr>
        <p:spPr>
          <a:xfrm>
            <a:off x="1606859" y="310716"/>
            <a:ext cx="10151494" cy="1754326"/>
          </a:xfrm>
          <a:prstGeom prst="rect">
            <a:avLst/>
          </a:prstGeom>
          <a:noFill/>
        </p:spPr>
        <p:txBody>
          <a:bodyPr wrap="square" rtlCol="0">
            <a:spAutoFit/>
          </a:bodyPr>
          <a:lstStyle/>
          <a:p>
            <a:r>
              <a:rPr lang="sl-SI" sz="3600" dirty="0"/>
              <a:t>Če je prva stran na sprednji strani lista in iz 500-stranske knjige iztrgamo strani 85, 99, 100, 101 in 122, koliko strani nam bo ostalo v knjigi?</a:t>
            </a:r>
          </a:p>
        </p:txBody>
      </p:sp>
    </p:spTree>
    <p:extLst>
      <p:ext uri="{BB962C8B-B14F-4D97-AF65-F5344CB8AC3E}">
        <p14:creationId xmlns:p14="http://schemas.microsoft.com/office/powerpoint/2010/main" val="21484953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88AFC-30F6-8A88-88E2-120EA646699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FE8F110-3A87-A4FA-ABF7-8F5C9C1C7D51}"/>
              </a:ext>
            </a:extLst>
          </p:cNvPr>
          <p:cNvSpPr txBox="1"/>
          <p:nvPr/>
        </p:nvSpPr>
        <p:spPr>
          <a:xfrm>
            <a:off x="834500" y="310716"/>
            <a:ext cx="815575" cy="646331"/>
          </a:xfrm>
          <a:prstGeom prst="rect">
            <a:avLst/>
          </a:prstGeom>
          <a:noFill/>
        </p:spPr>
        <p:txBody>
          <a:bodyPr wrap="square" rtlCol="0">
            <a:spAutoFit/>
          </a:bodyPr>
          <a:lstStyle/>
          <a:p>
            <a:r>
              <a:rPr lang="sl-SI" sz="3600" dirty="0"/>
              <a:t>47.</a:t>
            </a:r>
            <a:endParaRPr lang="en-US" sz="3600" dirty="0"/>
          </a:p>
        </p:txBody>
      </p:sp>
      <p:sp>
        <p:nvSpPr>
          <p:cNvPr id="3" name="TextBox 2">
            <a:extLst>
              <a:ext uri="{FF2B5EF4-FFF2-40B4-BE49-F238E27FC236}">
                <a16:creationId xmlns:a16="http://schemas.microsoft.com/office/drawing/2014/main" id="{11DF4786-280C-4D57-A387-23130761736F}"/>
              </a:ext>
            </a:extLst>
          </p:cNvPr>
          <p:cNvSpPr txBox="1"/>
          <p:nvPr/>
        </p:nvSpPr>
        <p:spPr>
          <a:xfrm>
            <a:off x="194720" y="6362618"/>
            <a:ext cx="3662905" cy="369332"/>
          </a:xfrm>
          <a:prstGeom prst="rect">
            <a:avLst/>
          </a:prstGeom>
          <a:noFill/>
        </p:spPr>
        <p:txBody>
          <a:bodyPr wrap="square" rtlCol="0">
            <a:spAutoFit/>
          </a:bodyPr>
          <a:lstStyle/>
          <a:p>
            <a:r>
              <a:rPr lang="sl-SI" dirty="0"/>
              <a:t>ℕ</a:t>
            </a:r>
            <a:endParaRPr lang="en-US" dirty="0"/>
          </a:p>
        </p:txBody>
      </p:sp>
      <p:sp>
        <p:nvSpPr>
          <p:cNvPr id="5" name="TextBox 4">
            <a:extLst>
              <a:ext uri="{FF2B5EF4-FFF2-40B4-BE49-F238E27FC236}">
                <a16:creationId xmlns:a16="http://schemas.microsoft.com/office/drawing/2014/main" id="{C7FE7CB3-EFE5-D340-8624-9C3A9EF49318}"/>
              </a:ext>
            </a:extLst>
          </p:cNvPr>
          <p:cNvSpPr txBox="1"/>
          <p:nvPr/>
        </p:nvSpPr>
        <p:spPr>
          <a:xfrm>
            <a:off x="1606859" y="310716"/>
            <a:ext cx="10151494" cy="3970318"/>
          </a:xfrm>
          <a:prstGeom prst="rect">
            <a:avLst/>
          </a:prstGeom>
          <a:noFill/>
        </p:spPr>
        <p:txBody>
          <a:bodyPr wrap="square" rtlCol="0">
            <a:spAutoFit/>
          </a:bodyPr>
          <a:lstStyle/>
          <a:p>
            <a:r>
              <a:rPr lang="sl-SI" sz="3600" dirty="0"/>
              <a:t>Katero potniško letalo velja za največje dvomotorno letalo na svetu in tretji najbolj prodajan zrakoplov znanega globalnega proizvajalca avionov? Numerologi bi bržčas dodali, da je oznaka modela iskanega letala angelsko število, hazarderji pa bi ob njem zaklicali: „Jackpot!“</a:t>
            </a:r>
          </a:p>
        </p:txBody>
      </p:sp>
      <p:pic>
        <p:nvPicPr>
          <p:cNvPr id="3074" name="Picture 2" descr="Front quarter view of the first 777 built in flight wearing Cathay Pacific livery and with flaps partially extended and landing gear retracted.">
            <a:extLst>
              <a:ext uri="{FF2B5EF4-FFF2-40B4-BE49-F238E27FC236}">
                <a16:creationId xmlns:a16="http://schemas.microsoft.com/office/drawing/2014/main" id="{FB6FAE16-50AC-7B3E-10F8-243177A44F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6577" y="4505709"/>
            <a:ext cx="3338846" cy="2226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521372"/>
      </p:ext>
    </p:extLst>
  </p:cSld>
  <p:clrMapOvr>
    <a:masterClrMapping/>
  </p:clrMapOvr>
</p:sld>
</file>

<file path=ppt/theme/theme1.xml><?xml version="1.0" encoding="utf-8"?>
<a:theme xmlns:a="http://schemas.openxmlformats.org/drawingml/2006/main" name="1_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ahnschrift">
      <a:majorFont>
        <a:latin typeface="Bahnschrift"/>
        <a:ea typeface=""/>
        <a:cs typeface=""/>
      </a:majorFont>
      <a:minorFont>
        <a:latin typeface="Bahnschrift"/>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0326C11C7F1F90409D5AFE7D234A0E4F" ma:contentTypeVersion="2" ma:contentTypeDescription="Ustvari nov dokument." ma:contentTypeScope="" ma:versionID="58cc1dcab5f87e807f52744f5ad2809c">
  <xsd:schema xmlns:xsd="http://www.w3.org/2001/XMLSchema" xmlns:xs="http://www.w3.org/2001/XMLSchema" xmlns:p="http://schemas.microsoft.com/office/2006/metadata/properties" xmlns:ns2="55d4f91d-b3e9-4367-b6f9-19b8703d9522" targetNamespace="http://schemas.microsoft.com/office/2006/metadata/properties" ma:root="true" ma:fieldsID="f634d6b314ff6a4b86e9c23adfb0f821" ns2:_="">
    <xsd:import namespace="55d4f91d-b3e9-4367-b6f9-19b8703d9522"/>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d4f91d-b3e9-4367-b6f9-19b8703d95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01DDBBF-741B-4113-98B5-C46FF503506E}">
  <ds:schemaRefs>
    <ds:schemaRef ds:uri="55d4f91d-b3e9-4367-b6f9-19b8703d952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96943FD-C815-4CEB-9351-C91769084243}">
  <ds:schemaRefs>
    <ds:schemaRef ds:uri="http://schemas.microsoft.com/sharepoint/v3/contenttype/forms"/>
  </ds:schemaRefs>
</ds:datastoreItem>
</file>

<file path=customXml/itemProps3.xml><?xml version="1.0" encoding="utf-8"?>
<ds:datastoreItem xmlns:ds="http://schemas.openxmlformats.org/officeDocument/2006/customXml" ds:itemID="{6B109BB3-C458-4D20-9F7A-06D1FCCFC01D}">
  <ds:schemaRefs>
    <ds:schemaRef ds:uri="55d4f91d-b3e9-4367-b6f9-19b8703d95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3911</TotalTime>
  <Words>3985</Words>
  <Application>Microsoft Office PowerPoint</Application>
  <PresentationFormat>Widescreen</PresentationFormat>
  <Paragraphs>463</Paragraphs>
  <Slides>136</Slides>
  <Notes>0</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136</vt:i4>
      </vt:variant>
    </vt:vector>
  </HeadingPairs>
  <TitlesOfParts>
    <vt:vector size="140" baseType="lpstr">
      <vt:lpstr>Arial</vt:lpstr>
      <vt:lpstr>Bahnschrift</vt:lpstr>
      <vt:lpstr>Calibri</vt:lpstr>
      <vt:lpstr>1_Officeova tema</vt:lpstr>
      <vt:lpstr>Kviz znanja</vt:lpstr>
      <vt:lpstr>Pravila igre</vt:lpstr>
      <vt:lpstr>Pravila igre pri 0. vprašanju</vt:lpstr>
      <vt:lpstr>Koliko jeder skupaj obsegajo vse centralne procesne enote AMD Epyc 7H12 na mariborskem superračunalniku Vega?</vt:lpstr>
      <vt:lpstr>Koliko jeder skupaj obsegajo vse centralne procesne enote AMD Epyc 7H12 na mariborskem superračunalniku Vega?  122.000</vt:lpstr>
      <vt:lpstr>Prvi sklop Zidam, zidam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Drugi sklop Zimska pravljica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Tretji sklop Stop!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Odgovori</vt:lpstr>
      <vt:lpstr>Prvi sklop Zidam, zidam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Drugi sklop Zimska pravljica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Tretji sklop Stop!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Premor</vt:lpstr>
      <vt:lpstr>Četrti sklop Življenje v barvah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Peti sklop Slišim, torej sem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Šesti sklop ℕ</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Odgovori</vt:lpstr>
      <vt:lpstr>Četrti sklop Življenje v barvah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Peti sklop Slišim, torej sem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Šesti sklop ℕ</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Kakšna je višina najvišjega hriba v Prlekiji, Gomile?</vt:lpstr>
      <vt:lpstr>Kakšna je višina najvišjega hriba v Prlekiji, Gomile?  352 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 KVIZ</dc:title>
  <dc:creator>Luka Lukač</dc:creator>
  <cp:lastModifiedBy>Luka Lukač</cp:lastModifiedBy>
  <cp:revision>157</cp:revision>
  <dcterms:created xsi:type="dcterms:W3CDTF">2021-02-04T20:39:15Z</dcterms:created>
  <dcterms:modified xsi:type="dcterms:W3CDTF">2026-01-26T08:04:45Z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0x0101000326C11C7F1F90409D5AFE7D234A0E4F</vt:lpwstr>
  </property>
</Properties>
</file>