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39"/>
  </p:notesMasterIdLst>
  <p:sldIdLst>
    <p:sldId id="257" r:id="rId5"/>
    <p:sldId id="839" r:id="rId6"/>
    <p:sldId id="845" r:id="rId7"/>
    <p:sldId id="1524" r:id="rId8"/>
    <p:sldId id="1662" r:id="rId9"/>
    <p:sldId id="1595" r:id="rId10"/>
    <p:sldId id="1596" r:id="rId11"/>
    <p:sldId id="1597" r:id="rId12"/>
    <p:sldId id="1598" r:id="rId13"/>
    <p:sldId id="1599" r:id="rId14"/>
    <p:sldId id="1600" r:id="rId15"/>
    <p:sldId id="1601" r:id="rId16"/>
    <p:sldId id="1602" r:id="rId17"/>
    <p:sldId id="1603" r:id="rId18"/>
    <p:sldId id="1604" r:id="rId19"/>
    <p:sldId id="1605" r:id="rId20"/>
    <p:sldId id="1606" r:id="rId21"/>
    <p:sldId id="1607" r:id="rId22"/>
    <p:sldId id="1608" r:id="rId23"/>
    <p:sldId id="1609" r:id="rId24"/>
    <p:sldId id="1610" r:id="rId25"/>
    <p:sldId id="1611" r:id="rId26"/>
    <p:sldId id="1612" r:id="rId27"/>
    <p:sldId id="1613" r:id="rId28"/>
    <p:sldId id="1614" r:id="rId29"/>
    <p:sldId id="1615" r:id="rId30"/>
    <p:sldId id="1616" r:id="rId31"/>
    <p:sldId id="1617" r:id="rId32"/>
    <p:sldId id="1618" r:id="rId33"/>
    <p:sldId id="1619" r:id="rId34"/>
    <p:sldId id="1620" r:id="rId35"/>
    <p:sldId id="1626" r:id="rId36"/>
    <p:sldId id="1623" r:id="rId37"/>
    <p:sldId id="1627" r:id="rId38"/>
    <p:sldId id="1628" r:id="rId39"/>
    <p:sldId id="1432" r:id="rId40"/>
    <p:sldId id="1433" r:id="rId41"/>
    <p:sldId id="1405" r:id="rId42"/>
    <p:sldId id="1525" r:id="rId43"/>
    <p:sldId id="1526" r:id="rId44"/>
    <p:sldId id="1409" r:id="rId45"/>
    <p:sldId id="1407" r:id="rId46"/>
    <p:sldId id="1408" r:id="rId47"/>
    <p:sldId id="1410" r:id="rId48"/>
    <p:sldId id="1593" r:id="rId49"/>
    <p:sldId id="841" r:id="rId50"/>
    <p:sldId id="1412" r:id="rId51"/>
    <p:sldId id="1413" r:id="rId52"/>
    <p:sldId id="1414" r:id="rId53"/>
    <p:sldId id="1415" r:id="rId54"/>
    <p:sldId id="1416" r:id="rId55"/>
    <p:sldId id="1417" r:id="rId56"/>
    <p:sldId id="1418" r:id="rId57"/>
    <p:sldId id="1419" r:id="rId58"/>
    <p:sldId id="1420" r:id="rId59"/>
    <p:sldId id="1594" r:id="rId60"/>
    <p:sldId id="1422" r:id="rId61"/>
    <p:sldId id="1243" r:id="rId62"/>
    <p:sldId id="1423" r:id="rId63"/>
    <p:sldId id="1424" r:id="rId64"/>
    <p:sldId id="1425" r:id="rId65"/>
    <p:sldId id="1426" r:id="rId66"/>
    <p:sldId id="1428" r:id="rId67"/>
    <p:sldId id="1429" r:id="rId68"/>
    <p:sldId id="1430" r:id="rId69"/>
    <p:sldId id="1431" r:id="rId70"/>
    <p:sldId id="312" r:id="rId71"/>
    <p:sldId id="1631" r:id="rId72"/>
    <p:sldId id="1632" r:id="rId73"/>
    <p:sldId id="1633" r:id="rId74"/>
    <p:sldId id="1634" r:id="rId75"/>
    <p:sldId id="1635" r:id="rId76"/>
    <p:sldId id="1636" r:id="rId77"/>
    <p:sldId id="1637" r:id="rId78"/>
    <p:sldId id="1638" r:id="rId79"/>
    <p:sldId id="1639" r:id="rId80"/>
    <p:sldId id="1640" r:id="rId81"/>
    <p:sldId id="1641" r:id="rId82"/>
    <p:sldId id="1642" r:id="rId83"/>
    <p:sldId id="1643" r:id="rId84"/>
    <p:sldId id="1644" r:id="rId85"/>
    <p:sldId id="1645" r:id="rId86"/>
    <p:sldId id="1646" r:id="rId87"/>
    <p:sldId id="1647" r:id="rId88"/>
    <p:sldId id="1648" r:id="rId89"/>
    <p:sldId id="1649" r:id="rId90"/>
    <p:sldId id="1650" r:id="rId91"/>
    <p:sldId id="1651" r:id="rId92"/>
    <p:sldId id="1652" r:id="rId93"/>
    <p:sldId id="1653" r:id="rId94"/>
    <p:sldId id="1654" r:id="rId95"/>
    <p:sldId id="1655" r:id="rId96"/>
    <p:sldId id="1656" r:id="rId97"/>
    <p:sldId id="1657" r:id="rId98"/>
    <p:sldId id="1658" r:id="rId99"/>
    <p:sldId id="1659" r:id="rId100"/>
    <p:sldId id="1660" r:id="rId101"/>
    <p:sldId id="1661" r:id="rId102"/>
    <p:sldId id="1560" r:id="rId103"/>
    <p:sldId id="1493" r:id="rId104"/>
    <p:sldId id="1494" r:id="rId105"/>
    <p:sldId id="1495" r:id="rId106"/>
    <p:sldId id="1496" r:id="rId107"/>
    <p:sldId id="1497" r:id="rId108"/>
    <p:sldId id="1498" r:id="rId109"/>
    <p:sldId id="1499" r:id="rId110"/>
    <p:sldId id="1500" r:id="rId111"/>
    <p:sldId id="1501" r:id="rId112"/>
    <p:sldId id="1468" r:id="rId113"/>
    <p:sldId id="1503" r:id="rId114"/>
    <p:sldId id="1504" r:id="rId115"/>
    <p:sldId id="1379" r:id="rId116"/>
    <p:sldId id="1505" r:id="rId117"/>
    <p:sldId id="1506" r:id="rId118"/>
    <p:sldId id="1507" r:id="rId119"/>
    <p:sldId id="1508" r:id="rId120"/>
    <p:sldId id="1509" r:id="rId121"/>
    <p:sldId id="1629" r:id="rId122"/>
    <p:sldId id="1630" r:id="rId123"/>
    <p:sldId id="1511" r:id="rId124"/>
    <p:sldId id="1512" r:id="rId125"/>
    <p:sldId id="1513" r:id="rId126"/>
    <p:sldId id="1514" r:id="rId127"/>
    <p:sldId id="1515" r:id="rId128"/>
    <p:sldId id="1519" r:id="rId129"/>
    <p:sldId id="1520" r:id="rId130"/>
    <p:sldId id="1521" r:id="rId131"/>
    <p:sldId id="1517" r:id="rId132"/>
    <p:sldId id="1516" r:id="rId133"/>
    <p:sldId id="1518" r:id="rId134"/>
    <p:sldId id="1158" r:id="rId135"/>
    <p:sldId id="1592" r:id="rId136"/>
    <p:sldId id="1663" r:id="rId137"/>
    <p:sldId id="1097" r:id="rId138"/>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FB74C7E-89AA-4E33-A42B-BC7A73949068}">
          <p14:sldIdLst>
            <p14:sldId id="257"/>
            <p14:sldId id="839"/>
            <p14:sldId id="845"/>
            <p14:sldId id="1524"/>
            <p14:sldId id="1662"/>
            <p14:sldId id="1595"/>
            <p14:sldId id="1596"/>
            <p14:sldId id="1597"/>
            <p14:sldId id="1598"/>
            <p14:sldId id="1599"/>
            <p14:sldId id="1600"/>
            <p14:sldId id="1601"/>
            <p14:sldId id="1602"/>
            <p14:sldId id="1603"/>
            <p14:sldId id="1604"/>
            <p14:sldId id="1605"/>
            <p14:sldId id="1606"/>
            <p14:sldId id="1607"/>
            <p14:sldId id="1608"/>
            <p14:sldId id="1609"/>
            <p14:sldId id="1610"/>
            <p14:sldId id="1611"/>
            <p14:sldId id="1612"/>
            <p14:sldId id="1613"/>
            <p14:sldId id="1614"/>
            <p14:sldId id="1615"/>
            <p14:sldId id="1616"/>
            <p14:sldId id="1617"/>
            <p14:sldId id="1618"/>
            <p14:sldId id="1619"/>
            <p14:sldId id="1620"/>
            <p14:sldId id="1626"/>
            <p14:sldId id="1623"/>
            <p14:sldId id="1627"/>
            <p14:sldId id="1628"/>
            <p14:sldId id="1432"/>
            <p14:sldId id="1433"/>
            <p14:sldId id="1405"/>
            <p14:sldId id="1525"/>
            <p14:sldId id="1526"/>
            <p14:sldId id="1409"/>
            <p14:sldId id="1407"/>
            <p14:sldId id="1408"/>
            <p14:sldId id="1410"/>
            <p14:sldId id="1593"/>
            <p14:sldId id="841"/>
            <p14:sldId id="1412"/>
            <p14:sldId id="1413"/>
            <p14:sldId id="1414"/>
            <p14:sldId id="1415"/>
            <p14:sldId id="1416"/>
            <p14:sldId id="1417"/>
            <p14:sldId id="1418"/>
            <p14:sldId id="1419"/>
            <p14:sldId id="1420"/>
            <p14:sldId id="1594"/>
            <p14:sldId id="1422"/>
            <p14:sldId id="1243"/>
            <p14:sldId id="1423"/>
            <p14:sldId id="1424"/>
            <p14:sldId id="1425"/>
            <p14:sldId id="1426"/>
            <p14:sldId id="1428"/>
            <p14:sldId id="1429"/>
            <p14:sldId id="1430"/>
            <p14:sldId id="1431"/>
            <p14:sldId id="312"/>
            <p14:sldId id="1631"/>
            <p14:sldId id="1632"/>
            <p14:sldId id="1633"/>
            <p14:sldId id="1634"/>
            <p14:sldId id="1635"/>
            <p14:sldId id="1636"/>
            <p14:sldId id="1637"/>
            <p14:sldId id="1638"/>
            <p14:sldId id="1639"/>
            <p14:sldId id="1640"/>
            <p14:sldId id="1641"/>
            <p14:sldId id="1642"/>
            <p14:sldId id="1643"/>
            <p14:sldId id="1644"/>
            <p14:sldId id="1645"/>
            <p14:sldId id="1646"/>
            <p14:sldId id="1647"/>
            <p14:sldId id="1648"/>
            <p14:sldId id="1649"/>
            <p14:sldId id="1650"/>
            <p14:sldId id="1651"/>
            <p14:sldId id="1652"/>
            <p14:sldId id="1653"/>
            <p14:sldId id="1654"/>
            <p14:sldId id="1655"/>
            <p14:sldId id="1656"/>
            <p14:sldId id="1657"/>
            <p14:sldId id="1658"/>
            <p14:sldId id="1659"/>
            <p14:sldId id="1660"/>
            <p14:sldId id="1661"/>
            <p14:sldId id="1560"/>
            <p14:sldId id="1493"/>
            <p14:sldId id="1494"/>
            <p14:sldId id="1495"/>
            <p14:sldId id="1496"/>
            <p14:sldId id="1497"/>
            <p14:sldId id="1498"/>
            <p14:sldId id="1499"/>
            <p14:sldId id="1500"/>
            <p14:sldId id="1501"/>
            <p14:sldId id="1468"/>
            <p14:sldId id="1503"/>
            <p14:sldId id="1504"/>
            <p14:sldId id="1379"/>
            <p14:sldId id="1505"/>
            <p14:sldId id="1506"/>
            <p14:sldId id="1507"/>
            <p14:sldId id="1508"/>
            <p14:sldId id="1509"/>
            <p14:sldId id="1629"/>
            <p14:sldId id="1630"/>
            <p14:sldId id="1511"/>
            <p14:sldId id="1512"/>
            <p14:sldId id="1513"/>
            <p14:sldId id="1514"/>
            <p14:sldId id="1515"/>
            <p14:sldId id="1519"/>
            <p14:sldId id="1520"/>
            <p14:sldId id="1521"/>
            <p14:sldId id="1517"/>
            <p14:sldId id="1516"/>
            <p14:sldId id="1518"/>
            <p14:sldId id="1158"/>
            <p14:sldId id="1592"/>
            <p14:sldId id="1663"/>
            <p14:sldId id="109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ka Lukač" initials="LL" lastIdx="1" clrIdx="0">
    <p:extLst>
      <p:ext uri="{19B8F6BF-5375-455C-9EA6-DF929625EA0E}">
        <p15:presenceInfo xmlns:p15="http://schemas.microsoft.com/office/powerpoint/2012/main" userId="Luka Lukač"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7C7C"/>
    <a:srgbClr val="837479"/>
    <a:srgbClr val="EEB500"/>
    <a:srgbClr val="FD472F"/>
    <a:srgbClr val="19161A"/>
    <a:srgbClr val="BD8C86"/>
    <a:srgbClr val="F8B3A4"/>
    <a:srgbClr val="E3A79C"/>
    <a:srgbClr val="E7B4A2"/>
    <a:srgbClr val="886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40E466-68C2-4426-AB63-3AC0950E57B3}" v="906" dt="2025-07-30T08:49:38.745"/>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89" autoAdjust="0"/>
    <p:restoredTop sz="94660"/>
  </p:normalViewPr>
  <p:slideViewPr>
    <p:cSldViewPr snapToGrid="0">
      <p:cViewPr varScale="1">
        <p:scale>
          <a:sx n="107" d="100"/>
          <a:sy n="107" d="100"/>
        </p:scale>
        <p:origin x="717"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notesMaster" Target="notesMasters/notesMaster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commentAuthors" Target="commentAuthors.xml"/><Relationship Id="rId14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presProps" Target="presProps.xml"/><Relationship Id="rId14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ka Lukač" userId="664ea76b-1e27-44d6-9118-861efcf80539" providerId="ADAL" clId="{E36BBDB5-394D-4DDB-A5F6-BA2ABD3ECDE2}"/>
    <pc:docChg chg="addSld delSld modSld modSection">
      <pc:chgData name="Luka Lukač" userId="664ea76b-1e27-44d6-9118-861efcf80539" providerId="ADAL" clId="{E36BBDB5-394D-4DDB-A5F6-BA2ABD3ECDE2}" dt="2025-02-26T11:19:00.780" v="43" actId="20577"/>
      <pc:docMkLst>
        <pc:docMk/>
      </pc:docMkLst>
      <pc:sldChg chg="del">
        <pc:chgData name="Luka Lukač" userId="664ea76b-1e27-44d6-9118-861efcf80539" providerId="ADAL" clId="{E36BBDB5-394D-4DDB-A5F6-BA2ABD3ECDE2}" dt="2025-02-26T11:18:10.095" v="1" actId="47"/>
        <pc:sldMkLst>
          <pc:docMk/>
          <pc:sldMk cId="2682737992" sldId="1393"/>
        </pc:sldMkLst>
      </pc:sldChg>
      <pc:sldChg chg="del">
        <pc:chgData name="Luka Lukač" userId="664ea76b-1e27-44d6-9118-861efcf80539" providerId="ADAL" clId="{E36BBDB5-394D-4DDB-A5F6-BA2ABD3ECDE2}" dt="2025-02-26T11:18:36.298" v="19" actId="47"/>
        <pc:sldMkLst>
          <pc:docMk/>
          <pc:sldMk cId="3473779884" sldId="1394"/>
        </pc:sldMkLst>
      </pc:sldChg>
      <pc:sldChg chg="del">
        <pc:chgData name="Luka Lukač" userId="664ea76b-1e27-44d6-9118-861efcf80539" providerId="ADAL" clId="{E36BBDB5-394D-4DDB-A5F6-BA2ABD3ECDE2}" dt="2025-02-26T11:18:40.445" v="20" actId="47"/>
        <pc:sldMkLst>
          <pc:docMk/>
          <pc:sldMk cId="1482282600" sldId="1395"/>
        </pc:sldMkLst>
      </pc:sldChg>
      <pc:sldChg chg="del">
        <pc:chgData name="Luka Lukač" userId="664ea76b-1e27-44d6-9118-861efcf80539" providerId="ADAL" clId="{E36BBDB5-394D-4DDB-A5F6-BA2ABD3ECDE2}" dt="2025-02-26T11:18:41.861" v="21" actId="47"/>
        <pc:sldMkLst>
          <pc:docMk/>
          <pc:sldMk cId="1616322099" sldId="1396"/>
        </pc:sldMkLst>
      </pc:sldChg>
      <pc:sldChg chg="del">
        <pc:chgData name="Luka Lukač" userId="664ea76b-1e27-44d6-9118-861efcf80539" providerId="ADAL" clId="{E36BBDB5-394D-4DDB-A5F6-BA2ABD3ECDE2}" dt="2025-02-26T11:18:42.312" v="22" actId="47"/>
        <pc:sldMkLst>
          <pc:docMk/>
          <pc:sldMk cId="129127434" sldId="1397"/>
        </pc:sldMkLst>
      </pc:sldChg>
      <pc:sldChg chg="del">
        <pc:chgData name="Luka Lukač" userId="664ea76b-1e27-44d6-9118-861efcf80539" providerId="ADAL" clId="{E36BBDB5-394D-4DDB-A5F6-BA2ABD3ECDE2}" dt="2025-02-26T11:18:42.695" v="23" actId="47"/>
        <pc:sldMkLst>
          <pc:docMk/>
          <pc:sldMk cId="4269132669" sldId="1398"/>
        </pc:sldMkLst>
      </pc:sldChg>
      <pc:sldChg chg="del">
        <pc:chgData name="Luka Lukač" userId="664ea76b-1e27-44d6-9118-861efcf80539" providerId="ADAL" clId="{E36BBDB5-394D-4DDB-A5F6-BA2ABD3ECDE2}" dt="2025-02-26T11:18:43.337" v="24" actId="47"/>
        <pc:sldMkLst>
          <pc:docMk/>
          <pc:sldMk cId="1463772997" sldId="1399"/>
        </pc:sldMkLst>
      </pc:sldChg>
      <pc:sldChg chg="del">
        <pc:chgData name="Luka Lukač" userId="664ea76b-1e27-44d6-9118-861efcf80539" providerId="ADAL" clId="{E36BBDB5-394D-4DDB-A5F6-BA2ABD3ECDE2}" dt="2025-02-26T11:18:43.970" v="25" actId="47"/>
        <pc:sldMkLst>
          <pc:docMk/>
          <pc:sldMk cId="3330464182" sldId="1400"/>
        </pc:sldMkLst>
      </pc:sldChg>
      <pc:sldChg chg="delSp modSp add mod">
        <pc:chgData name="Luka Lukač" userId="664ea76b-1e27-44d6-9118-861efcf80539" providerId="ADAL" clId="{E36BBDB5-394D-4DDB-A5F6-BA2ABD3ECDE2}" dt="2025-02-26T11:18:29.889" v="14" actId="20577"/>
        <pc:sldMkLst>
          <pc:docMk/>
          <pc:sldMk cId="2408939025" sldId="1485"/>
        </pc:sldMkLst>
      </pc:sldChg>
      <pc:sldChg chg="add del">
        <pc:chgData name="Luka Lukač" userId="664ea76b-1e27-44d6-9118-861efcf80539" providerId="ADAL" clId="{E36BBDB5-394D-4DDB-A5F6-BA2ABD3ECDE2}" dt="2025-02-26T11:18:31.693" v="15" actId="47"/>
        <pc:sldMkLst>
          <pc:docMk/>
          <pc:sldMk cId="4239801637" sldId="1486"/>
        </pc:sldMkLst>
      </pc:sldChg>
      <pc:sldChg chg="modSp add mod">
        <pc:chgData name="Luka Lukač" userId="664ea76b-1e27-44d6-9118-861efcf80539" providerId="ADAL" clId="{E36BBDB5-394D-4DDB-A5F6-BA2ABD3ECDE2}" dt="2025-02-26T11:18:34.474" v="18" actId="20577"/>
        <pc:sldMkLst>
          <pc:docMk/>
          <pc:sldMk cId="4286946651" sldId="1486"/>
        </pc:sldMkLst>
      </pc:sldChg>
      <pc:sldChg chg="modSp add mod">
        <pc:chgData name="Luka Lukač" userId="664ea76b-1e27-44d6-9118-861efcf80539" providerId="ADAL" clId="{E36BBDB5-394D-4DDB-A5F6-BA2ABD3ECDE2}" dt="2025-02-26T11:18:47.045" v="28" actId="20577"/>
        <pc:sldMkLst>
          <pc:docMk/>
          <pc:sldMk cId="1655655789" sldId="1487"/>
        </pc:sldMkLst>
      </pc:sldChg>
      <pc:sldChg chg="modSp add mod">
        <pc:chgData name="Luka Lukač" userId="664ea76b-1e27-44d6-9118-861efcf80539" providerId="ADAL" clId="{E36BBDB5-394D-4DDB-A5F6-BA2ABD3ECDE2}" dt="2025-02-26T11:18:49.763" v="31" actId="20577"/>
        <pc:sldMkLst>
          <pc:docMk/>
          <pc:sldMk cId="1921454296" sldId="1488"/>
        </pc:sldMkLst>
      </pc:sldChg>
      <pc:sldChg chg="modSp add mod">
        <pc:chgData name="Luka Lukač" userId="664ea76b-1e27-44d6-9118-861efcf80539" providerId="ADAL" clId="{E36BBDB5-394D-4DDB-A5F6-BA2ABD3ECDE2}" dt="2025-02-26T11:18:52.202" v="34" actId="20577"/>
        <pc:sldMkLst>
          <pc:docMk/>
          <pc:sldMk cId="64059216" sldId="1489"/>
        </pc:sldMkLst>
      </pc:sldChg>
      <pc:sldChg chg="modSp add mod">
        <pc:chgData name="Luka Lukač" userId="664ea76b-1e27-44d6-9118-861efcf80539" providerId="ADAL" clId="{E36BBDB5-394D-4DDB-A5F6-BA2ABD3ECDE2}" dt="2025-02-26T11:18:55.284" v="37" actId="20577"/>
        <pc:sldMkLst>
          <pc:docMk/>
          <pc:sldMk cId="1323887676" sldId="1490"/>
        </pc:sldMkLst>
      </pc:sldChg>
      <pc:sldChg chg="modSp add mod">
        <pc:chgData name="Luka Lukač" userId="664ea76b-1e27-44d6-9118-861efcf80539" providerId="ADAL" clId="{E36BBDB5-394D-4DDB-A5F6-BA2ABD3ECDE2}" dt="2025-02-26T11:18:57.819" v="40" actId="20577"/>
        <pc:sldMkLst>
          <pc:docMk/>
          <pc:sldMk cId="2660216312" sldId="1491"/>
        </pc:sldMkLst>
      </pc:sldChg>
      <pc:sldChg chg="modSp add mod">
        <pc:chgData name="Luka Lukač" userId="664ea76b-1e27-44d6-9118-861efcf80539" providerId="ADAL" clId="{E36BBDB5-394D-4DDB-A5F6-BA2ABD3ECDE2}" dt="2025-02-26T11:19:00.780" v="43" actId="20577"/>
        <pc:sldMkLst>
          <pc:docMk/>
          <pc:sldMk cId="1388309270" sldId="1492"/>
        </pc:sldMkLst>
      </pc:sldChg>
    </pc:docChg>
  </pc:docChgLst>
  <pc:docChgLst>
    <pc:chgData name="Luka Lukač" userId="S::luka.lukac1@student.um.si::c4e1eba3-abc1-4b60-8986-7e4194f5ce75" providerId="AD" clId="Web-{1F7F2D25-64A0-4C3F-AE62-3135A0DEEDC3}"/>
    <pc:docChg chg="modSld">
      <pc:chgData name="Luka Lukač" userId="S::luka.lukac1@student.um.si::c4e1eba3-abc1-4b60-8986-7e4194f5ce75" providerId="AD" clId="Web-{1F7F2D25-64A0-4C3F-AE62-3135A0DEEDC3}" dt="2023-02-03T15:56:55.022" v="398" actId="20577"/>
      <pc:docMkLst>
        <pc:docMk/>
      </pc:docMkLst>
      <pc:sldChg chg="addSp modSp">
        <pc:chgData name="Luka Lukač" userId="S::luka.lukac1@student.um.si::c4e1eba3-abc1-4b60-8986-7e4194f5ce75" providerId="AD" clId="Web-{1F7F2D25-64A0-4C3F-AE62-3135A0DEEDC3}" dt="2023-02-03T15:45:38.990" v="170" actId="1076"/>
        <pc:sldMkLst>
          <pc:docMk/>
          <pc:sldMk cId="956031042" sldId="918"/>
        </pc:sldMkLst>
      </pc:sldChg>
      <pc:sldChg chg="addSp delSp modSp">
        <pc:chgData name="Luka Lukač" userId="S::luka.lukac1@student.um.si::c4e1eba3-abc1-4b60-8986-7e4194f5ce75" providerId="AD" clId="Web-{1F7F2D25-64A0-4C3F-AE62-3135A0DEEDC3}" dt="2023-02-03T15:51:31.201" v="299" actId="14100"/>
        <pc:sldMkLst>
          <pc:docMk/>
          <pc:sldMk cId="843593178" sldId="919"/>
        </pc:sldMkLst>
      </pc:sldChg>
      <pc:sldChg chg="modSp">
        <pc:chgData name="Luka Lukač" userId="S::luka.lukac1@student.um.si::c4e1eba3-abc1-4b60-8986-7e4194f5ce75" providerId="AD" clId="Web-{1F7F2D25-64A0-4C3F-AE62-3135A0DEEDC3}" dt="2023-02-03T15:56:55.022" v="398" actId="20577"/>
        <pc:sldMkLst>
          <pc:docMk/>
          <pc:sldMk cId="1905386166" sldId="922"/>
        </pc:sldMkLst>
      </pc:sldChg>
    </pc:docChg>
  </pc:docChgLst>
  <pc:docChgLst>
    <pc:chgData name="Luka Lukač" userId="664ea76b-1e27-44d6-9118-861efcf80539" providerId="ADAL" clId="{1EF21A27-6900-4AF9-AD27-20715041AA27}"/>
    <pc:docChg chg="undo custSel modSld sldOrd">
      <pc:chgData name="Luka Lukač" userId="664ea76b-1e27-44d6-9118-861efcf80539" providerId="ADAL" clId="{1EF21A27-6900-4AF9-AD27-20715041AA27}" dt="2024-07-17T17:12:52.981" v="55"/>
      <pc:docMkLst>
        <pc:docMk/>
      </pc:docMkLst>
      <pc:sldChg chg="modSp mod">
        <pc:chgData name="Luka Lukač" userId="664ea76b-1e27-44d6-9118-861efcf80539" providerId="ADAL" clId="{1EF21A27-6900-4AF9-AD27-20715041AA27}" dt="2024-07-09T18:40:52.537" v="53" actId="20577"/>
        <pc:sldMkLst>
          <pc:docMk/>
          <pc:sldMk cId="173658967" sldId="257"/>
        </pc:sldMkLst>
      </pc:sldChg>
      <pc:sldChg chg="ord">
        <pc:chgData name="Luka Lukač" userId="664ea76b-1e27-44d6-9118-861efcf80539" providerId="ADAL" clId="{1EF21A27-6900-4AF9-AD27-20715041AA27}" dt="2024-07-17T17:12:52.981" v="55"/>
        <pc:sldMkLst>
          <pc:docMk/>
          <pc:sldMk cId="236068487" sldId="1372"/>
        </pc:sldMkLst>
      </pc:sldChg>
    </pc:docChg>
  </pc:docChgLst>
  <pc:docChgLst>
    <pc:chgData name="Luka Lukač" userId="664ea76b-1e27-44d6-9118-861efcf80539" providerId="ADAL" clId="{3BEDA9CB-33BD-44AE-BCF9-0877288E088C}"/>
    <pc:docChg chg="undo custSel delSld modSld">
      <pc:chgData name="Luka Lukač" userId="664ea76b-1e27-44d6-9118-861efcf80539" providerId="ADAL" clId="{3BEDA9CB-33BD-44AE-BCF9-0877288E088C}" dt="2023-11-02T18:15:42.612" v="1290" actId="1076"/>
      <pc:docMkLst>
        <pc:docMk/>
      </pc:docMkLst>
      <pc:sldChg chg="addSp delSp modSp mod">
        <pc:chgData name="Luka Lukač" userId="664ea76b-1e27-44d6-9118-861efcf80539" providerId="ADAL" clId="{3BEDA9CB-33BD-44AE-BCF9-0877288E088C}" dt="2023-11-02T18:13:49.910" v="1149" actId="20577"/>
        <pc:sldMkLst>
          <pc:docMk/>
          <pc:sldMk cId="3531196513" sldId="859"/>
        </pc:sldMkLst>
      </pc:sldChg>
      <pc:sldChg chg="addSp delSp modSp mod">
        <pc:chgData name="Luka Lukač" userId="664ea76b-1e27-44d6-9118-861efcf80539" providerId="ADAL" clId="{3BEDA9CB-33BD-44AE-BCF9-0877288E088C}" dt="2023-11-02T18:01:04.798" v="641" actId="20577"/>
        <pc:sldMkLst>
          <pc:docMk/>
          <pc:sldMk cId="454988514" sldId="860"/>
        </pc:sldMkLst>
      </pc:sldChg>
      <pc:sldChg chg="addSp delSp modSp mod">
        <pc:chgData name="Luka Lukač" userId="664ea76b-1e27-44d6-9118-861efcf80539" providerId="ADAL" clId="{3BEDA9CB-33BD-44AE-BCF9-0877288E088C}" dt="2023-11-02T18:15:42.612" v="1290" actId="1076"/>
        <pc:sldMkLst>
          <pc:docMk/>
          <pc:sldMk cId="2017737113" sldId="870"/>
        </pc:sldMkLst>
      </pc:sldChg>
      <pc:sldChg chg="addSp delSp modSp del mod">
        <pc:chgData name="Luka Lukač" userId="664ea76b-1e27-44d6-9118-861efcf80539" providerId="ADAL" clId="{3BEDA9CB-33BD-44AE-BCF9-0877288E088C}" dt="2023-11-02T18:08:55.720" v="909" actId="47"/>
        <pc:sldMkLst>
          <pc:docMk/>
          <pc:sldMk cId="2894742041" sldId="1159"/>
        </pc:sldMkLst>
      </pc:sldChg>
    </pc:docChg>
  </pc:docChgLst>
  <pc:docChgLst>
    <pc:chgData name="Luka Lukač" userId="664ea76b-1e27-44d6-9118-861efcf80539" providerId="ADAL" clId="{A4A8A2D3-008D-49E9-A97B-72E066F21901}"/>
    <pc:docChg chg="modSld">
      <pc:chgData name="Luka Lukač" userId="664ea76b-1e27-44d6-9118-861efcf80539" providerId="ADAL" clId="{A4A8A2D3-008D-49E9-A97B-72E066F21901}" dt="2023-08-21T08:37:50.735" v="11" actId="20577"/>
      <pc:docMkLst>
        <pc:docMk/>
      </pc:docMkLst>
      <pc:sldChg chg="modSp mod">
        <pc:chgData name="Luka Lukač" userId="664ea76b-1e27-44d6-9118-861efcf80539" providerId="ADAL" clId="{A4A8A2D3-008D-49E9-A97B-72E066F21901}" dt="2023-08-21T08:36:28.156" v="10" actId="1076"/>
        <pc:sldMkLst>
          <pc:docMk/>
          <pc:sldMk cId="1096745012" sldId="910"/>
        </pc:sldMkLst>
      </pc:sldChg>
      <pc:sldChg chg="modSp mod">
        <pc:chgData name="Luka Lukač" userId="664ea76b-1e27-44d6-9118-861efcf80539" providerId="ADAL" clId="{A4A8A2D3-008D-49E9-A97B-72E066F21901}" dt="2023-08-21T08:37:50.735" v="11" actId="20577"/>
        <pc:sldMkLst>
          <pc:docMk/>
          <pc:sldMk cId="1290157871" sldId="926"/>
        </pc:sldMkLst>
      </pc:sldChg>
    </pc:docChg>
  </pc:docChgLst>
  <pc:docChgLst>
    <pc:chgData name="Luka Lukač" userId="c4e1eba3-abc1-4b60-8986-7e4194f5ce75" providerId="ADAL" clId="{2D4613A2-8A3F-42CA-A98E-266A6B05F931}"/>
    <pc:docChg chg="undo custSel addSld delSld modSld sldOrd">
      <pc:chgData name="Luka Lukač" userId="c4e1eba3-abc1-4b60-8986-7e4194f5ce75" providerId="ADAL" clId="{2D4613A2-8A3F-42CA-A98E-266A6B05F931}" dt="2023-02-02T16:29:50.656" v="4119" actId="20577"/>
      <pc:docMkLst>
        <pc:docMk/>
      </pc:docMkLst>
      <pc:sldChg chg="delSp modSp mod">
        <pc:chgData name="Luka Lukač" userId="c4e1eba3-abc1-4b60-8986-7e4194f5ce75" providerId="ADAL" clId="{2D4613A2-8A3F-42CA-A98E-266A6B05F931}" dt="2023-01-23T19:52:54.245" v="81" actId="20577"/>
        <pc:sldMkLst>
          <pc:docMk/>
          <pc:sldMk cId="173658967" sldId="257"/>
        </pc:sldMkLst>
      </pc:sldChg>
      <pc:sldChg chg="addSp delSp modSp mod">
        <pc:chgData name="Luka Lukač" userId="c4e1eba3-abc1-4b60-8986-7e4194f5ce75" providerId="ADAL" clId="{2D4613A2-8A3F-42CA-A98E-266A6B05F931}" dt="2023-01-23T20:14:54.766" v="779" actId="1076"/>
        <pc:sldMkLst>
          <pc:docMk/>
          <pc:sldMk cId="3564598382" sldId="848"/>
        </pc:sldMkLst>
      </pc:sldChg>
      <pc:sldChg chg="addSp delSp modSp mod">
        <pc:chgData name="Luka Lukač" userId="c4e1eba3-abc1-4b60-8986-7e4194f5ce75" providerId="ADAL" clId="{2D4613A2-8A3F-42CA-A98E-266A6B05F931}" dt="2023-01-23T20:19:15.361" v="983" actId="1076"/>
        <pc:sldMkLst>
          <pc:docMk/>
          <pc:sldMk cId="723332430" sldId="850"/>
        </pc:sldMkLst>
      </pc:sldChg>
      <pc:sldChg chg="addSp delSp modSp mod">
        <pc:chgData name="Luka Lukač" userId="c4e1eba3-abc1-4b60-8986-7e4194f5ce75" providerId="ADAL" clId="{2D4613A2-8A3F-42CA-A98E-266A6B05F931}" dt="2023-01-23T20:30:38.152" v="1422" actId="1076"/>
        <pc:sldMkLst>
          <pc:docMk/>
          <pc:sldMk cId="1062172801" sldId="852"/>
        </pc:sldMkLst>
      </pc:sldChg>
      <pc:sldChg chg="delSp modSp mod delAnim">
        <pc:chgData name="Luka Lukač" userId="c4e1eba3-abc1-4b60-8986-7e4194f5ce75" providerId="ADAL" clId="{2D4613A2-8A3F-42CA-A98E-266A6B05F931}" dt="2023-01-23T20:30:54.141" v="1431" actId="20577"/>
        <pc:sldMkLst>
          <pc:docMk/>
          <pc:sldMk cId="4278814579" sldId="853"/>
        </pc:sldMkLst>
      </pc:sldChg>
      <pc:sldChg chg="modSp mod">
        <pc:chgData name="Luka Lukač" userId="c4e1eba3-abc1-4b60-8986-7e4194f5ce75" providerId="ADAL" clId="{2D4613A2-8A3F-42CA-A98E-266A6B05F931}" dt="2023-02-01T15:34:05.493" v="1603" actId="1076"/>
        <pc:sldMkLst>
          <pc:docMk/>
          <pc:sldMk cId="699280988" sldId="862"/>
        </pc:sldMkLst>
      </pc:sldChg>
      <pc:sldChg chg="addSp delSp modSp mod">
        <pc:chgData name="Luka Lukač" userId="c4e1eba3-abc1-4b60-8986-7e4194f5ce75" providerId="ADAL" clId="{2D4613A2-8A3F-42CA-A98E-266A6B05F931}" dt="2023-01-23T20:09:41.625" v="647" actId="1076"/>
        <pc:sldMkLst>
          <pc:docMk/>
          <pc:sldMk cId="3793213209" sldId="866"/>
        </pc:sldMkLst>
      </pc:sldChg>
      <pc:sldChg chg="addSp modSp">
        <pc:chgData name="Luka Lukač" userId="c4e1eba3-abc1-4b60-8986-7e4194f5ce75" providerId="ADAL" clId="{2D4613A2-8A3F-42CA-A98E-266A6B05F931}" dt="2023-02-01T15:36:29.389" v="1643"/>
        <pc:sldMkLst>
          <pc:docMk/>
          <pc:sldMk cId="1254061654" sldId="868"/>
        </pc:sldMkLst>
      </pc:sldChg>
      <pc:sldChg chg="modSp mod">
        <pc:chgData name="Luka Lukač" userId="c4e1eba3-abc1-4b60-8986-7e4194f5ce75" providerId="ADAL" clId="{2D4613A2-8A3F-42CA-A98E-266A6B05F931}" dt="2023-02-01T15:38:59.706" v="1904" actId="20577"/>
        <pc:sldMkLst>
          <pc:docMk/>
          <pc:sldMk cId="2011779456" sldId="869"/>
        </pc:sldMkLst>
      </pc:sldChg>
      <pc:sldChg chg="addSp delSp modSp mod">
        <pc:chgData name="Luka Lukač" userId="c4e1eba3-abc1-4b60-8986-7e4194f5ce75" providerId="ADAL" clId="{2D4613A2-8A3F-42CA-A98E-266A6B05F931}" dt="2023-02-01T15:43:43.770" v="1989" actId="1076"/>
        <pc:sldMkLst>
          <pc:docMk/>
          <pc:sldMk cId="489848407" sldId="904"/>
        </pc:sldMkLst>
      </pc:sldChg>
      <pc:sldChg chg="addSp delSp modSp mod">
        <pc:chgData name="Luka Lukač" userId="c4e1eba3-abc1-4b60-8986-7e4194f5ce75" providerId="ADAL" clId="{2D4613A2-8A3F-42CA-A98E-266A6B05F931}" dt="2023-02-01T16:12:32.648" v="2955" actId="20577"/>
        <pc:sldMkLst>
          <pc:docMk/>
          <pc:sldMk cId="3376903090" sldId="905"/>
        </pc:sldMkLst>
      </pc:sldChg>
      <pc:sldChg chg="addSp delSp modSp mod">
        <pc:chgData name="Luka Lukač" userId="c4e1eba3-abc1-4b60-8986-7e4194f5ce75" providerId="ADAL" clId="{2D4613A2-8A3F-42CA-A98E-266A6B05F931}" dt="2023-02-01T15:53:37.798" v="2488" actId="1076"/>
        <pc:sldMkLst>
          <pc:docMk/>
          <pc:sldMk cId="595936606" sldId="906"/>
        </pc:sldMkLst>
      </pc:sldChg>
      <pc:sldChg chg="del">
        <pc:chgData name="Luka Lukač" userId="c4e1eba3-abc1-4b60-8986-7e4194f5ce75" providerId="ADAL" clId="{2D4613A2-8A3F-42CA-A98E-266A6B05F931}" dt="2023-02-01T15:53:47.778" v="2489" actId="47"/>
        <pc:sldMkLst>
          <pc:docMk/>
          <pc:sldMk cId="3802394378" sldId="907"/>
        </pc:sldMkLst>
      </pc:sldChg>
      <pc:sldChg chg="del">
        <pc:chgData name="Luka Lukač" userId="c4e1eba3-abc1-4b60-8986-7e4194f5ce75" providerId="ADAL" clId="{2D4613A2-8A3F-42CA-A98E-266A6B05F931}" dt="2023-02-01T15:53:48.027" v="2490" actId="47"/>
        <pc:sldMkLst>
          <pc:docMk/>
          <pc:sldMk cId="3016301011" sldId="908"/>
        </pc:sldMkLst>
      </pc:sldChg>
      <pc:sldChg chg="del">
        <pc:chgData name="Luka Lukač" userId="c4e1eba3-abc1-4b60-8986-7e4194f5ce75" providerId="ADAL" clId="{2D4613A2-8A3F-42CA-A98E-266A6B05F931}" dt="2023-02-01T15:53:48.971" v="2491" actId="47"/>
        <pc:sldMkLst>
          <pc:docMk/>
          <pc:sldMk cId="265089685" sldId="909"/>
        </pc:sldMkLst>
      </pc:sldChg>
      <pc:sldChg chg="addSp modSp mod">
        <pc:chgData name="Luka Lukač" userId="c4e1eba3-abc1-4b60-8986-7e4194f5ce75" providerId="ADAL" clId="{2D4613A2-8A3F-42CA-A98E-266A6B05F931}" dt="2023-02-01T15:49:47.249" v="2403" actId="313"/>
        <pc:sldMkLst>
          <pc:docMk/>
          <pc:sldMk cId="1096745012" sldId="910"/>
        </pc:sldMkLst>
      </pc:sldChg>
      <pc:sldChg chg="addSp delSp modSp mod">
        <pc:chgData name="Luka Lukač" userId="c4e1eba3-abc1-4b60-8986-7e4194f5ce75" providerId="ADAL" clId="{2D4613A2-8A3F-42CA-A98E-266A6B05F931}" dt="2023-02-01T16:17:25.867" v="3155" actId="1076"/>
        <pc:sldMkLst>
          <pc:docMk/>
          <pc:sldMk cId="2862558042" sldId="911"/>
        </pc:sldMkLst>
      </pc:sldChg>
      <pc:sldChg chg="addSp delSp modSp mod">
        <pc:chgData name="Luka Lukač" userId="c4e1eba3-abc1-4b60-8986-7e4194f5ce75" providerId="ADAL" clId="{2D4613A2-8A3F-42CA-A98E-266A6B05F931}" dt="2023-02-01T16:23:56.498" v="3421" actId="1076"/>
        <pc:sldMkLst>
          <pc:docMk/>
          <pc:sldMk cId="763700339" sldId="912"/>
        </pc:sldMkLst>
      </pc:sldChg>
      <pc:sldChg chg="addSp delSp modSp mod">
        <pc:chgData name="Luka Lukač" userId="c4e1eba3-abc1-4b60-8986-7e4194f5ce75" providerId="ADAL" clId="{2D4613A2-8A3F-42CA-A98E-266A6B05F931}" dt="2023-02-01T16:28:44.367" v="3670" actId="1076"/>
        <pc:sldMkLst>
          <pc:docMk/>
          <pc:sldMk cId="935106882" sldId="913"/>
        </pc:sldMkLst>
      </pc:sldChg>
      <pc:sldChg chg="addSp delSp modSp mod">
        <pc:chgData name="Luka Lukač" userId="c4e1eba3-abc1-4b60-8986-7e4194f5ce75" providerId="ADAL" clId="{2D4613A2-8A3F-42CA-A98E-266A6B05F931}" dt="2023-02-01T16:51:26.235" v="3977" actId="20577"/>
        <pc:sldMkLst>
          <pc:docMk/>
          <pc:sldMk cId="3513455615" sldId="914"/>
        </pc:sldMkLst>
      </pc:sldChg>
      <pc:sldChg chg="addSp delSp modSp mod">
        <pc:chgData name="Luka Lukač" userId="c4e1eba3-abc1-4b60-8986-7e4194f5ce75" providerId="ADAL" clId="{2D4613A2-8A3F-42CA-A98E-266A6B05F931}" dt="2023-02-01T16:54:43.977" v="4099" actId="20577"/>
        <pc:sldMkLst>
          <pc:docMk/>
          <pc:sldMk cId="2563343500" sldId="915"/>
        </pc:sldMkLst>
      </pc:sldChg>
      <pc:sldChg chg="addSp delSp modSp mod">
        <pc:chgData name="Luka Lukač" userId="c4e1eba3-abc1-4b60-8986-7e4194f5ce75" providerId="ADAL" clId="{2D4613A2-8A3F-42CA-A98E-266A6B05F931}" dt="2023-02-01T16:05:15.691" v="2644" actId="208"/>
        <pc:sldMkLst>
          <pc:docMk/>
          <pc:sldMk cId="834135443" sldId="916"/>
        </pc:sldMkLst>
      </pc:sldChg>
      <pc:sldChg chg="delSp modSp mod">
        <pc:chgData name="Luka Lukač" userId="c4e1eba3-abc1-4b60-8986-7e4194f5ce75" providerId="ADAL" clId="{2D4613A2-8A3F-42CA-A98E-266A6B05F931}" dt="2023-02-02T16:29:50.656" v="4119" actId="20577"/>
        <pc:sldMkLst>
          <pc:docMk/>
          <pc:sldMk cId="956031042" sldId="918"/>
        </pc:sldMkLst>
      </pc:sldChg>
      <pc:sldChg chg="delSp">
        <pc:chgData name="Luka Lukač" userId="c4e1eba3-abc1-4b60-8986-7e4194f5ce75" providerId="ADAL" clId="{2D4613A2-8A3F-42CA-A98E-266A6B05F931}" dt="2023-02-01T16:54:48.594" v="4101" actId="478"/>
        <pc:sldMkLst>
          <pc:docMk/>
          <pc:sldMk cId="843593178" sldId="919"/>
        </pc:sldMkLst>
      </pc:sldChg>
      <pc:sldChg chg="delSp">
        <pc:chgData name="Luka Lukač" userId="c4e1eba3-abc1-4b60-8986-7e4194f5ce75" providerId="ADAL" clId="{2D4613A2-8A3F-42CA-A98E-266A6B05F931}" dt="2023-02-01T16:54:49.745" v="4102" actId="478"/>
        <pc:sldMkLst>
          <pc:docMk/>
          <pc:sldMk cId="3477219727" sldId="920"/>
        </pc:sldMkLst>
      </pc:sldChg>
      <pc:sldChg chg="delSp">
        <pc:chgData name="Luka Lukač" userId="c4e1eba3-abc1-4b60-8986-7e4194f5ce75" providerId="ADAL" clId="{2D4613A2-8A3F-42CA-A98E-266A6B05F931}" dt="2023-02-01T16:54:51.354" v="4103" actId="478"/>
        <pc:sldMkLst>
          <pc:docMk/>
          <pc:sldMk cId="406756571" sldId="921"/>
        </pc:sldMkLst>
      </pc:sldChg>
      <pc:sldChg chg="delSp">
        <pc:chgData name="Luka Lukač" userId="c4e1eba3-abc1-4b60-8986-7e4194f5ce75" providerId="ADAL" clId="{2D4613A2-8A3F-42CA-A98E-266A6B05F931}" dt="2023-02-01T16:54:53.402" v="4104" actId="478"/>
        <pc:sldMkLst>
          <pc:docMk/>
          <pc:sldMk cId="1905386166" sldId="922"/>
        </pc:sldMkLst>
      </pc:sldChg>
      <pc:sldChg chg="delSp">
        <pc:chgData name="Luka Lukač" userId="c4e1eba3-abc1-4b60-8986-7e4194f5ce75" providerId="ADAL" clId="{2D4613A2-8A3F-42CA-A98E-266A6B05F931}" dt="2023-02-01T16:54:54.681" v="4105" actId="478"/>
        <pc:sldMkLst>
          <pc:docMk/>
          <pc:sldMk cId="4021691727" sldId="923"/>
        </pc:sldMkLst>
      </pc:sldChg>
      <pc:sldChg chg="delSp">
        <pc:chgData name="Luka Lukač" userId="c4e1eba3-abc1-4b60-8986-7e4194f5ce75" providerId="ADAL" clId="{2D4613A2-8A3F-42CA-A98E-266A6B05F931}" dt="2023-02-01T16:54:55.857" v="4106" actId="478"/>
        <pc:sldMkLst>
          <pc:docMk/>
          <pc:sldMk cId="264663128" sldId="924"/>
        </pc:sldMkLst>
      </pc:sldChg>
      <pc:sldChg chg="delSp">
        <pc:chgData name="Luka Lukač" userId="c4e1eba3-abc1-4b60-8986-7e4194f5ce75" providerId="ADAL" clId="{2D4613A2-8A3F-42CA-A98E-266A6B05F931}" dt="2023-02-01T16:54:58.841" v="4108" actId="478"/>
        <pc:sldMkLst>
          <pc:docMk/>
          <pc:sldMk cId="914904702" sldId="925"/>
        </pc:sldMkLst>
      </pc:sldChg>
      <pc:sldChg chg="delSp">
        <pc:chgData name="Luka Lukač" userId="c4e1eba3-abc1-4b60-8986-7e4194f5ce75" providerId="ADAL" clId="{2D4613A2-8A3F-42CA-A98E-266A6B05F931}" dt="2023-02-01T16:55:01.034" v="4110" actId="478"/>
        <pc:sldMkLst>
          <pc:docMk/>
          <pc:sldMk cId="1290157871" sldId="926"/>
        </pc:sldMkLst>
      </pc:sldChg>
      <pc:sldChg chg="delSp">
        <pc:chgData name="Luka Lukač" userId="c4e1eba3-abc1-4b60-8986-7e4194f5ce75" providerId="ADAL" clId="{2D4613A2-8A3F-42CA-A98E-266A6B05F931}" dt="2023-02-01T16:54:59.937" v="4109" actId="478"/>
        <pc:sldMkLst>
          <pc:docMk/>
          <pc:sldMk cId="3919370410" sldId="927"/>
        </pc:sldMkLst>
      </pc:sldChg>
      <pc:sldChg chg="delSp">
        <pc:chgData name="Luka Lukač" userId="c4e1eba3-abc1-4b60-8986-7e4194f5ce75" providerId="ADAL" clId="{2D4613A2-8A3F-42CA-A98E-266A6B05F931}" dt="2023-02-01T16:54:57.337" v="4107" actId="478"/>
        <pc:sldMkLst>
          <pc:docMk/>
          <pc:sldMk cId="3576577699" sldId="928"/>
        </pc:sldMkLst>
      </pc:sldChg>
      <pc:sldChg chg="delSp">
        <pc:chgData name="Luka Lukač" userId="c4e1eba3-abc1-4b60-8986-7e4194f5ce75" providerId="ADAL" clId="{2D4613A2-8A3F-42CA-A98E-266A6B05F931}" dt="2023-02-01T16:55:02.385" v="4111" actId="478"/>
        <pc:sldMkLst>
          <pc:docMk/>
          <pc:sldMk cId="2963525127" sldId="929"/>
        </pc:sldMkLst>
      </pc:sldChg>
      <pc:sldChg chg="delSp">
        <pc:chgData name="Luka Lukač" userId="c4e1eba3-abc1-4b60-8986-7e4194f5ce75" providerId="ADAL" clId="{2D4613A2-8A3F-42CA-A98E-266A6B05F931}" dt="2023-02-01T16:55:04.362" v="4112" actId="478"/>
        <pc:sldMkLst>
          <pc:docMk/>
          <pc:sldMk cId="771634749" sldId="930"/>
        </pc:sldMkLst>
      </pc:sldChg>
      <pc:sldChg chg="delSp modSp">
        <pc:chgData name="Luka Lukač" userId="c4e1eba3-abc1-4b60-8986-7e4194f5ce75" providerId="ADAL" clId="{2D4613A2-8A3F-42CA-A98E-266A6B05F931}" dt="2023-02-01T16:55:06.034" v="4114" actId="478"/>
        <pc:sldMkLst>
          <pc:docMk/>
          <pc:sldMk cId="3371205674" sldId="931"/>
        </pc:sldMkLst>
      </pc:sldChg>
      <pc:sldChg chg="del">
        <pc:chgData name="Luka Lukač" userId="c4e1eba3-abc1-4b60-8986-7e4194f5ce75" providerId="ADAL" clId="{2D4613A2-8A3F-42CA-A98E-266A6B05F931}" dt="2023-01-23T19:53:08.439" v="82" actId="47"/>
        <pc:sldMkLst>
          <pc:docMk/>
          <pc:sldMk cId="1762492681" sldId="959"/>
        </pc:sldMkLst>
      </pc:sldChg>
      <pc:sldChg chg="addSp delSp modSp mod">
        <pc:chgData name="Luka Lukač" userId="c4e1eba3-abc1-4b60-8986-7e4194f5ce75" providerId="ADAL" clId="{2D4613A2-8A3F-42CA-A98E-266A6B05F931}" dt="2023-01-23T20:23:31.967" v="1092" actId="1076"/>
        <pc:sldMkLst>
          <pc:docMk/>
          <pc:sldMk cId="2492420943" sldId="960"/>
        </pc:sldMkLst>
      </pc:sldChg>
      <pc:sldChg chg="del">
        <pc:chgData name="Luka Lukač" userId="c4e1eba3-abc1-4b60-8986-7e4194f5ce75" providerId="ADAL" clId="{2D4613A2-8A3F-42CA-A98E-266A6B05F931}" dt="2023-01-23T19:56:02.233" v="83" actId="47"/>
        <pc:sldMkLst>
          <pc:docMk/>
          <pc:sldMk cId="2764828099" sldId="961"/>
        </pc:sldMkLst>
      </pc:sldChg>
      <pc:sldChg chg="del">
        <pc:chgData name="Luka Lukač" userId="c4e1eba3-abc1-4b60-8986-7e4194f5ce75" providerId="ADAL" clId="{2D4613A2-8A3F-42CA-A98E-266A6B05F931}" dt="2023-01-23T19:56:02.233" v="83" actId="47"/>
        <pc:sldMkLst>
          <pc:docMk/>
          <pc:sldMk cId="844763099" sldId="962"/>
        </pc:sldMkLst>
      </pc:sldChg>
      <pc:sldChg chg="del">
        <pc:chgData name="Luka Lukač" userId="c4e1eba3-abc1-4b60-8986-7e4194f5ce75" providerId="ADAL" clId="{2D4613A2-8A3F-42CA-A98E-266A6B05F931}" dt="2023-01-23T19:56:02.233" v="83" actId="47"/>
        <pc:sldMkLst>
          <pc:docMk/>
          <pc:sldMk cId="1986829327" sldId="963"/>
        </pc:sldMkLst>
      </pc:sldChg>
      <pc:sldChg chg="del">
        <pc:chgData name="Luka Lukač" userId="c4e1eba3-abc1-4b60-8986-7e4194f5ce75" providerId="ADAL" clId="{2D4613A2-8A3F-42CA-A98E-266A6B05F931}" dt="2023-01-23T19:56:02.233" v="83" actId="47"/>
        <pc:sldMkLst>
          <pc:docMk/>
          <pc:sldMk cId="4127444002" sldId="964"/>
        </pc:sldMkLst>
      </pc:sldChg>
      <pc:sldChg chg="del">
        <pc:chgData name="Luka Lukač" userId="c4e1eba3-abc1-4b60-8986-7e4194f5ce75" providerId="ADAL" clId="{2D4613A2-8A3F-42CA-A98E-266A6B05F931}" dt="2023-01-23T19:56:02.233" v="83" actId="47"/>
        <pc:sldMkLst>
          <pc:docMk/>
          <pc:sldMk cId="600493172" sldId="965"/>
        </pc:sldMkLst>
      </pc:sldChg>
      <pc:sldChg chg="del">
        <pc:chgData name="Luka Lukač" userId="c4e1eba3-abc1-4b60-8986-7e4194f5ce75" providerId="ADAL" clId="{2D4613A2-8A3F-42CA-A98E-266A6B05F931}" dt="2023-01-23T19:56:02.233" v="83" actId="47"/>
        <pc:sldMkLst>
          <pc:docMk/>
          <pc:sldMk cId="3420133967" sldId="966"/>
        </pc:sldMkLst>
      </pc:sldChg>
      <pc:sldChg chg="del">
        <pc:chgData name="Luka Lukač" userId="c4e1eba3-abc1-4b60-8986-7e4194f5ce75" providerId="ADAL" clId="{2D4613A2-8A3F-42CA-A98E-266A6B05F931}" dt="2023-01-23T19:56:02.233" v="83" actId="47"/>
        <pc:sldMkLst>
          <pc:docMk/>
          <pc:sldMk cId="3809163290" sldId="967"/>
        </pc:sldMkLst>
      </pc:sldChg>
      <pc:sldChg chg="del">
        <pc:chgData name="Luka Lukač" userId="c4e1eba3-abc1-4b60-8986-7e4194f5ce75" providerId="ADAL" clId="{2D4613A2-8A3F-42CA-A98E-266A6B05F931}" dt="2023-01-23T19:56:02.233" v="83" actId="47"/>
        <pc:sldMkLst>
          <pc:docMk/>
          <pc:sldMk cId="3463228485" sldId="968"/>
        </pc:sldMkLst>
      </pc:sldChg>
      <pc:sldChg chg="del">
        <pc:chgData name="Luka Lukač" userId="c4e1eba3-abc1-4b60-8986-7e4194f5ce75" providerId="ADAL" clId="{2D4613A2-8A3F-42CA-A98E-266A6B05F931}" dt="2023-01-23T19:56:02.233" v="83" actId="47"/>
        <pc:sldMkLst>
          <pc:docMk/>
          <pc:sldMk cId="790657670" sldId="969"/>
        </pc:sldMkLst>
      </pc:sldChg>
      <pc:sldChg chg="del">
        <pc:chgData name="Luka Lukač" userId="c4e1eba3-abc1-4b60-8986-7e4194f5ce75" providerId="ADAL" clId="{2D4613A2-8A3F-42CA-A98E-266A6B05F931}" dt="2023-01-23T19:56:02.233" v="83" actId="47"/>
        <pc:sldMkLst>
          <pc:docMk/>
          <pc:sldMk cId="1636770756" sldId="970"/>
        </pc:sldMkLst>
      </pc:sldChg>
      <pc:sldChg chg="del">
        <pc:chgData name="Luka Lukač" userId="c4e1eba3-abc1-4b60-8986-7e4194f5ce75" providerId="ADAL" clId="{2D4613A2-8A3F-42CA-A98E-266A6B05F931}" dt="2023-01-23T19:56:02.233" v="83" actId="47"/>
        <pc:sldMkLst>
          <pc:docMk/>
          <pc:sldMk cId="294560601" sldId="971"/>
        </pc:sldMkLst>
      </pc:sldChg>
      <pc:sldChg chg="del">
        <pc:chgData name="Luka Lukač" userId="c4e1eba3-abc1-4b60-8986-7e4194f5ce75" providerId="ADAL" clId="{2D4613A2-8A3F-42CA-A98E-266A6B05F931}" dt="2023-01-23T19:56:02.233" v="83" actId="47"/>
        <pc:sldMkLst>
          <pc:docMk/>
          <pc:sldMk cId="2869207855" sldId="972"/>
        </pc:sldMkLst>
      </pc:sldChg>
      <pc:sldChg chg="del">
        <pc:chgData name="Luka Lukač" userId="c4e1eba3-abc1-4b60-8986-7e4194f5ce75" providerId="ADAL" clId="{2D4613A2-8A3F-42CA-A98E-266A6B05F931}" dt="2023-01-23T19:56:02.233" v="83" actId="47"/>
        <pc:sldMkLst>
          <pc:docMk/>
          <pc:sldMk cId="2087785825" sldId="973"/>
        </pc:sldMkLst>
      </pc:sldChg>
      <pc:sldChg chg="del">
        <pc:chgData name="Luka Lukač" userId="c4e1eba3-abc1-4b60-8986-7e4194f5ce75" providerId="ADAL" clId="{2D4613A2-8A3F-42CA-A98E-266A6B05F931}" dt="2023-01-23T19:56:02.233" v="83" actId="47"/>
        <pc:sldMkLst>
          <pc:docMk/>
          <pc:sldMk cId="1043402925" sldId="974"/>
        </pc:sldMkLst>
      </pc:sldChg>
      <pc:sldChg chg="del">
        <pc:chgData name="Luka Lukač" userId="c4e1eba3-abc1-4b60-8986-7e4194f5ce75" providerId="ADAL" clId="{2D4613A2-8A3F-42CA-A98E-266A6B05F931}" dt="2023-01-23T19:56:02.233" v="83" actId="47"/>
        <pc:sldMkLst>
          <pc:docMk/>
          <pc:sldMk cId="3601313410" sldId="975"/>
        </pc:sldMkLst>
      </pc:sldChg>
      <pc:sldChg chg="del">
        <pc:chgData name="Luka Lukač" userId="c4e1eba3-abc1-4b60-8986-7e4194f5ce75" providerId="ADAL" clId="{2D4613A2-8A3F-42CA-A98E-266A6B05F931}" dt="2023-01-23T19:56:02.233" v="83" actId="47"/>
        <pc:sldMkLst>
          <pc:docMk/>
          <pc:sldMk cId="919153601" sldId="976"/>
        </pc:sldMkLst>
      </pc:sldChg>
      <pc:sldChg chg="del">
        <pc:chgData name="Luka Lukač" userId="c4e1eba3-abc1-4b60-8986-7e4194f5ce75" providerId="ADAL" clId="{2D4613A2-8A3F-42CA-A98E-266A6B05F931}" dt="2023-01-23T19:56:02.233" v="83" actId="47"/>
        <pc:sldMkLst>
          <pc:docMk/>
          <pc:sldMk cId="3577445929" sldId="977"/>
        </pc:sldMkLst>
      </pc:sldChg>
      <pc:sldChg chg="del">
        <pc:chgData name="Luka Lukač" userId="c4e1eba3-abc1-4b60-8986-7e4194f5ce75" providerId="ADAL" clId="{2D4613A2-8A3F-42CA-A98E-266A6B05F931}" dt="2023-01-23T19:56:02.233" v="83" actId="47"/>
        <pc:sldMkLst>
          <pc:docMk/>
          <pc:sldMk cId="2183210588" sldId="978"/>
        </pc:sldMkLst>
      </pc:sldChg>
      <pc:sldChg chg="del">
        <pc:chgData name="Luka Lukač" userId="c4e1eba3-abc1-4b60-8986-7e4194f5ce75" providerId="ADAL" clId="{2D4613A2-8A3F-42CA-A98E-266A6B05F931}" dt="2023-01-23T19:56:02.233" v="83" actId="47"/>
        <pc:sldMkLst>
          <pc:docMk/>
          <pc:sldMk cId="3960175584" sldId="979"/>
        </pc:sldMkLst>
      </pc:sldChg>
      <pc:sldChg chg="del">
        <pc:chgData name="Luka Lukač" userId="c4e1eba3-abc1-4b60-8986-7e4194f5ce75" providerId="ADAL" clId="{2D4613A2-8A3F-42CA-A98E-266A6B05F931}" dt="2023-01-23T19:56:02.233" v="83" actId="47"/>
        <pc:sldMkLst>
          <pc:docMk/>
          <pc:sldMk cId="3644824192" sldId="980"/>
        </pc:sldMkLst>
      </pc:sldChg>
      <pc:sldChg chg="del">
        <pc:chgData name="Luka Lukač" userId="c4e1eba3-abc1-4b60-8986-7e4194f5ce75" providerId="ADAL" clId="{2D4613A2-8A3F-42CA-A98E-266A6B05F931}" dt="2023-01-23T19:56:02.233" v="83" actId="47"/>
        <pc:sldMkLst>
          <pc:docMk/>
          <pc:sldMk cId="3049696482" sldId="981"/>
        </pc:sldMkLst>
      </pc:sldChg>
      <pc:sldChg chg="del">
        <pc:chgData name="Luka Lukač" userId="c4e1eba3-abc1-4b60-8986-7e4194f5ce75" providerId="ADAL" clId="{2D4613A2-8A3F-42CA-A98E-266A6B05F931}" dt="2023-01-23T19:56:02.233" v="83" actId="47"/>
        <pc:sldMkLst>
          <pc:docMk/>
          <pc:sldMk cId="1064811347" sldId="982"/>
        </pc:sldMkLst>
      </pc:sldChg>
      <pc:sldChg chg="del">
        <pc:chgData name="Luka Lukač" userId="c4e1eba3-abc1-4b60-8986-7e4194f5ce75" providerId="ADAL" clId="{2D4613A2-8A3F-42CA-A98E-266A6B05F931}" dt="2023-01-23T19:56:02.233" v="83" actId="47"/>
        <pc:sldMkLst>
          <pc:docMk/>
          <pc:sldMk cId="1419999973" sldId="983"/>
        </pc:sldMkLst>
      </pc:sldChg>
      <pc:sldChg chg="del">
        <pc:chgData name="Luka Lukač" userId="c4e1eba3-abc1-4b60-8986-7e4194f5ce75" providerId="ADAL" clId="{2D4613A2-8A3F-42CA-A98E-266A6B05F931}" dt="2023-01-23T19:56:02.233" v="83" actId="47"/>
        <pc:sldMkLst>
          <pc:docMk/>
          <pc:sldMk cId="280199864" sldId="984"/>
        </pc:sldMkLst>
      </pc:sldChg>
      <pc:sldChg chg="del">
        <pc:chgData name="Luka Lukač" userId="c4e1eba3-abc1-4b60-8986-7e4194f5ce75" providerId="ADAL" clId="{2D4613A2-8A3F-42CA-A98E-266A6B05F931}" dt="2023-01-23T19:56:02.233" v="83" actId="47"/>
        <pc:sldMkLst>
          <pc:docMk/>
          <pc:sldMk cId="2025483820" sldId="985"/>
        </pc:sldMkLst>
      </pc:sldChg>
      <pc:sldChg chg="del">
        <pc:chgData name="Luka Lukač" userId="c4e1eba3-abc1-4b60-8986-7e4194f5ce75" providerId="ADAL" clId="{2D4613A2-8A3F-42CA-A98E-266A6B05F931}" dt="2023-01-23T19:56:02.233" v="83" actId="47"/>
        <pc:sldMkLst>
          <pc:docMk/>
          <pc:sldMk cId="3673419025" sldId="986"/>
        </pc:sldMkLst>
      </pc:sldChg>
      <pc:sldChg chg="del">
        <pc:chgData name="Luka Lukač" userId="c4e1eba3-abc1-4b60-8986-7e4194f5ce75" providerId="ADAL" clId="{2D4613A2-8A3F-42CA-A98E-266A6B05F931}" dt="2023-01-23T19:56:04.464" v="84" actId="47"/>
        <pc:sldMkLst>
          <pc:docMk/>
          <pc:sldMk cId="2578594612" sldId="987"/>
        </pc:sldMkLst>
      </pc:sldChg>
      <pc:sldChg chg="delSp modSp del mod">
        <pc:chgData name="Luka Lukač" userId="c4e1eba3-abc1-4b60-8986-7e4194f5ce75" providerId="ADAL" clId="{2D4613A2-8A3F-42CA-A98E-266A6B05F931}" dt="2023-02-01T16:04:16.381" v="2621" actId="47"/>
        <pc:sldMkLst>
          <pc:docMk/>
          <pc:sldMk cId="1670693711" sldId="988"/>
        </pc:sldMkLst>
      </pc:sldChg>
      <pc:sldChg chg="del">
        <pc:chgData name="Luka Lukač" userId="c4e1eba3-abc1-4b60-8986-7e4194f5ce75" providerId="ADAL" clId="{2D4613A2-8A3F-42CA-A98E-266A6B05F931}" dt="2023-02-01T15:36:48.217" v="1644" actId="47"/>
        <pc:sldMkLst>
          <pc:docMk/>
          <pc:sldMk cId="301946843" sldId="989"/>
        </pc:sldMkLst>
      </pc:sldChg>
      <pc:sldChg chg="del">
        <pc:chgData name="Luka Lukač" userId="c4e1eba3-abc1-4b60-8986-7e4194f5ce75" providerId="ADAL" clId="{2D4613A2-8A3F-42CA-A98E-266A6B05F931}" dt="2023-02-01T15:36:48.217" v="1644" actId="47"/>
        <pc:sldMkLst>
          <pc:docMk/>
          <pc:sldMk cId="2665221016" sldId="990"/>
        </pc:sldMkLst>
      </pc:sldChg>
      <pc:sldChg chg="del">
        <pc:chgData name="Luka Lukač" userId="c4e1eba3-abc1-4b60-8986-7e4194f5ce75" providerId="ADAL" clId="{2D4613A2-8A3F-42CA-A98E-266A6B05F931}" dt="2023-02-01T15:36:48.217" v="1644" actId="47"/>
        <pc:sldMkLst>
          <pc:docMk/>
          <pc:sldMk cId="4041625663" sldId="991"/>
        </pc:sldMkLst>
      </pc:sldChg>
      <pc:sldChg chg="del">
        <pc:chgData name="Luka Lukač" userId="c4e1eba3-abc1-4b60-8986-7e4194f5ce75" providerId="ADAL" clId="{2D4613A2-8A3F-42CA-A98E-266A6B05F931}" dt="2023-02-01T15:36:48.217" v="1644" actId="47"/>
        <pc:sldMkLst>
          <pc:docMk/>
          <pc:sldMk cId="3063494764" sldId="992"/>
        </pc:sldMkLst>
      </pc:sldChg>
      <pc:sldChg chg="del">
        <pc:chgData name="Luka Lukač" userId="c4e1eba3-abc1-4b60-8986-7e4194f5ce75" providerId="ADAL" clId="{2D4613A2-8A3F-42CA-A98E-266A6B05F931}" dt="2023-02-01T15:36:48.217" v="1644" actId="47"/>
        <pc:sldMkLst>
          <pc:docMk/>
          <pc:sldMk cId="2870023192" sldId="993"/>
        </pc:sldMkLst>
      </pc:sldChg>
      <pc:sldChg chg="del">
        <pc:chgData name="Luka Lukač" userId="c4e1eba3-abc1-4b60-8986-7e4194f5ce75" providerId="ADAL" clId="{2D4613A2-8A3F-42CA-A98E-266A6B05F931}" dt="2023-02-01T15:36:48.217" v="1644" actId="47"/>
        <pc:sldMkLst>
          <pc:docMk/>
          <pc:sldMk cId="2766569517" sldId="994"/>
        </pc:sldMkLst>
      </pc:sldChg>
      <pc:sldChg chg="del">
        <pc:chgData name="Luka Lukač" userId="c4e1eba3-abc1-4b60-8986-7e4194f5ce75" providerId="ADAL" clId="{2D4613A2-8A3F-42CA-A98E-266A6B05F931}" dt="2023-02-01T15:36:48.217" v="1644" actId="47"/>
        <pc:sldMkLst>
          <pc:docMk/>
          <pc:sldMk cId="1746702562" sldId="995"/>
        </pc:sldMkLst>
      </pc:sldChg>
      <pc:sldChg chg="del">
        <pc:chgData name="Luka Lukač" userId="c4e1eba3-abc1-4b60-8986-7e4194f5ce75" providerId="ADAL" clId="{2D4613A2-8A3F-42CA-A98E-266A6B05F931}" dt="2023-02-01T15:36:48.217" v="1644" actId="47"/>
        <pc:sldMkLst>
          <pc:docMk/>
          <pc:sldMk cId="1370921208" sldId="996"/>
        </pc:sldMkLst>
      </pc:sldChg>
      <pc:sldChg chg="del">
        <pc:chgData name="Luka Lukač" userId="c4e1eba3-abc1-4b60-8986-7e4194f5ce75" providerId="ADAL" clId="{2D4613A2-8A3F-42CA-A98E-266A6B05F931}" dt="2023-02-01T15:36:48.217" v="1644" actId="47"/>
        <pc:sldMkLst>
          <pc:docMk/>
          <pc:sldMk cId="907769542" sldId="997"/>
        </pc:sldMkLst>
      </pc:sldChg>
      <pc:sldChg chg="del">
        <pc:chgData name="Luka Lukač" userId="c4e1eba3-abc1-4b60-8986-7e4194f5ce75" providerId="ADAL" clId="{2D4613A2-8A3F-42CA-A98E-266A6B05F931}" dt="2023-02-01T15:36:48.217" v="1644" actId="47"/>
        <pc:sldMkLst>
          <pc:docMk/>
          <pc:sldMk cId="947434862" sldId="998"/>
        </pc:sldMkLst>
      </pc:sldChg>
      <pc:sldChg chg="del">
        <pc:chgData name="Luka Lukač" userId="c4e1eba3-abc1-4b60-8986-7e4194f5ce75" providerId="ADAL" clId="{2D4613A2-8A3F-42CA-A98E-266A6B05F931}" dt="2023-02-01T15:36:48.217" v="1644" actId="47"/>
        <pc:sldMkLst>
          <pc:docMk/>
          <pc:sldMk cId="2093607494" sldId="999"/>
        </pc:sldMkLst>
      </pc:sldChg>
      <pc:sldChg chg="del">
        <pc:chgData name="Luka Lukač" userId="c4e1eba3-abc1-4b60-8986-7e4194f5ce75" providerId="ADAL" clId="{2D4613A2-8A3F-42CA-A98E-266A6B05F931}" dt="2023-02-01T15:36:48.217" v="1644" actId="47"/>
        <pc:sldMkLst>
          <pc:docMk/>
          <pc:sldMk cId="103255799" sldId="1000"/>
        </pc:sldMkLst>
      </pc:sldChg>
      <pc:sldChg chg="del">
        <pc:chgData name="Luka Lukač" userId="c4e1eba3-abc1-4b60-8986-7e4194f5ce75" providerId="ADAL" clId="{2D4613A2-8A3F-42CA-A98E-266A6B05F931}" dt="2023-02-01T15:36:48.217" v="1644" actId="47"/>
        <pc:sldMkLst>
          <pc:docMk/>
          <pc:sldMk cId="646113127" sldId="1001"/>
        </pc:sldMkLst>
      </pc:sldChg>
      <pc:sldChg chg="del">
        <pc:chgData name="Luka Lukač" userId="c4e1eba3-abc1-4b60-8986-7e4194f5ce75" providerId="ADAL" clId="{2D4613A2-8A3F-42CA-A98E-266A6B05F931}" dt="2023-02-01T15:36:48.217" v="1644" actId="47"/>
        <pc:sldMkLst>
          <pc:docMk/>
          <pc:sldMk cId="795081920" sldId="1002"/>
        </pc:sldMkLst>
      </pc:sldChg>
      <pc:sldChg chg="del">
        <pc:chgData name="Luka Lukač" userId="c4e1eba3-abc1-4b60-8986-7e4194f5ce75" providerId="ADAL" clId="{2D4613A2-8A3F-42CA-A98E-266A6B05F931}" dt="2023-02-01T15:36:48.217" v="1644" actId="47"/>
        <pc:sldMkLst>
          <pc:docMk/>
          <pc:sldMk cId="2343911494" sldId="1003"/>
        </pc:sldMkLst>
      </pc:sldChg>
      <pc:sldChg chg="del">
        <pc:chgData name="Luka Lukač" userId="c4e1eba3-abc1-4b60-8986-7e4194f5ce75" providerId="ADAL" clId="{2D4613A2-8A3F-42CA-A98E-266A6B05F931}" dt="2023-02-01T15:36:48.217" v="1644" actId="47"/>
        <pc:sldMkLst>
          <pc:docMk/>
          <pc:sldMk cId="1777475872" sldId="1004"/>
        </pc:sldMkLst>
      </pc:sldChg>
      <pc:sldChg chg="del">
        <pc:chgData name="Luka Lukač" userId="c4e1eba3-abc1-4b60-8986-7e4194f5ce75" providerId="ADAL" clId="{2D4613A2-8A3F-42CA-A98E-266A6B05F931}" dt="2023-02-01T15:36:48.217" v="1644" actId="47"/>
        <pc:sldMkLst>
          <pc:docMk/>
          <pc:sldMk cId="267730234" sldId="1005"/>
        </pc:sldMkLst>
      </pc:sldChg>
      <pc:sldChg chg="del">
        <pc:chgData name="Luka Lukač" userId="c4e1eba3-abc1-4b60-8986-7e4194f5ce75" providerId="ADAL" clId="{2D4613A2-8A3F-42CA-A98E-266A6B05F931}" dt="2023-02-01T15:36:48.217" v="1644" actId="47"/>
        <pc:sldMkLst>
          <pc:docMk/>
          <pc:sldMk cId="561720192" sldId="1006"/>
        </pc:sldMkLst>
      </pc:sldChg>
      <pc:sldChg chg="del">
        <pc:chgData name="Luka Lukač" userId="c4e1eba3-abc1-4b60-8986-7e4194f5ce75" providerId="ADAL" clId="{2D4613A2-8A3F-42CA-A98E-266A6B05F931}" dt="2023-02-01T15:36:48.217" v="1644" actId="47"/>
        <pc:sldMkLst>
          <pc:docMk/>
          <pc:sldMk cId="156488880" sldId="1007"/>
        </pc:sldMkLst>
      </pc:sldChg>
      <pc:sldChg chg="del">
        <pc:chgData name="Luka Lukač" userId="c4e1eba3-abc1-4b60-8986-7e4194f5ce75" providerId="ADAL" clId="{2D4613A2-8A3F-42CA-A98E-266A6B05F931}" dt="2023-02-01T15:36:48.217" v="1644" actId="47"/>
        <pc:sldMkLst>
          <pc:docMk/>
          <pc:sldMk cId="3875708852" sldId="1008"/>
        </pc:sldMkLst>
      </pc:sldChg>
      <pc:sldChg chg="del">
        <pc:chgData name="Luka Lukač" userId="c4e1eba3-abc1-4b60-8986-7e4194f5ce75" providerId="ADAL" clId="{2D4613A2-8A3F-42CA-A98E-266A6B05F931}" dt="2023-02-01T15:36:48.217" v="1644" actId="47"/>
        <pc:sldMkLst>
          <pc:docMk/>
          <pc:sldMk cId="3633285914" sldId="1009"/>
        </pc:sldMkLst>
      </pc:sldChg>
      <pc:sldChg chg="del">
        <pc:chgData name="Luka Lukač" userId="c4e1eba3-abc1-4b60-8986-7e4194f5ce75" providerId="ADAL" clId="{2D4613A2-8A3F-42CA-A98E-266A6B05F931}" dt="2023-02-01T15:36:48.217" v="1644" actId="47"/>
        <pc:sldMkLst>
          <pc:docMk/>
          <pc:sldMk cId="566479234" sldId="1010"/>
        </pc:sldMkLst>
      </pc:sldChg>
      <pc:sldChg chg="del">
        <pc:chgData name="Luka Lukač" userId="c4e1eba3-abc1-4b60-8986-7e4194f5ce75" providerId="ADAL" clId="{2D4613A2-8A3F-42CA-A98E-266A6B05F931}" dt="2023-02-01T15:36:48.217" v="1644" actId="47"/>
        <pc:sldMkLst>
          <pc:docMk/>
          <pc:sldMk cId="4104316681" sldId="1011"/>
        </pc:sldMkLst>
      </pc:sldChg>
      <pc:sldChg chg="del">
        <pc:chgData name="Luka Lukač" userId="c4e1eba3-abc1-4b60-8986-7e4194f5ce75" providerId="ADAL" clId="{2D4613A2-8A3F-42CA-A98E-266A6B05F931}" dt="2023-02-01T15:36:48.217" v="1644" actId="47"/>
        <pc:sldMkLst>
          <pc:docMk/>
          <pc:sldMk cId="727247630" sldId="1012"/>
        </pc:sldMkLst>
      </pc:sldChg>
      <pc:sldChg chg="del">
        <pc:chgData name="Luka Lukač" userId="c4e1eba3-abc1-4b60-8986-7e4194f5ce75" providerId="ADAL" clId="{2D4613A2-8A3F-42CA-A98E-266A6B05F931}" dt="2023-02-01T15:36:48.217" v="1644" actId="47"/>
        <pc:sldMkLst>
          <pc:docMk/>
          <pc:sldMk cId="621026173" sldId="1013"/>
        </pc:sldMkLst>
      </pc:sldChg>
      <pc:sldChg chg="del">
        <pc:chgData name="Luka Lukač" userId="c4e1eba3-abc1-4b60-8986-7e4194f5ce75" providerId="ADAL" clId="{2D4613A2-8A3F-42CA-A98E-266A6B05F931}" dt="2023-02-01T15:36:48.217" v="1644" actId="47"/>
        <pc:sldMkLst>
          <pc:docMk/>
          <pc:sldMk cId="104716325" sldId="1014"/>
        </pc:sldMkLst>
      </pc:sldChg>
      <pc:sldChg chg="del">
        <pc:chgData name="Luka Lukač" userId="c4e1eba3-abc1-4b60-8986-7e4194f5ce75" providerId="ADAL" clId="{2D4613A2-8A3F-42CA-A98E-266A6B05F931}" dt="2023-02-01T15:36:48.217" v="1644" actId="47"/>
        <pc:sldMkLst>
          <pc:docMk/>
          <pc:sldMk cId="838144782" sldId="1015"/>
        </pc:sldMkLst>
      </pc:sldChg>
      <pc:sldChg chg="del">
        <pc:chgData name="Luka Lukač" userId="c4e1eba3-abc1-4b60-8986-7e4194f5ce75" providerId="ADAL" clId="{2D4613A2-8A3F-42CA-A98E-266A6B05F931}" dt="2023-02-01T15:36:50.253" v="1645" actId="47"/>
        <pc:sldMkLst>
          <pc:docMk/>
          <pc:sldMk cId="1859714273" sldId="1016"/>
        </pc:sldMkLst>
      </pc:sldChg>
      <pc:sldChg chg="addSp modSp mod">
        <pc:chgData name="Luka Lukač" userId="c4e1eba3-abc1-4b60-8986-7e4194f5ce75" providerId="ADAL" clId="{2D4613A2-8A3F-42CA-A98E-266A6B05F931}" dt="2023-01-23T19:59:54.013" v="239" actId="1076"/>
        <pc:sldMkLst>
          <pc:docMk/>
          <pc:sldMk cId="1499904805" sldId="1017"/>
        </pc:sldMkLst>
      </pc:sldChg>
      <pc:sldChg chg="add">
        <pc:chgData name="Luka Lukač" userId="c4e1eba3-abc1-4b60-8986-7e4194f5ce75" providerId="ADAL" clId="{2D4613A2-8A3F-42CA-A98E-266A6B05F931}" dt="2023-01-23T19:59:50.045" v="236"/>
        <pc:sldMkLst>
          <pc:docMk/>
          <pc:sldMk cId="1149271646" sldId="1019"/>
        </pc:sldMkLst>
      </pc:sldChg>
      <pc:sldChg chg="addSp modSp mod">
        <pc:chgData name="Luka Lukač" userId="c4e1eba3-abc1-4b60-8986-7e4194f5ce75" providerId="ADAL" clId="{2D4613A2-8A3F-42CA-A98E-266A6B05F931}" dt="2023-02-01T15:36:21.300" v="1642" actId="1076"/>
        <pc:sldMkLst>
          <pc:docMk/>
          <pc:sldMk cId="1681948521" sldId="1021"/>
        </pc:sldMkLst>
      </pc:sldChg>
      <pc:sldChg chg="delSp modSp mod">
        <pc:chgData name="Luka Lukač" userId="c4e1eba3-abc1-4b60-8986-7e4194f5ce75" providerId="ADAL" clId="{2D4613A2-8A3F-42CA-A98E-266A6B05F931}" dt="2023-02-01T15:35:22.777" v="1634" actId="478"/>
        <pc:sldMkLst>
          <pc:docMk/>
          <pc:sldMk cId="2428545450" sldId="1022"/>
        </pc:sldMkLst>
      </pc:sldChg>
      <pc:sldChg chg="delSp modSp mod">
        <pc:chgData name="Luka Lukač" userId="c4e1eba3-abc1-4b60-8986-7e4194f5ce75" providerId="ADAL" clId="{2D4613A2-8A3F-42CA-A98E-266A6B05F931}" dt="2023-02-01T15:35:17.651" v="1631" actId="20577"/>
        <pc:sldMkLst>
          <pc:docMk/>
          <pc:sldMk cId="839994001" sldId="1023"/>
        </pc:sldMkLst>
      </pc:sldChg>
      <pc:sldChg chg="delSp modSp mod">
        <pc:chgData name="Luka Lukač" userId="c4e1eba3-abc1-4b60-8986-7e4194f5ce75" providerId="ADAL" clId="{2D4613A2-8A3F-42CA-A98E-266A6B05F931}" dt="2023-02-01T15:35:10.328" v="1628" actId="478"/>
        <pc:sldMkLst>
          <pc:docMk/>
          <pc:sldMk cId="2764402120" sldId="1024"/>
        </pc:sldMkLst>
      </pc:sldChg>
      <pc:sldChg chg="modSp mod">
        <pc:chgData name="Luka Lukač" userId="c4e1eba3-abc1-4b60-8986-7e4194f5ce75" providerId="ADAL" clId="{2D4613A2-8A3F-42CA-A98E-266A6B05F931}" dt="2023-02-01T15:35:04.651" v="1625" actId="1076"/>
        <pc:sldMkLst>
          <pc:docMk/>
          <pc:sldMk cId="3849826861" sldId="1025"/>
        </pc:sldMkLst>
      </pc:sldChg>
      <pc:sldChg chg="modSp mod">
        <pc:chgData name="Luka Lukač" userId="c4e1eba3-abc1-4b60-8986-7e4194f5ce75" providerId="ADAL" clId="{2D4613A2-8A3F-42CA-A98E-266A6B05F931}" dt="2023-02-01T15:34:52.458" v="1617" actId="1076"/>
        <pc:sldMkLst>
          <pc:docMk/>
          <pc:sldMk cId="2430837035" sldId="1026"/>
        </pc:sldMkLst>
      </pc:sldChg>
      <pc:sldChg chg="modSp mod">
        <pc:chgData name="Luka Lukač" userId="c4e1eba3-abc1-4b60-8986-7e4194f5ce75" providerId="ADAL" clId="{2D4613A2-8A3F-42CA-A98E-266A6B05F931}" dt="2023-02-01T15:34:44.809" v="1614" actId="20577"/>
        <pc:sldMkLst>
          <pc:docMk/>
          <pc:sldMk cId="1027533461" sldId="1027"/>
        </pc:sldMkLst>
      </pc:sldChg>
      <pc:sldChg chg="addSp modSp mod">
        <pc:chgData name="Luka Lukač" userId="c4e1eba3-abc1-4b60-8986-7e4194f5ce75" providerId="ADAL" clId="{2D4613A2-8A3F-42CA-A98E-266A6B05F931}" dt="2023-02-01T15:34:39.138" v="1612" actId="13822"/>
        <pc:sldMkLst>
          <pc:docMk/>
          <pc:sldMk cId="2369666586" sldId="1028"/>
        </pc:sldMkLst>
      </pc:sldChg>
      <pc:sldChg chg="modSp mod">
        <pc:chgData name="Luka Lukač" userId="c4e1eba3-abc1-4b60-8986-7e4194f5ce75" providerId="ADAL" clId="{2D4613A2-8A3F-42CA-A98E-266A6B05F931}" dt="2023-02-01T15:34:17.701" v="1606" actId="1076"/>
        <pc:sldMkLst>
          <pc:docMk/>
          <pc:sldMk cId="538752481" sldId="1029"/>
        </pc:sldMkLst>
      </pc:sldChg>
      <pc:sldChg chg="modSp mod">
        <pc:chgData name="Luka Lukač" userId="c4e1eba3-abc1-4b60-8986-7e4194f5ce75" providerId="ADAL" clId="{2D4613A2-8A3F-42CA-A98E-266A6B05F931}" dt="2023-02-01T15:33:51.377" v="1601" actId="1076"/>
        <pc:sldMkLst>
          <pc:docMk/>
          <pc:sldMk cId="2279746481" sldId="1030"/>
        </pc:sldMkLst>
      </pc:sldChg>
      <pc:sldChg chg="delSp modSp mod">
        <pc:chgData name="Luka Lukač" userId="c4e1eba3-abc1-4b60-8986-7e4194f5ce75" providerId="ADAL" clId="{2D4613A2-8A3F-42CA-A98E-266A6B05F931}" dt="2023-02-01T15:31:57.409" v="1513" actId="478"/>
        <pc:sldMkLst>
          <pc:docMk/>
          <pc:sldMk cId="1608683765" sldId="1031"/>
        </pc:sldMkLst>
      </pc:sldChg>
      <pc:sldChg chg="modSp mod">
        <pc:chgData name="Luka Lukač" userId="c4e1eba3-abc1-4b60-8986-7e4194f5ce75" providerId="ADAL" clId="{2D4613A2-8A3F-42CA-A98E-266A6B05F931}" dt="2023-02-01T15:31:49.322" v="1511" actId="1076"/>
        <pc:sldMkLst>
          <pc:docMk/>
          <pc:sldMk cId="2374914040" sldId="1032"/>
        </pc:sldMkLst>
      </pc:sldChg>
      <pc:sldChg chg="delSp modSp mod">
        <pc:chgData name="Luka Lukač" userId="c4e1eba3-abc1-4b60-8986-7e4194f5ce75" providerId="ADAL" clId="{2D4613A2-8A3F-42CA-A98E-266A6B05F931}" dt="2023-02-01T15:31:30.640" v="1503" actId="478"/>
        <pc:sldMkLst>
          <pc:docMk/>
          <pc:sldMk cId="18983642" sldId="1033"/>
        </pc:sldMkLst>
      </pc:sldChg>
      <pc:sldChg chg="modSp mod">
        <pc:chgData name="Luka Lukač" userId="c4e1eba3-abc1-4b60-8986-7e4194f5ce75" providerId="ADAL" clId="{2D4613A2-8A3F-42CA-A98E-266A6B05F931}" dt="2023-02-01T15:31:24.665" v="1501" actId="1076"/>
        <pc:sldMkLst>
          <pc:docMk/>
          <pc:sldMk cId="2855943208" sldId="1034"/>
        </pc:sldMkLst>
      </pc:sldChg>
      <pc:sldChg chg="modSp mod">
        <pc:chgData name="Luka Lukač" userId="c4e1eba3-abc1-4b60-8986-7e4194f5ce75" providerId="ADAL" clId="{2D4613A2-8A3F-42CA-A98E-266A6B05F931}" dt="2023-02-01T15:31:15.812" v="1499" actId="1076"/>
        <pc:sldMkLst>
          <pc:docMk/>
          <pc:sldMk cId="2231773798" sldId="1035"/>
        </pc:sldMkLst>
      </pc:sldChg>
      <pc:sldChg chg="modSp mod">
        <pc:chgData name="Luka Lukač" userId="c4e1eba3-abc1-4b60-8986-7e4194f5ce75" providerId="ADAL" clId="{2D4613A2-8A3F-42CA-A98E-266A6B05F931}" dt="2023-02-01T15:30:51.325" v="1492" actId="1076"/>
        <pc:sldMkLst>
          <pc:docMk/>
          <pc:sldMk cId="1879952341" sldId="1036"/>
        </pc:sldMkLst>
      </pc:sldChg>
      <pc:sldChg chg="modSp mod">
        <pc:chgData name="Luka Lukač" userId="c4e1eba3-abc1-4b60-8986-7e4194f5ce75" providerId="ADAL" clId="{2D4613A2-8A3F-42CA-A98E-266A6B05F931}" dt="2023-02-01T15:30:23.705" v="1482" actId="20577"/>
        <pc:sldMkLst>
          <pc:docMk/>
          <pc:sldMk cId="3634549474" sldId="1037"/>
        </pc:sldMkLst>
      </pc:sldChg>
      <pc:sldChg chg="modSp mod">
        <pc:chgData name="Luka Lukač" userId="c4e1eba3-abc1-4b60-8986-7e4194f5ce75" providerId="ADAL" clId="{2D4613A2-8A3F-42CA-A98E-266A6B05F931}" dt="2023-02-01T15:30:20.433" v="1480" actId="1076"/>
        <pc:sldMkLst>
          <pc:docMk/>
          <pc:sldMk cId="2736757047" sldId="1038"/>
        </pc:sldMkLst>
      </pc:sldChg>
      <pc:sldChg chg="delSp modSp mod">
        <pc:chgData name="Luka Lukač" userId="c4e1eba3-abc1-4b60-8986-7e4194f5ce75" providerId="ADAL" clId="{2D4613A2-8A3F-42CA-A98E-266A6B05F931}" dt="2023-02-01T15:30:13.728" v="1475" actId="478"/>
        <pc:sldMkLst>
          <pc:docMk/>
          <pc:sldMk cId="1656993729" sldId="1039"/>
        </pc:sldMkLst>
      </pc:sldChg>
      <pc:sldChg chg="delSp modSp mod">
        <pc:chgData name="Luka Lukač" userId="c4e1eba3-abc1-4b60-8986-7e4194f5ce75" providerId="ADAL" clId="{2D4613A2-8A3F-42CA-A98E-266A6B05F931}" dt="2023-02-01T15:30:10.900" v="1472" actId="20577"/>
        <pc:sldMkLst>
          <pc:docMk/>
          <pc:sldMk cId="2597751953" sldId="1040"/>
        </pc:sldMkLst>
      </pc:sldChg>
      <pc:sldChg chg="delSp modSp mod">
        <pc:chgData name="Luka Lukač" userId="c4e1eba3-abc1-4b60-8986-7e4194f5ce75" providerId="ADAL" clId="{2D4613A2-8A3F-42CA-A98E-266A6B05F931}" dt="2023-02-01T15:30:05.705" v="1469" actId="478"/>
        <pc:sldMkLst>
          <pc:docMk/>
          <pc:sldMk cId="702003958" sldId="1041"/>
        </pc:sldMkLst>
      </pc:sldChg>
      <pc:sldChg chg="delSp modSp mod">
        <pc:chgData name="Luka Lukač" userId="c4e1eba3-abc1-4b60-8986-7e4194f5ce75" providerId="ADAL" clId="{2D4613A2-8A3F-42CA-A98E-266A6B05F931}" dt="2023-02-01T15:30:00.481" v="1466" actId="478"/>
        <pc:sldMkLst>
          <pc:docMk/>
          <pc:sldMk cId="651129138" sldId="1042"/>
        </pc:sldMkLst>
      </pc:sldChg>
      <pc:sldChg chg="modSp mod">
        <pc:chgData name="Luka Lukač" userId="c4e1eba3-abc1-4b60-8986-7e4194f5ce75" providerId="ADAL" clId="{2D4613A2-8A3F-42CA-A98E-266A6B05F931}" dt="2023-02-01T15:29:53.938" v="1464" actId="20577"/>
        <pc:sldMkLst>
          <pc:docMk/>
          <pc:sldMk cId="1260024179" sldId="1043"/>
        </pc:sldMkLst>
      </pc:sldChg>
      <pc:sldChg chg="delSp modSp mod">
        <pc:chgData name="Luka Lukač" userId="c4e1eba3-abc1-4b60-8986-7e4194f5ce75" providerId="ADAL" clId="{2D4613A2-8A3F-42CA-A98E-266A6B05F931}" dt="2023-02-01T15:29:26.988" v="1445" actId="20577"/>
        <pc:sldMkLst>
          <pc:docMk/>
          <pc:sldMk cId="1940079573" sldId="1044"/>
        </pc:sldMkLst>
      </pc:sldChg>
      <pc:sldChg chg="addSp modSp mod">
        <pc:chgData name="Luka Lukač" userId="c4e1eba3-abc1-4b60-8986-7e4194f5ce75" providerId="ADAL" clId="{2D4613A2-8A3F-42CA-A98E-266A6B05F931}" dt="2023-02-01T15:29:17.687" v="1443" actId="13822"/>
        <pc:sldMkLst>
          <pc:docMk/>
          <pc:sldMk cId="975344605" sldId="1045"/>
        </pc:sldMkLst>
      </pc:sldChg>
      <pc:sldChg chg="addSp delSp modSp mod">
        <pc:chgData name="Luka Lukač" userId="c4e1eba3-abc1-4b60-8986-7e4194f5ce75" providerId="ADAL" clId="{2D4613A2-8A3F-42CA-A98E-266A6B05F931}" dt="2023-02-01T15:28:32.016" v="1435" actId="1076"/>
        <pc:sldMkLst>
          <pc:docMk/>
          <pc:sldMk cId="3522661264" sldId="1046"/>
        </pc:sldMkLst>
      </pc:sldChg>
      <pc:sldChg chg="addSp delSp modSp add mod">
        <pc:chgData name="Luka Lukač" userId="c4e1eba3-abc1-4b60-8986-7e4194f5ce75" providerId="ADAL" clId="{2D4613A2-8A3F-42CA-A98E-266A6B05F931}" dt="2023-02-01T16:01:56.705" v="2550" actId="1076"/>
        <pc:sldMkLst>
          <pc:docMk/>
          <pc:sldMk cId="873504169" sldId="1049"/>
        </pc:sldMkLst>
      </pc:sldChg>
      <pc:sldChg chg="addSp delSp modSp add mod">
        <pc:chgData name="Luka Lukač" userId="c4e1eba3-abc1-4b60-8986-7e4194f5ce75" providerId="ADAL" clId="{2D4613A2-8A3F-42CA-A98E-266A6B05F931}" dt="2023-02-01T16:03:14.818" v="2565" actId="1076"/>
        <pc:sldMkLst>
          <pc:docMk/>
          <pc:sldMk cId="4270614933" sldId="1050"/>
        </pc:sldMkLst>
      </pc:sldChg>
      <pc:sldChg chg="addSp delSp modSp add mod">
        <pc:chgData name="Luka Lukač" userId="c4e1eba3-abc1-4b60-8986-7e4194f5ce75" providerId="ADAL" clId="{2D4613A2-8A3F-42CA-A98E-266A6B05F931}" dt="2023-02-01T15:59:03.581" v="2529" actId="1076"/>
        <pc:sldMkLst>
          <pc:docMk/>
          <pc:sldMk cId="2568441492" sldId="1051"/>
        </pc:sldMkLst>
      </pc:sldChg>
      <pc:sldChg chg="addSp modSp add ord">
        <pc:chgData name="Luka Lukač" userId="c4e1eba3-abc1-4b60-8986-7e4194f5ce75" providerId="ADAL" clId="{2D4613A2-8A3F-42CA-A98E-266A6B05F931}" dt="2023-02-01T16:04:50.834" v="2637" actId="208"/>
        <pc:sldMkLst>
          <pc:docMk/>
          <pc:sldMk cId="257442881" sldId="1052"/>
        </pc:sldMkLst>
      </pc:sldChg>
    </pc:docChg>
  </pc:docChgLst>
  <pc:docChgLst>
    <pc:chgData name="Luka Lukač" userId="S::luka.lukac1@student.um.si::c4e1eba3-abc1-4b60-8986-7e4194f5ce75" providerId="AD" clId="Web-{29F8AB30-8A04-5BE1-E476-5687D93D315B}"/>
    <pc:docChg chg="addSld modSld sldOrd">
      <pc:chgData name="Luka Lukač" userId="S::luka.lukac1@student.um.si::c4e1eba3-abc1-4b60-8986-7e4194f5ce75" providerId="AD" clId="Web-{29F8AB30-8A04-5BE1-E476-5687D93D315B}" dt="2023-02-01T15:28:11.567" v="52" actId="1076"/>
      <pc:docMkLst>
        <pc:docMk/>
      </pc:docMkLst>
      <pc:sldChg chg="ord">
        <pc:chgData name="Luka Lukač" userId="S::luka.lukac1@student.um.si::c4e1eba3-abc1-4b60-8986-7e4194f5ce75" providerId="AD" clId="Web-{29F8AB30-8A04-5BE1-E476-5687D93D315B}" dt="2023-02-01T15:27:07.784" v="28"/>
        <pc:sldMkLst>
          <pc:docMk/>
          <pc:sldMk cId="1939703177" sldId="844"/>
        </pc:sldMkLst>
      </pc:sldChg>
      <pc:sldChg chg="add replId">
        <pc:chgData name="Luka Lukač" userId="S::luka.lukac1@student.um.si::c4e1eba3-abc1-4b60-8986-7e4194f5ce75" providerId="AD" clId="Web-{29F8AB30-8A04-5BE1-E476-5687D93D315B}" dt="2023-02-01T15:26:55.846" v="0"/>
        <pc:sldMkLst>
          <pc:docMk/>
          <pc:sldMk cId="1681948521" sldId="1021"/>
        </pc:sldMkLst>
      </pc:sldChg>
      <pc:sldChg chg="add replId">
        <pc:chgData name="Luka Lukač" userId="S::luka.lukac1@student.um.si::c4e1eba3-abc1-4b60-8986-7e4194f5ce75" providerId="AD" clId="Web-{29F8AB30-8A04-5BE1-E476-5687D93D315B}" dt="2023-02-01T15:26:56.049" v="1"/>
        <pc:sldMkLst>
          <pc:docMk/>
          <pc:sldMk cId="2428545450" sldId="1022"/>
        </pc:sldMkLst>
      </pc:sldChg>
      <pc:sldChg chg="add replId">
        <pc:chgData name="Luka Lukač" userId="S::luka.lukac1@student.um.si::c4e1eba3-abc1-4b60-8986-7e4194f5ce75" providerId="AD" clId="Web-{29F8AB30-8A04-5BE1-E476-5687D93D315B}" dt="2023-02-01T15:26:56.393" v="2"/>
        <pc:sldMkLst>
          <pc:docMk/>
          <pc:sldMk cId="839994001" sldId="1023"/>
        </pc:sldMkLst>
      </pc:sldChg>
      <pc:sldChg chg="add replId">
        <pc:chgData name="Luka Lukač" userId="S::luka.lukac1@student.um.si::c4e1eba3-abc1-4b60-8986-7e4194f5ce75" providerId="AD" clId="Web-{29F8AB30-8A04-5BE1-E476-5687D93D315B}" dt="2023-02-01T15:26:56.846" v="3"/>
        <pc:sldMkLst>
          <pc:docMk/>
          <pc:sldMk cId="2764402120" sldId="1024"/>
        </pc:sldMkLst>
      </pc:sldChg>
      <pc:sldChg chg="add replId">
        <pc:chgData name="Luka Lukač" userId="S::luka.lukac1@student.um.si::c4e1eba3-abc1-4b60-8986-7e4194f5ce75" providerId="AD" clId="Web-{29F8AB30-8A04-5BE1-E476-5687D93D315B}" dt="2023-02-01T15:26:57.096" v="4"/>
        <pc:sldMkLst>
          <pc:docMk/>
          <pc:sldMk cId="3849826861" sldId="1025"/>
        </pc:sldMkLst>
      </pc:sldChg>
      <pc:sldChg chg="add replId">
        <pc:chgData name="Luka Lukač" userId="S::luka.lukac1@student.um.si::c4e1eba3-abc1-4b60-8986-7e4194f5ce75" providerId="AD" clId="Web-{29F8AB30-8A04-5BE1-E476-5687D93D315B}" dt="2023-02-01T15:26:57.330" v="5"/>
        <pc:sldMkLst>
          <pc:docMk/>
          <pc:sldMk cId="2430837035" sldId="1026"/>
        </pc:sldMkLst>
      </pc:sldChg>
      <pc:sldChg chg="add replId">
        <pc:chgData name="Luka Lukač" userId="S::luka.lukac1@student.um.si::c4e1eba3-abc1-4b60-8986-7e4194f5ce75" providerId="AD" clId="Web-{29F8AB30-8A04-5BE1-E476-5687D93D315B}" dt="2023-02-01T15:26:57.565" v="6"/>
        <pc:sldMkLst>
          <pc:docMk/>
          <pc:sldMk cId="1027533461" sldId="1027"/>
        </pc:sldMkLst>
      </pc:sldChg>
      <pc:sldChg chg="add replId">
        <pc:chgData name="Luka Lukač" userId="S::luka.lukac1@student.um.si::c4e1eba3-abc1-4b60-8986-7e4194f5ce75" providerId="AD" clId="Web-{29F8AB30-8A04-5BE1-E476-5687D93D315B}" dt="2023-02-01T15:26:57.721" v="7"/>
        <pc:sldMkLst>
          <pc:docMk/>
          <pc:sldMk cId="2369666586" sldId="1028"/>
        </pc:sldMkLst>
      </pc:sldChg>
      <pc:sldChg chg="add replId">
        <pc:chgData name="Luka Lukač" userId="S::luka.lukac1@student.um.si::c4e1eba3-abc1-4b60-8986-7e4194f5ce75" providerId="AD" clId="Web-{29F8AB30-8A04-5BE1-E476-5687D93D315B}" dt="2023-02-01T15:26:57.924" v="8"/>
        <pc:sldMkLst>
          <pc:docMk/>
          <pc:sldMk cId="538752481" sldId="1029"/>
        </pc:sldMkLst>
      </pc:sldChg>
      <pc:sldChg chg="add replId">
        <pc:chgData name="Luka Lukač" userId="S::luka.lukac1@student.um.si::c4e1eba3-abc1-4b60-8986-7e4194f5ce75" providerId="AD" clId="Web-{29F8AB30-8A04-5BE1-E476-5687D93D315B}" dt="2023-02-01T15:26:58.112" v="9"/>
        <pc:sldMkLst>
          <pc:docMk/>
          <pc:sldMk cId="2279746481" sldId="1030"/>
        </pc:sldMkLst>
      </pc:sldChg>
      <pc:sldChg chg="add replId">
        <pc:chgData name="Luka Lukač" userId="S::luka.lukac1@student.um.si::c4e1eba3-abc1-4b60-8986-7e4194f5ce75" providerId="AD" clId="Web-{29F8AB30-8A04-5BE1-E476-5687D93D315B}" dt="2023-02-01T15:26:58.268" v="10"/>
        <pc:sldMkLst>
          <pc:docMk/>
          <pc:sldMk cId="1608683765" sldId="1031"/>
        </pc:sldMkLst>
      </pc:sldChg>
      <pc:sldChg chg="add replId">
        <pc:chgData name="Luka Lukač" userId="S::luka.lukac1@student.um.si::c4e1eba3-abc1-4b60-8986-7e4194f5ce75" providerId="AD" clId="Web-{29F8AB30-8A04-5BE1-E476-5687D93D315B}" dt="2023-02-01T15:26:58.440" v="11"/>
        <pc:sldMkLst>
          <pc:docMk/>
          <pc:sldMk cId="2374914040" sldId="1032"/>
        </pc:sldMkLst>
      </pc:sldChg>
      <pc:sldChg chg="add replId">
        <pc:chgData name="Luka Lukač" userId="S::luka.lukac1@student.um.si::c4e1eba3-abc1-4b60-8986-7e4194f5ce75" providerId="AD" clId="Web-{29F8AB30-8A04-5BE1-E476-5687D93D315B}" dt="2023-02-01T15:26:58.659" v="12"/>
        <pc:sldMkLst>
          <pc:docMk/>
          <pc:sldMk cId="18983642" sldId="1033"/>
        </pc:sldMkLst>
      </pc:sldChg>
      <pc:sldChg chg="add replId">
        <pc:chgData name="Luka Lukač" userId="S::luka.lukac1@student.um.si::c4e1eba3-abc1-4b60-8986-7e4194f5ce75" providerId="AD" clId="Web-{29F8AB30-8A04-5BE1-E476-5687D93D315B}" dt="2023-02-01T15:26:58.862" v="13"/>
        <pc:sldMkLst>
          <pc:docMk/>
          <pc:sldMk cId="2855943208" sldId="1034"/>
        </pc:sldMkLst>
      </pc:sldChg>
      <pc:sldChg chg="add replId">
        <pc:chgData name="Luka Lukač" userId="S::luka.lukac1@student.um.si::c4e1eba3-abc1-4b60-8986-7e4194f5ce75" providerId="AD" clId="Web-{29F8AB30-8A04-5BE1-E476-5687D93D315B}" dt="2023-02-01T15:26:59.018" v="14"/>
        <pc:sldMkLst>
          <pc:docMk/>
          <pc:sldMk cId="2231773798" sldId="1035"/>
        </pc:sldMkLst>
      </pc:sldChg>
      <pc:sldChg chg="add replId">
        <pc:chgData name="Luka Lukač" userId="S::luka.lukac1@student.um.si::c4e1eba3-abc1-4b60-8986-7e4194f5ce75" providerId="AD" clId="Web-{29F8AB30-8A04-5BE1-E476-5687D93D315B}" dt="2023-02-01T15:26:59.143" v="15"/>
        <pc:sldMkLst>
          <pc:docMk/>
          <pc:sldMk cId="1879952341" sldId="1036"/>
        </pc:sldMkLst>
      </pc:sldChg>
      <pc:sldChg chg="add replId">
        <pc:chgData name="Luka Lukač" userId="S::luka.lukac1@student.um.si::c4e1eba3-abc1-4b60-8986-7e4194f5ce75" providerId="AD" clId="Web-{29F8AB30-8A04-5BE1-E476-5687D93D315B}" dt="2023-02-01T15:26:59.221" v="16"/>
        <pc:sldMkLst>
          <pc:docMk/>
          <pc:sldMk cId="3634549474" sldId="1037"/>
        </pc:sldMkLst>
      </pc:sldChg>
      <pc:sldChg chg="add replId">
        <pc:chgData name="Luka Lukač" userId="S::luka.lukac1@student.um.si::c4e1eba3-abc1-4b60-8986-7e4194f5ce75" providerId="AD" clId="Web-{29F8AB30-8A04-5BE1-E476-5687D93D315B}" dt="2023-02-01T15:26:59.409" v="17"/>
        <pc:sldMkLst>
          <pc:docMk/>
          <pc:sldMk cId="2736757047" sldId="1038"/>
        </pc:sldMkLst>
      </pc:sldChg>
      <pc:sldChg chg="add replId">
        <pc:chgData name="Luka Lukač" userId="S::luka.lukac1@student.um.si::c4e1eba3-abc1-4b60-8986-7e4194f5ce75" providerId="AD" clId="Web-{29F8AB30-8A04-5BE1-E476-5687D93D315B}" dt="2023-02-01T15:26:59.674" v="18"/>
        <pc:sldMkLst>
          <pc:docMk/>
          <pc:sldMk cId="1656993729" sldId="1039"/>
        </pc:sldMkLst>
      </pc:sldChg>
      <pc:sldChg chg="add replId">
        <pc:chgData name="Luka Lukač" userId="S::luka.lukac1@student.um.si::c4e1eba3-abc1-4b60-8986-7e4194f5ce75" providerId="AD" clId="Web-{29F8AB30-8A04-5BE1-E476-5687D93D315B}" dt="2023-02-01T15:26:59.862" v="19"/>
        <pc:sldMkLst>
          <pc:docMk/>
          <pc:sldMk cId="2597751953" sldId="1040"/>
        </pc:sldMkLst>
      </pc:sldChg>
      <pc:sldChg chg="add replId">
        <pc:chgData name="Luka Lukač" userId="S::luka.lukac1@student.um.si::c4e1eba3-abc1-4b60-8986-7e4194f5ce75" providerId="AD" clId="Web-{29F8AB30-8A04-5BE1-E476-5687D93D315B}" dt="2023-02-01T15:27:00.049" v="20"/>
        <pc:sldMkLst>
          <pc:docMk/>
          <pc:sldMk cId="702003958" sldId="1041"/>
        </pc:sldMkLst>
      </pc:sldChg>
      <pc:sldChg chg="add replId">
        <pc:chgData name="Luka Lukač" userId="S::luka.lukac1@student.um.si::c4e1eba3-abc1-4b60-8986-7e4194f5ce75" providerId="AD" clId="Web-{29F8AB30-8A04-5BE1-E476-5687D93D315B}" dt="2023-02-01T15:27:00.221" v="21"/>
        <pc:sldMkLst>
          <pc:docMk/>
          <pc:sldMk cId="651129138" sldId="1042"/>
        </pc:sldMkLst>
      </pc:sldChg>
      <pc:sldChg chg="add replId">
        <pc:chgData name="Luka Lukač" userId="S::luka.lukac1@student.um.si::c4e1eba3-abc1-4b60-8986-7e4194f5ce75" providerId="AD" clId="Web-{29F8AB30-8A04-5BE1-E476-5687D93D315B}" dt="2023-02-01T15:27:00.315" v="22"/>
        <pc:sldMkLst>
          <pc:docMk/>
          <pc:sldMk cId="1260024179" sldId="1043"/>
        </pc:sldMkLst>
      </pc:sldChg>
      <pc:sldChg chg="add replId">
        <pc:chgData name="Luka Lukač" userId="S::luka.lukac1@student.um.si::c4e1eba3-abc1-4b60-8986-7e4194f5ce75" providerId="AD" clId="Web-{29F8AB30-8A04-5BE1-E476-5687D93D315B}" dt="2023-02-01T15:27:00.487" v="23"/>
        <pc:sldMkLst>
          <pc:docMk/>
          <pc:sldMk cId="1940079573" sldId="1044"/>
        </pc:sldMkLst>
      </pc:sldChg>
      <pc:sldChg chg="add replId">
        <pc:chgData name="Luka Lukač" userId="S::luka.lukac1@student.um.si::c4e1eba3-abc1-4b60-8986-7e4194f5ce75" providerId="AD" clId="Web-{29F8AB30-8A04-5BE1-E476-5687D93D315B}" dt="2023-02-01T15:27:00.643" v="24"/>
        <pc:sldMkLst>
          <pc:docMk/>
          <pc:sldMk cId="975344605" sldId="1045"/>
        </pc:sldMkLst>
      </pc:sldChg>
      <pc:sldChg chg="modSp add replId">
        <pc:chgData name="Luka Lukač" userId="S::luka.lukac1@student.um.si::c4e1eba3-abc1-4b60-8986-7e4194f5ce75" providerId="AD" clId="Web-{29F8AB30-8A04-5BE1-E476-5687D93D315B}" dt="2023-02-01T15:28:11.567" v="52" actId="1076"/>
        <pc:sldMkLst>
          <pc:docMk/>
          <pc:sldMk cId="3522661264" sldId="1046"/>
        </pc:sldMkLst>
      </pc:sldChg>
      <pc:sldChg chg="modSp add replId">
        <pc:chgData name="Luka Lukač" userId="S::luka.lukac1@student.um.si::c4e1eba3-abc1-4b60-8986-7e4194f5ce75" providerId="AD" clId="Web-{29F8AB30-8A04-5BE1-E476-5687D93D315B}" dt="2023-02-01T15:27:46.535" v="41" actId="20577"/>
        <pc:sldMkLst>
          <pc:docMk/>
          <pc:sldMk cId="4075266589" sldId="1047"/>
        </pc:sldMkLst>
      </pc:sldChg>
      <pc:sldChg chg="modSp add replId">
        <pc:chgData name="Luka Lukač" userId="S::luka.lukac1@student.um.si::c4e1eba3-abc1-4b60-8986-7e4194f5ce75" providerId="AD" clId="Web-{29F8AB30-8A04-5BE1-E476-5687D93D315B}" dt="2023-02-01T15:27:25.487" v="35" actId="20577"/>
        <pc:sldMkLst>
          <pc:docMk/>
          <pc:sldMk cId="3019701863" sldId="1048"/>
        </pc:sldMkLst>
      </pc:sldChg>
    </pc:docChg>
  </pc:docChgLst>
  <pc:docChgLst>
    <pc:chgData name="Luka Lukač" userId="664ea76b-1e27-44d6-9118-861efcf80539" providerId="ADAL" clId="{14FC9EB9-90CB-4F52-BB53-6F68EEAF7F7E}"/>
    <pc:docChg chg="undo custSel modSld">
      <pc:chgData name="Luka Lukač" userId="664ea76b-1e27-44d6-9118-861efcf80539" providerId="ADAL" clId="{14FC9EB9-90CB-4F52-BB53-6F68EEAF7F7E}" dt="2023-07-06T16:15:34.732" v="2905" actId="1076"/>
      <pc:docMkLst>
        <pc:docMk/>
      </pc:docMkLst>
      <pc:sldChg chg="modSp mod">
        <pc:chgData name="Luka Lukač" userId="664ea76b-1e27-44d6-9118-861efcf80539" providerId="ADAL" clId="{14FC9EB9-90CB-4F52-BB53-6F68EEAF7F7E}" dt="2023-07-06T15:54:44.753" v="2459" actId="20577"/>
        <pc:sldMkLst>
          <pc:docMk/>
          <pc:sldMk cId="3564598382" sldId="848"/>
        </pc:sldMkLst>
      </pc:sldChg>
      <pc:sldChg chg="addSp delSp modSp mod">
        <pc:chgData name="Luka Lukač" userId="664ea76b-1e27-44d6-9118-861efcf80539" providerId="ADAL" clId="{14FC9EB9-90CB-4F52-BB53-6F68EEAF7F7E}" dt="2023-07-06T15:14:55.093" v="1061" actId="20577"/>
        <pc:sldMkLst>
          <pc:docMk/>
          <pc:sldMk cId="2287800761" sldId="849"/>
        </pc:sldMkLst>
      </pc:sldChg>
      <pc:sldChg chg="addSp delSp modSp mod">
        <pc:chgData name="Luka Lukač" userId="664ea76b-1e27-44d6-9118-861efcf80539" providerId="ADAL" clId="{14FC9EB9-90CB-4F52-BB53-6F68EEAF7F7E}" dt="2023-07-06T14:51:59.327" v="337" actId="1076"/>
        <pc:sldMkLst>
          <pc:docMk/>
          <pc:sldMk cId="547452943" sldId="858"/>
        </pc:sldMkLst>
      </pc:sldChg>
      <pc:sldChg chg="addSp modSp mod">
        <pc:chgData name="Luka Lukač" userId="664ea76b-1e27-44d6-9118-861efcf80539" providerId="ADAL" clId="{14FC9EB9-90CB-4F52-BB53-6F68EEAF7F7E}" dt="2023-07-06T15:00:38.445" v="651" actId="1036"/>
        <pc:sldMkLst>
          <pc:docMk/>
          <pc:sldMk cId="3531196513" sldId="859"/>
        </pc:sldMkLst>
      </pc:sldChg>
      <pc:sldChg chg="addSp delSp modSp mod">
        <pc:chgData name="Luka Lukač" userId="664ea76b-1e27-44d6-9118-861efcf80539" providerId="ADAL" clId="{14FC9EB9-90CB-4F52-BB53-6F68EEAF7F7E}" dt="2023-07-06T15:41:56.363" v="2040" actId="1076"/>
        <pc:sldMkLst>
          <pc:docMk/>
          <pc:sldMk cId="699280988" sldId="862"/>
        </pc:sldMkLst>
      </pc:sldChg>
      <pc:sldChg chg="addSp delSp">
        <pc:chgData name="Luka Lukač" userId="664ea76b-1e27-44d6-9118-861efcf80539" providerId="ADAL" clId="{14FC9EB9-90CB-4F52-BB53-6F68EEAF7F7E}" dt="2023-07-06T15:05:11.011" v="911" actId="478"/>
        <pc:sldMkLst>
          <pc:docMk/>
          <pc:sldMk cId="51498728" sldId="863"/>
        </pc:sldMkLst>
      </pc:sldChg>
      <pc:sldChg chg="addSp delSp modSp mod">
        <pc:chgData name="Luka Lukač" userId="664ea76b-1e27-44d6-9118-861efcf80539" providerId="ADAL" clId="{14FC9EB9-90CB-4F52-BB53-6F68EEAF7F7E}" dt="2023-07-06T15:24:54.862" v="1457" actId="1076"/>
        <pc:sldMkLst>
          <pc:docMk/>
          <pc:sldMk cId="2607956015" sldId="867"/>
        </pc:sldMkLst>
      </pc:sldChg>
      <pc:sldChg chg="addSp delSp modSp mod">
        <pc:chgData name="Luka Lukač" userId="664ea76b-1e27-44d6-9118-861efcf80539" providerId="ADAL" clId="{14FC9EB9-90CB-4F52-BB53-6F68EEAF7F7E}" dt="2023-07-06T16:00:51.517" v="2668" actId="1076"/>
        <pc:sldMkLst>
          <pc:docMk/>
          <pc:sldMk cId="1254061654" sldId="868"/>
        </pc:sldMkLst>
      </pc:sldChg>
      <pc:sldChg chg="addSp delSp modSp mod">
        <pc:chgData name="Luka Lukač" userId="664ea76b-1e27-44d6-9118-861efcf80539" providerId="ADAL" clId="{14FC9EB9-90CB-4F52-BB53-6F68EEAF7F7E}" dt="2023-07-06T15:33:11.589" v="1843" actId="1037"/>
        <pc:sldMkLst>
          <pc:docMk/>
          <pc:sldMk cId="2011779456" sldId="869"/>
        </pc:sldMkLst>
      </pc:sldChg>
      <pc:sldChg chg="addSp delSp modSp mod">
        <pc:chgData name="Luka Lukač" userId="664ea76b-1e27-44d6-9118-861efcf80539" providerId="ADAL" clId="{14FC9EB9-90CB-4F52-BB53-6F68EEAF7F7E}" dt="2023-07-06T15:04:52.566" v="905" actId="1076"/>
        <pc:sldMkLst>
          <pc:docMk/>
          <pc:sldMk cId="2017737113" sldId="870"/>
        </pc:sldMkLst>
      </pc:sldChg>
      <pc:sldChg chg="addSp delSp modSp mod">
        <pc:chgData name="Luka Lukač" userId="664ea76b-1e27-44d6-9118-861efcf80539" providerId="ADAL" clId="{14FC9EB9-90CB-4F52-BB53-6F68EEAF7F7E}" dt="2023-07-06T15:46:18.105" v="2316" actId="1076"/>
        <pc:sldMkLst>
          <pc:docMk/>
          <pc:sldMk cId="923402296" sldId="871"/>
        </pc:sldMkLst>
      </pc:sldChg>
      <pc:sldChg chg="addSp delSp modSp mod">
        <pc:chgData name="Luka Lukač" userId="664ea76b-1e27-44d6-9118-861efcf80539" providerId="ADAL" clId="{14FC9EB9-90CB-4F52-BB53-6F68EEAF7F7E}" dt="2023-07-06T15:50:37.456" v="2450" actId="1076"/>
        <pc:sldMkLst>
          <pc:docMk/>
          <pc:sldMk cId="2400985103" sldId="874"/>
        </pc:sldMkLst>
      </pc:sldChg>
      <pc:sldChg chg="addSp delSp modSp mod">
        <pc:chgData name="Luka Lukač" userId="664ea76b-1e27-44d6-9118-861efcf80539" providerId="ADAL" clId="{14FC9EB9-90CB-4F52-BB53-6F68EEAF7F7E}" dt="2023-07-06T16:15:34.732" v="2905" actId="1076"/>
        <pc:sldMkLst>
          <pc:docMk/>
          <pc:sldMk cId="3454761147" sldId="875"/>
        </pc:sldMkLst>
      </pc:sldChg>
      <pc:sldChg chg="delSp">
        <pc:chgData name="Luka Lukač" userId="664ea76b-1e27-44d6-9118-861efcf80539" providerId="ADAL" clId="{14FC9EB9-90CB-4F52-BB53-6F68EEAF7F7E}" dt="2023-07-06T15:34:16.622" v="1844" actId="478"/>
        <pc:sldMkLst>
          <pc:docMk/>
          <pc:sldMk cId="489848407" sldId="904"/>
        </pc:sldMkLst>
      </pc:sldChg>
      <pc:sldChg chg="delSp modSp mod">
        <pc:chgData name="Luka Lukač" userId="664ea76b-1e27-44d6-9118-861efcf80539" providerId="ADAL" clId="{14FC9EB9-90CB-4F52-BB53-6F68EEAF7F7E}" dt="2023-07-06T16:06:58.914" v="2696" actId="20577"/>
        <pc:sldMkLst>
          <pc:docMk/>
          <pc:sldMk cId="257442881" sldId="1052"/>
        </pc:sldMkLst>
      </pc:sldChg>
    </pc:docChg>
  </pc:docChgLst>
  <pc:docChgLst>
    <pc:chgData name="Luka Lukač" userId="S::luka.lukac1@student.um.si::c4e1eba3-abc1-4b60-8986-7e4194f5ce75" providerId="AD" clId="Web-{5FB9696D-818C-8D1A-534D-D0BCCB473D25}"/>
    <pc:docChg chg="modSld">
      <pc:chgData name="Luka Lukač" userId="S::luka.lukac1@student.um.si::c4e1eba3-abc1-4b60-8986-7e4194f5ce75" providerId="AD" clId="Web-{5FB9696D-818C-8D1A-534D-D0BCCB473D25}" dt="2023-01-31T17:45:28.878" v="195"/>
      <pc:docMkLst>
        <pc:docMk/>
      </pc:docMkLst>
      <pc:sldChg chg="modSp">
        <pc:chgData name="Luka Lukač" userId="S::luka.lukac1@student.um.si::c4e1eba3-abc1-4b60-8986-7e4194f5ce75" providerId="AD" clId="Web-{5FB9696D-818C-8D1A-534D-D0BCCB473D25}" dt="2023-01-31T17:32:58.532" v="3" actId="1076"/>
        <pc:sldMkLst>
          <pc:docMk/>
          <pc:sldMk cId="4219795222" sldId="864"/>
        </pc:sldMkLst>
      </pc:sldChg>
      <pc:sldChg chg="addSp modSp">
        <pc:chgData name="Luka Lukač" userId="S::luka.lukac1@student.um.si::c4e1eba3-abc1-4b60-8986-7e4194f5ce75" providerId="AD" clId="Web-{5FB9696D-818C-8D1A-534D-D0BCCB473D25}" dt="2023-01-31T17:39:10.134" v="68" actId="1076"/>
        <pc:sldMkLst>
          <pc:docMk/>
          <pc:sldMk cId="2793352248" sldId="865"/>
        </pc:sldMkLst>
      </pc:sldChg>
      <pc:sldChg chg="addSp modSp">
        <pc:chgData name="Luka Lukač" userId="S::luka.lukac1@student.um.si::c4e1eba3-abc1-4b60-8986-7e4194f5ce75" providerId="AD" clId="Web-{5FB9696D-818C-8D1A-534D-D0BCCB473D25}" dt="2023-01-31T17:45:28.878" v="195"/>
        <pc:sldMkLst>
          <pc:docMk/>
          <pc:sldMk cId="2277882326" sldId="872"/>
        </pc:sldMkLst>
      </pc:sldChg>
    </pc:docChg>
  </pc:docChgLst>
  <pc:docChgLst>
    <pc:chgData name="Gostujoči uporabniki" userId="S::urn:spo:anon#2eeae8506d91bf4158ca253bea698333ef68b54e9e498bcd562243e5eb6a1524::" providerId="AD" clId="Web-{AC414785-E82D-B39A-12C0-4E576EF05EC2}"/>
    <pc:docChg chg="addSld delSld modSld sldOrd">
      <pc:chgData name="Gostujoči uporabniki" userId="S::urn:spo:anon#2eeae8506d91bf4158ca253bea698333ef68b54e9e498bcd562243e5eb6a1524::" providerId="AD" clId="Web-{AC414785-E82D-B39A-12C0-4E576EF05EC2}" dt="2024-07-27T06:09:53.375" v="1086"/>
      <pc:docMkLst>
        <pc:docMk/>
      </pc:docMkLst>
      <pc:sldChg chg="del">
        <pc:chgData name="Gostujoči uporabniki" userId="S::urn:spo:anon#2eeae8506d91bf4158ca253bea698333ef68b54e9e498bcd562243e5eb6a1524::" providerId="AD" clId="Web-{AC414785-E82D-B39A-12C0-4E576EF05EC2}" dt="2024-07-27T06:09:46.906" v="1082"/>
        <pc:sldMkLst>
          <pc:docMk/>
          <pc:sldMk cId="1935702608" sldId="1250"/>
        </pc:sldMkLst>
      </pc:sldChg>
      <pc:sldChg chg="del">
        <pc:chgData name="Gostujoči uporabniki" userId="S::urn:spo:anon#2eeae8506d91bf4158ca253bea698333ef68b54e9e498bcd562243e5eb6a1524::" providerId="AD" clId="Web-{AC414785-E82D-B39A-12C0-4E576EF05EC2}" dt="2024-07-27T05:22:52.154" v="87"/>
        <pc:sldMkLst>
          <pc:docMk/>
          <pc:sldMk cId="2229087201" sldId="1269"/>
        </pc:sldMkLst>
      </pc:sldChg>
      <pc:sldChg chg="del">
        <pc:chgData name="Gostujoči uporabniki" userId="S::urn:spo:anon#2eeae8506d91bf4158ca253bea698333ef68b54e9e498bcd562243e5eb6a1524::" providerId="AD" clId="Web-{AC414785-E82D-B39A-12C0-4E576EF05EC2}" dt="2024-07-27T05:27:26.103" v="167"/>
        <pc:sldMkLst>
          <pc:docMk/>
          <pc:sldMk cId="1015423928" sldId="1270"/>
        </pc:sldMkLst>
      </pc:sldChg>
      <pc:sldChg chg="del">
        <pc:chgData name="Gostujoči uporabniki" userId="S::urn:spo:anon#2eeae8506d91bf4158ca253bea698333ef68b54e9e498bcd562243e5eb6a1524::" providerId="AD" clId="Web-{AC414785-E82D-B39A-12C0-4E576EF05EC2}" dt="2024-07-27T05:32:20.221" v="227"/>
        <pc:sldMkLst>
          <pc:docMk/>
          <pc:sldMk cId="2216629365" sldId="1271"/>
        </pc:sldMkLst>
      </pc:sldChg>
      <pc:sldChg chg="del">
        <pc:chgData name="Gostujoči uporabniki" userId="S::urn:spo:anon#2eeae8506d91bf4158ca253bea698333ef68b54e9e498bcd562243e5eb6a1524::" providerId="AD" clId="Web-{AC414785-E82D-B39A-12C0-4E576EF05EC2}" dt="2024-07-27T05:43:34.141" v="452"/>
        <pc:sldMkLst>
          <pc:docMk/>
          <pc:sldMk cId="2960847812" sldId="1272"/>
        </pc:sldMkLst>
      </pc:sldChg>
      <pc:sldChg chg="del">
        <pc:chgData name="Gostujoči uporabniki" userId="S::urn:spo:anon#2eeae8506d91bf4158ca253bea698333ef68b54e9e498bcd562243e5eb6a1524::" providerId="AD" clId="Web-{AC414785-E82D-B39A-12C0-4E576EF05EC2}" dt="2024-07-27T05:51:45.350" v="602"/>
        <pc:sldMkLst>
          <pc:docMk/>
          <pc:sldMk cId="3218157393" sldId="1273"/>
        </pc:sldMkLst>
      </pc:sldChg>
      <pc:sldChg chg="del">
        <pc:chgData name="Gostujoči uporabniki" userId="S::urn:spo:anon#2eeae8506d91bf4158ca253bea698333ef68b54e9e498bcd562243e5eb6a1524::" providerId="AD" clId="Web-{AC414785-E82D-B39A-12C0-4E576EF05EC2}" dt="2024-07-27T06:01:07.687" v="911"/>
        <pc:sldMkLst>
          <pc:docMk/>
          <pc:sldMk cId="1587682446" sldId="1274"/>
        </pc:sldMkLst>
      </pc:sldChg>
      <pc:sldChg chg="del">
        <pc:chgData name="Gostujoči uporabniki" userId="S::urn:spo:anon#2eeae8506d91bf4158ca253bea698333ef68b54e9e498bcd562243e5eb6a1524::" providerId="AD" clId="Web-{AC414785-E82D-B39A-12C0-4E576EF05EC2}" dt="2024-07-27T06:08:23.410" v="1072"/>
        <pc:sldMkLst>
          <pc:docMk/>
          <pc:sldMk cId="2879616925" sldId="1275"/>
        </pc:sldMkLst>
      </pc:sldChg>
      <pc:sldChg chg="del">
        <pc:chgData name="Gostujoči uporabniki" userId="S::urn:spo:anon#2eeae8506d91bf4158ca253bea698333ef68b54e9e498bcd562243e5eb6a1524::" providerId="AD" clId="Web-{AC414785-E82D-B39A-12C0-4E576EF05EC2}" dt="2024-07-27T05:56:56.146" v="729"/>
        <pc:sldMkLst>
          <pc:docMk/>
          <pc:sldMk cId="772734349" sldId="1276"/>
        </pc:sldMkLst>
      </pc:sldChg>
      <pc:sldChg chg="del">
        <pc:chgData name="Gostujoči uporabniki" userId="S::urn:spo:anon#2eeae8506d91bf4158ca253bea698333ef68b54e9e498bcd562243e5eb6a1524::" providerId="AD" clId="Web-{AC414785-E82D-B39A-12C0-4E576EF05EC2}" dt="2024-07-27T06:09:51.281" v="1083"/>
        <pc:sldMkLst>
          <pc:docMk/>
          <pc:sldMk cId="2454379097" sldId="1318"/>
        </pc:sldMkLst>
      </pc:sldChg>
      <pc:sldChg chg="del">
        <pc:chgData name="Gostujoči uporabniki" userId="S::urn:spo:anon#2eeae8506d91bf4158ca253bea698333ef68b54e9e498bcd562243e5eb6a1524::" providerId="AD" clId="Web-{AC414785-E82D-B39A-12C0-4E576EF05EC2}" dt="2024-07-27T06:09:52.344" v="1084"/>
        <pc:sldMkLst>
          <pc:docMk/>
          <pc:sldMk cId="3789071699" sldId="1319"/>
        </pc:sldMkLst>
      </pc:sldChg>
      <pc:sldChg chg="del">
        <pc:chgData name="Gostujoči uporabniki" userId="S::urn:spo:anon#2eeae8506d91bf4158ca253bea698333ef68b54e9e498bcd562243e5eb6a1524::" providerId="AD" clId="Web-{AC414785-E82D-B39A-12C0-4E576EF05EC2}" dt="2024-07-27T06:09:52.937" v="1085"/>
        <pc:sldMkLst>
          <pc:docMk/>
          <pc:sldMk cId="3523870362" sldId="1320"/>
        </pc:sldMkLst>
      </pc:sldChg>
      <pc:sldChg chg="del">
        <pc:chgData name="Gostujoči uporabniki" userId="S::urn:spo:anon#2eeae8506d91bf4158ca253bea698333ef68b54e9e498bcd562243e5eb6a1524::" providerId="AD" clId="Web-{AC414785-E82D-B39A-12C0-4E576EF05EC2}" dt="2024-07-27T06:09:53.375" v="1086"/>
        <pc:sldMkLst>
          <pc:docMk/>
          <pc:sldMk cId="63754467" sldId="1321"/>
        </pc:sldMkLst>
      </pc:sldChg>
      <pc:sldChg chg="addSp delSp modSp">
        <pc:chgData name="Gostujoči uporabniki" userId="S::urn:spo:anon#2eeae8506d91bf4158ca253bea698333ef68b54e9e498bcd562243e5eb6a1524::" providerId="AD" clId="Web-{AC414785-E82D-B39A-12C0-4E576EF05EC2}" dt="2024-07-27T05:20:33.103" v="15" actId="1076"/>
        <pc:sldMkLst>
          <pc:docMk/>
          <pc:sldMk cId="3045789909" sldId="1331"/>
        </pc:sldMkLst>
      </pc:sldChg>
      <pc:sldChg chg="delSp modSp">
        <pc:chgData name="Gostujoči uporabniki" userId="S::urn:spo:anon#2eeae8506d91bf4158ca253bea698333ef68b54e9e498bcd562243e5eb6a1524::" providerId="AD" clId="Web-{AC414785-E82D-B39A-12C0-4E576EF05EC2}" dt="2024-07-27T05:26:10.976" v="150" actId="20577"/>
        <pc:sldMkLst>
          <pc:docMk/>
          <pc:sldMk cId="4050735392" sldId="1332"/>
        </pc:sldMkLst>
      </pc:sldChg>
      <pc:sldChg chg="addSp delSp modSp">
        <pc:chgData name="Gostujoči uporabniki" userId="S::urn:spo:anon#2eeae8506d91bf4158ca253bea698333ef68b54e9e498bcd562243e5eb6a1524::" providerId="AD" clId="Web-{AC414785-E82D-B39A-12C0-4E576EF05EC2}" dt="2024-07-27T05:26:54.774" v="156" actId="1076"/>
        <pc:sldMkLst>
          <pc:docMk/>
          <pc:sldMk cId="2148428573" sldId="1333"/>
        </pc:sldMkLst>
      </pc:sldChg>
      <pc:sldChg chg="addSp modSp">
        <pc:chgData name="Gostujoči uporabniki" userId="S::urn:spo:anon#2eeae8506d91bf4158ca253bea698333ef68b54e9e498bcd562243e5eb6a1524::" providerId="AD" clId="Web-{AC414785-E82D-B39A-12C0-4E576EF05EC2}" dt="2024-07-27T05:31:36.157" v="205" actId="20577"/>
        <pc:sldMkLst>
          <pc:docMk/>
          <pc:sldMk cId="3261830566" sldId="1334"/>
        </pc:sldMkLst>
      </pc:sldChg>
      <pc:sldChg chg="addSp delSp modSp">
        <pc:chgData name="Gostujoči uporabniki" userId="S::urn:spo:anon#2eeae8506d91bf4158ca253bea698333ef68b54e9e498bcd562243e5eb6a1524::" providerId="AD" clId="Web-{AC414785-E82D-B39A-12C0-4E576EF05EC2}" dt="2024-07-27T05:42:28.655" v="438" actId="1076"/>
        <pc:sldMkLst>
          <pc:docMk/>
          <pc:sldMk cId="1045398693" sldId="1335"/>
        </pc:sldMkLst>
      </pc:sldChg>
      <pc:sldChg chg="addSp delSp modSp">
        <pc:chgData name="Gostujoči uporabniki" userId="S::urn:spo:anon#2eeae8506d91bf4158ca253bea698333ef68b54e9e498bcd562243e5eb6a1524::" providerId="AD" clId="Web-{AC414785-E82D-B39A-12C0-4E576EF05EC2}" dt="2024-07-27T05:50:43.192" v="582" actId="20577"/>
        <pc:sldMkLst>
          <pc:docMk/>
          <pc:sldMk cId="2432393346" sldId="1336"/>
        </pc:sldMkLst>
      </pc:sldChg>
      <pc:sldChg chg="addSp delSp modSp modMedia addAnim">
        <pc:chgData name="Gostujoči uporabniki" userId="S::urn:spo:anon#2eeae8506d91bf4158ca253bea698333ef68b54e9e498bcd562243e5eb6a1524::" providerId="AD" clId="Web-{AC414785-E82D-B39A-12C0-4E576EF05EC2}" dt="2024-07-27T05:55:55.066" v="710" actId="1076"/>
        <pc:sldMkLst>
          <pc:docMk/>
          <pc:sldMk cId="1419305174" sldId="1337"/>
        </pc:sldMkLst>
      </pc:sldChg>
      <pc:sldChg chg="addSp delSp modSp">
        <pc:chgData name="Gostujoči uporabniki" userId="S::urn:spo:anon#2eeae8506d91bf4158ca253bea698333ef68b54e9e498bcd562243e5eb6a1524::" providerId="AD" clId="Web-{AC414785-E82D-B39A-12C0-4E576EF05EC2}" dt="2024-07-27T06:00:24.874" v="893" actId="20577"/>
        <pc:sldMkLst>
          <pc:docMk/>
          <pc:sldMk cId="3611496275" sldId="1338"/>
        </pc:sldMkLst>
      </pc:sldChg>
      <pc:sldChg chg="addSp delSp modSp">
        <pc:chgData name="Gostujoči uporabniki" userId="S::urn:spo:anon#2eeae8506d91bf4158ca253bea698333ef68b54e9e498bcd562243e5eb6a1524::" providerId="AD" clId="Web-{AC414785-E82D-B39A-12C0-4E576EF05EC2}" dt="2024-07-27T06:07:47.268" v="1067" actId="20577"/>
        <pc:sldMkLst>
          <pc:docMk/>
          <pc:sldMk cId="1714405582" sldId="1339"/>
        </pc:sldMkLst>
      </pc:sldChg>
      <pc:sldChg chg="modSp add ord replId">
        <pc:chgData name="Gostujoči uporabniki" userId="S::urn:spo:anon#2eeae8506d91bf4158ca253bea698333ef68b54e9e498bcd562243e5eb6a1524::" providerId="AD" clId="Web-{AC414785-E82D-B39A-12C0-4E576EF05EC2}" dt="2024-07-27T05:23:10.780" v="99" actId="20577"/>
        <pc:sldMkLst>
          <pc:docMk/>
          <pc:sldMk cId="2682737992" sldId="1393"/>
        </pc:sldMkLst>
      </pc:sldChg>
      <pc:sldChg chg="modSp add ord replId">
        <pc:chgData name="Gostujoči uporabniki" userId="S::urn:spo:anon#2eeae8506d91bf4158ca253bea698333ef68b54e9e498bcd562243e5eb6a1524::" providerId="AD" clId="Web-{AC414785-E82D-B39A-12C0-4E576EF05EC2}" dt="2024-07-27T05:27:24.010" v="166"/>
        <pc:sldMkLst>
          <pc:docMk/>
          <pc:sldMk cId="3473779884" sldId="1394"/>
        </pc:sldMkLst>
      </pc:sldChg>
      <pc:sldChg chg="modSp add ord replId">
        <pc:chgData name="Gostujoči uporabniki" userId="S::urn:spo:anon#2eeae8506d91bf4158ca253bea698333ef68b54e9e498bcd562243e5eb6a1524::" providerId="AD" clId="Web-{AC414785-E82D-B39A-12C0-4E576EF05EC2}" dt="2024-07-27T05:32:15.893" v="226"/>
        <pc:sldMkLst>
          <pc:docMk/>
          <pc:sldMk cId="1482282600" sldId="1395"/>
        </pc:sldMkLst>
      </pc:sldChg>
      <pc:sldChg chg="modSp add ord replId">
        <pc:chgData name="Gostujoči uporabniki" userId="S::urn:spo:anon#2eeae8506d91bf4158ca253bea698333ef68b54e9e498bcd562243e5eb6a1524::" providerId="AD" clId="Web-{AC414785-E82D-B39A-12C0-4E576EF05EC2}" dt="2024-07-27T05:43:31.078" v="451" actId="20577"/>
        <pc:sldMkLst>
          <pc:docMk/>
          <pc:sldMk cId="1616322099" sldId="1396"/>
        </pc:sldMkLst>
      </pc:sldChg>
      <pc:sldChg chg="modSp add ord replId">
        <pc:chgData name="Gostujoči uporabniki" userId="S::urn:spo:anon#2eeae8506d91bf4158ca253bea698333ef68b54e9e498bcd562243e5eb6a1524::" providerId="AD" clId="Web-{AC414785-E82D-B39A-12C0-4E576EF05EC2}" dt="2024-07-27T05:51:40.928" v="601" actId="20577"/>
        <pc:sldMkLst>
          <pc:docMk/>
          <pc:sldMk cId="129127434" sldId="1397"/>
        </pc:sldMkLst>
      </pc:sldChg>
      <pc:sldChg chg="delSp modSp add ord replId delAnim">
        <pc:chgData name="Gostujoči uporabniki" userId="S::urn:spo:anon#2eeae8506d91bf4158ca253bea698333ef68b54e9e498bcd562243e5eb6a1524::" providerId="AD" clId="Web-{AC414785-E82D-B39A-12C0-4E576EF05EC2}" dt="2024-07-27T05:57:01.271" v="730"/>
        <pc:sldMkLst>
          <pc:docMk/>
          <pc:sldMk cId="4269132669" sldId="1398"/>
        </pc:sldMkLst>
      </pc:sldChg>
      <pc:sldChg chg="modSp add ord replId">
        <pc:chgData name="Gostujoči uporabniki" userId="S::urn:spo:anon#2eeae8506d91bf4158ca253bea698333ef68b54e9e498bcd562243e5eb6a1524::" providerId="AD" clId="Web-{AC414785-E82D-B39A-12C0-4E576EF05EC2}" dt="2024-07-27T06:01:05.203" v="910"/>
        <pc:sldMkLst>
          <pc:docMk/>
          <pc:sldMk cId="1463772997" sldId="1399"/>
        </pc:sldMkLst>
      </pc:sldChg>
      <pc:sldChg chg="modSp add ord replId">
        <pc:chgData name="Gostujoči uporabniki" userId="S::urn:spo:anon#2eeae8506d91bf4158ca253bea698333ef68b54e9e498bcd562243e5eb6a1524::" providerId="AD" clId="Web-{AC414785-E82D-B39A-12C0-4E576EF05EC2}" dt="2024-07-27T06:09:05.755" v="1079" actId="20577"/>
        <pc:sldMkLst>
          <pc:docMk/>
          <pc:sldMk cId="3330464182" sldId="1400"/>
        </pc:sldMkLst>
      </pc:sldChg>
      <pc:sldChg chg="add ord replId">
        <pc:chgData name="Gostujoči uporabniki" userId="S::urn:spo:anon#2eeae8506d91bf4158ca253bea698333ef68b54e9e498bcd562243e5eb6a1524::" providerId="AD" clId="Web-{AC414785-E82D-B39A-12C0-4E576EF05EC2}" dt="2024-07-27T06:09:44.921" v="1081"/>
        <pc:sldMkLst>
          <pc:docMk/>
          <pc:sldMk cId="1480092259" sldId="1401"/>
        </pc:sldMkLst>
      </pc:sldChg>
    </pc:docChg>
  </pc:docChgLst>
  <pc:docChgLst>
    <pc:chgData name="Luka Lukač" userId="28eb29ede0621957" providerId="LiveId" clId="{8FEBA49A-C540-4EC1-AEA1-0329EE353023}"/>
    <pc:docChg chg="custSel addSld delSld modSld">
      <pc:chgData name="Luka Lukač" userId="28eb29ede0621957" providerId="LiveId" clId="{8FEBA49A-C540-4EC1-AEA1-0329EE353023}" dt="2022-08-30T13:21:42.147" v="1490" actId="1076"/>
      <pc:docMkLst>
        <pc:docMk/>
      </pc:docMkLst>
      <pc:sldChg chg="modSp mod">
        <pc:chgData name="Luka Lukač" userId="28eb29ede0621957" providerId="LiveId" clId="{8FEBA49A-C540-4EC1-AEA1-0329EE353023}" dt="2022-08-30T12:52:30.374" v="1" actId="20577"/>
        <pc:sldMkLst>
          <pc:docMk/>
          <pc:sldMk cId="173658967" sldId="257"/>
        </pc:sldMkLst>
      </pc:sldChg>
      <pc:sldChg chg="delSp del mod">
        <pc:chgData name="Luka Lukač" userId="28eb29ede0621957" providerId="LiveId" clId="{8FEBA49A-C540-4EC1-AEA1-0329EE353023}" dt="2022-08-30T12:55:13.583" v="96" actId="47"/>
        <pc:sldMkLst>
          <pc:docMk/>
          <pc:sldMk cId="1228290591" sldId="846"/>
        </pc:sldMkLst>
      </pc:sldChg>
      <pc:sldChg chg="addSp delSp modSp mod">
        <pc:chgData name="Luka Lukač" userId="28eb29ede0621957" providerId="LiveId" clId="{8FEBA49A-C540-4EC1-AEA1-0329EE353023}" dt="2022-08-30T12:55:17.589" v="100" actId="478"/>
        <pc:sldMkLst>
          <pc:docMk/>
          <pc:sldMk cId="116035339" sldId="847"/>
        </pc:sldMkLst>
      </pc:sldChg>
      <pc:sldChg chg="addSp delSp modSp mod">
        <pc:chgData name="Luka Lukač" userId="28eb29ede0621957" providerId="LiveId" clId="{8FEBA49A-C540-4EC1-AEA1-0329EE353023}" dt="2022-08-30T13:00:16.141" v="393" actId="1035"/>
        <pc:sldMkLst>
          <pc:docMk/>
          <pc:sldMk cId="3564598382" sldId="848"/>
        </pc:sldMkLst>
      </pc:sldChg>
      <pc:sldChg chg="addSp delSp modSp mod">
        <pc:chgData name="Luka Lukač" userId="28eb29ede0621957" providerId="LiveId" clId="{8FEBA49A-C540-4EC1-AEA1-0329EE353023}" dt="2022-08-30T13:06:41.707" v="705" actId="1076"/>
        <pc:sldMkLst>
          <pc:docMk/>
          <pc:sldMk cId="2287800761" sldId="849"/>
        </pc:sldMkLst>
      </pc:sldChg>
      <pc:sldChg chg="addSp delSp modSp mod delAnim">
        <pc:chgData name="Luka Lukač" userId="28eb29ede0621957" providerId="LiveId" clId="{8FEBA49A-C540-4EC1-AEA1-0329EE353023}" dt="2022-08-30T13:12:46.450" v="1008" actId="1076"/>
        <pc:sldMkLst>
          <pc:docMk/>
          <pc:sldMk cId="723332430" sldId="850"/>
        </pc:sldMkLst>
      </pc:sldChg>
      <pc:sldChg chg="delSp modSp del mod">
        <pc:chgData name="Luka Lukač" userId="28eb29ede0621957" providerId="LiveId" clId="{8FEBA49A-C540-4EC1-AEA1-0329EE353023}" dt="2022-08-30T13:13:04.317" v="1014" actId="47"/>
        <pc:sldMkLst>
          <pc:docMk/>
          <pc:sldMk cId="1170728310" sldId="851"/>
        </pc:sldMkLst>
      </pc:sldChg>
      <pc:sldChg chg="addSp delSp modSp mod">
        <pc:chgData name="Luka Lukač" userId="28eb29ede0621957" providerId="LiveId" clId="{8FEBA49A-C540-4EC1-AEA1-0329EE353023}" dt="2022-08-30T13:18:34.405" v="1399" actId="1076"/>
        <pc:sldMkLst>
          <pc:docMk/>
          <pc:sldMk cId="1062172801" sldId="852"/>
        </pc:sldMkLst>
      </pc:sldChg>
      <pc:sldChg chg="addSp delSp modSp mod delAnim modAnim">
        <pc:chgData name="Luka Lukač" userId="28eb29ede0621957" providerId="LiveId" clId="{8FEBA49A-C540-4EC1-AEA1-0329EE353023}" dt="2022-08-30T13:21:42.147" v="1490" actId="1076"/>
        <pc:sldMkLst>
          <pc:docMk/>
          <pc:sldMk cId="4278814579" sldId="853"/>
        </pc:sldMkLst>
      </pc:sldChg>
      <pc:sldChg chg="delSp modSp del mod">
        <pc:chgData name="Luka Lukač" userId="28eb29ede0621957" providerId="LiveId" clId="{8FEBA49A-C540-4EC1-AEA1-0329EE353023}" dt="2022-08-30T12:57:06.117" v="226" actId="47"/>
        <pc:sldMkLst>
          <pc:docMk/>
          <pc:sldMk cId="1523801439" sldId="876"/>
        </pc:sldMkLst>
      </pc:sldChg>
      <pc:sldChg chg="del">
        <pc:chgData name="Luka Lukač" userId="28eb29ede0621957" providerId="LiveId" clId="{8FEBA49A-C540-4EC1-AEA1-0329EE353023}" dt="2022-08-30T12:57:06.117" v="226" actId="47"/>
        <pc:sldMkLst>
          <pc:docMk/>
          <pc:sldMk cId="2482936244" sldId="877"/>
        </pc:sldMkLst>
      </pc:sldChg>
      <pc:sldChg chg="del">
        <pc:chgData name="Luka Lukač" userId="28eb29ede0621957" providerId="LiveId" clId="{8FEBA49A-C540-4EC1-AEA1-0329EE353023}" dt="2022-08-30T12:57:06.117" v="226" actId="47"/>
        <pc:sldMkLst>
          <pc:docMk/>
          <pc:sldMk cId="3291000101" sldId="878"/>
        </pc:sldMkLst>
      </pc:sldChg>
      <pc:sldChg chg="del">
        <pc:chgData name="Luka Lukač" userId="28eb29ede0621957" providerId="LiveId" clId="{8FEBA49A-C540-4EC1-AEA1-0329EE353023}" dt="2022-08-30T12:57:06.117" v="226" actId="47"/>
        <pc:sldMkLst>
          <pc:docMk/>
          <pc:sldMk cId="3290129107" sldId="879"/>
        </pc:sldMkLst>
      </pc:sldChg>
      <pc:sldChg chg="del">
        <pc:chgData name="Luka Lukač" userId="28eb29ede0621957" providerId="LiveId" clId="{8FEBA49A-C540-4EC1-AEA1-0329EE353023}" dt="2022-08-30T12:57:06.117" v="226" actId="47"/>
        <pc:sldMkLst>
          <pc:docMk/>
          <pc:sldMk cId="238913081" sldId="880"/>
        </pc:sldMkLst>
      </pc:sldChg>
      <pc:sldChg chg="del">
        <pc:chgData name="Luka Lukač" userId="28eb29ede0621957" providerId="LiveId" clId="{8FEBA49A-C540-4EC1-AEA1-0329EE353023}" dt="2022-08-30T12:57:06.117" v="226" actId="47"/>
        <pc:sldMkLst>
          <pc:docMk/>
          <pc:sldMk cId="2197914040" sldId="881"/>
        </pc:sldMkLst>
      </pc:sldChg>
      <pc:sldChg chg="del">
        <pc:chgData name="Luka Lukač" userId="28eb29ede0621957" providerId="LiveId" clId="{8FEBA49A-C540-4EC1-AEA1-0329EE353023}" dt="2022-08-30T12:57:06.117" v="226" actId="47"/>
        <pc:sldMkLst>
          <pc:docMk/>
          <pc:sldMk cId="309748642" sldId="882"/>
        </pc:sldMkLst>
      </pc:sldChg>
      <pc:sldChg chg="del">
        <pc:chgData name="Luka Lukač" userId="28eb29ede0621957" providerId="LiveId" clId="{8FEBA49A-C540-4EC1-AEA1-0329EE353023}" dt="2022-08-30T12:57:06.117" v="226" actId="47"/>
        <pc:sldMkLst>
          <pc:docMk/>
          <pc:sldMk cId="2391402583" sldId="883"/>
        </pc:sldMkLst>
      </pc:sldChg>
      <pc:sldChg chg="del">
        <pc:chgData name="Luka Lukač" userId="28eb29ede0621957" providerId="LiveId" clId="{8FEBA49A-C540-4EC1-AEA1-0329EE353023}" dt="2022-08-30T12:57:06.117" v="226" actId="47"/>
        <pc:sldMkLst>
          <pc:docMk/>
          <pc:sldMk cId="2467584577" sldId="884"/>
        </pc:sldMkLst>
      </pc:sldChg>
      <pc:sldChg chg="del">
        <pc:chgData name="Luka Lukač" userId="28eb29ede0621957" providerId="LiveId" clId="{8FEBA49A-C540-4EC1-AEA1-0329EE353023}" dt="2022-08-30T12:57:06.117" v="226" actId="47"/>
        <pc:sldMkLst>
          <pc:docMk/>
          <pc:sldMk cId="1845742045" sldId="885"/>
        </pc:sldMkLst>
      </pc:sldChg>
      <pc:sldChg chg="del">
        <pc:chgData name="Luka Lukač" userId="28eb29ede0621957" providerId="LiveId" clId="{8FEBA49A-C540-4EC1-AEA1-0329EE353023}" dt="2022-08-30T12:57:06.117" v="226" actId="47"/>
        <pc:sldMkLst>
          <pc:docMk/>
          <pc:sldMk cId="3475678504" sldId="886"/>
        </pc:sldMkLst>
      </pc:sldChg>
      <pc:sldChg chg="del">
        <pc:chgData name="Luka Lukač" userId="28eb29ede0621957" providerId="LiveId" clId="{8FEBA49A-C540-4EC1-AEA1-0329EE353023}" dt="2022-08-30T12:57:06.117" v="226" actId="47"/>
        <pc:sldMkLst>
          <pc:docMk/>
          <pc:sldMk cId="3526394939" sldId="887"/>
        </pc:sldMkLst>
      </pc:sldChg>
      <pc:sldChg chg="del">
        <pc:chgData name="Luka Lukač" userId="28eb29ede0621957" providerId="LiveId" clId="{8FEBA49A-C540-4EC1-AEA1-0329EE353023}" dt="2022-08-30T12:57:06.117" v="226" actId="47"/>
        <pc:sldMkLst>
          <pc:docMk/>
          <pc:sldMk cId="3864042196" sldId="888"/>
        </pc:sldMkLst>
      </pc:sldChg>
      <pc:sldChg chg="del">
        <pc:chgData name="Luka Lukač" userId="28eb29ede0621957" providerId="LiveId" clId="{8FEBA49A-C540-4EC1-AEA1-0329EE353023}" dt="2022-08-30T12:57:06.117" v="226" actId="47"/>
        <pc:sldMkLst>
          <pc:docMk/>
          <pc:sldMk cId="4068874244" sldId="889"/>
        </pc:sldMkLst>
      </pc:sldChg>
      <pc:sldChg chg="del">
        <pc:chgData name="Luka Lukač" userId="28eb29ede0621957" providerId="LiveId" clId="{8FEBA49A-C540-4EC1-AEA1-0329EE353023}" dt="2022-08-30T12:57:06.117" v="226" actId="47"/>
        <pc:sldMkLst>
          <pc:docMk/>
          <pc:sldMk cId="3780936252" sldId="890"/>
        </pc:sldMkLst>
      </pc:sldChg>
      <pc:sldChg chg="del">
        <pc:chgData name="Luka Lukač" userId="28eb29ede0621957" providerId="LiveId" clId="{8FEBA49A-C540-4EC1-AEA1-0329EE353023}" dt="2022-08-30T12:57:06.117" v="226" actId="47"/>
        <pc:sldMkLst>
          <pc:docMk/>
          <pc:sldMk cId="3885770489" sldId="891"/>
        </pc:sldMkLst>
      </pc:sldChg>
      <pc:sldChg chg="del">
        <pc:chgData name="Luka Lukač" userId="28eb29ede0621957" providerId="LiveId" clId="{8FEBA49A-C540-4EC1-AEA1-0329EE353023}" dt="2022-08-30T12:57:06.117" v="226" actId="47"/>
        <pc:sldMkLst>
          <pc:docMk/>
          <pc:sldMk cId="1562640079" sldId="892"/>
        </pc:sldMkLst>
      </pc:sldChg>
      <pc:sldChg chg="del">
        <pc:chgData name="Luka Lukač" userId="28eb29ede0621957" providerId="LiveId" clId="{8FEBA49A-C540-4EC1-AEA1-0329EE353023}" dt="2022-08-30T12:57:06.117" v="226" actId="47"/>
        <pc:sldMkLst>
          <pc:docMk/>
          <pc:sldMk cId="3314416449" sldId="893"/>
        </pc:sldMkLst>
      </pc:sldChg>
      <pc:sldChg chg="del">
        <pc:chgData name="Luka Lukač" userId="28eb29ede0621957" providerId="LiveId" clId="{8FEBA49A-C540-4EC1-AEA1-0329EE353023}" dt="2022-08-30T12:57:06.117" v="226" actId="47"/>
        <pc:sldMkLst>
          <pc:docMk/>
          <pc:sldMk cId="2412559471" sldId="894"/>
        </pc:sldMkLst>
      </pc:sldChg>
      <pc:sldChg chg="del">
        <pc:chgData name="Luka Lukač" userId="28eb29ede0621957" providerId="LiveId" clId="{8FEBA49A-C540-4EC1-AEA1-0329EE353023}" dt="2022-08-30T12:57:06.117" v="226" actId="47"/>
        <pc:sldMkLst>
          <pc:docMk/>
          <pc:sldMk cId="3889712536" sldId="895"/>
        </pc:sldMkLst>
      </pc:sldChg>
      <pc:sldChg chg="del">
        <pc:chgData name="Luka Lukač" userId="28eb29ede0621957" providerId="LiveId" clId="{8FEBA49A-C540-4EC1-AEA1-0329EE353023}" dt="2022-08-30T12:57:06.117" v="226" actId="47"/>
        <pc:sldMkLst>
          <pc:docMk/>
          <pc:sldMk cId="303699377" sldId="896"/>
        </pc:sldMkLst>
      </pc:sldChg>
      <pc:sldChg chg="del">
        <pc:chgData name="Luka Lukač" userId="28eb29ede0621957" providerId="LiveId" clId="{8FEBA49A-C540-4EC1-AEA1-0329EE353023}" dt="2022-08-30T12:57:06.117" v="226" actId="47"/>
        <pc:sldMkLst>
          <pc:docMk/>
          <pc:sldMk cId="1308392967" sldId="897"/>
        </pc:sldMkLst>
      </pc:sldChg>
      <pc:sldChg chg="del">
        <pc:chgData name="Luka Lukač" userId="28eb29ede0621957" providerId="LiveId" clId="{8FEBA49A-C540-4EC1-AEA1-0329EE353023}" dt="2022-08-30T12:57:06.117" v="226" actId="47"/>
        <pc:sldMkLst>
          <pc:docMk/>
          <pc:sldMk cId="3574266671" sldId="898"/>
        </pc:sldMkLst>
      </pc:sldChg>
      <pc:sldChg chg="del">
        <pc:chgData name="Luka Lukač" userId="28eb29ede0621957" providerId="LiveId" clId="{8FEBA49A-C540-4EC1-AEA1-0329EE353023}" dt="2022-08-30T12:57:06.117" v="226" actId="47"/>
        <pc:sldMkLst>
          <pc:docMk/>
          <pc:sldMk cId="2484219998" sldId="899"/>
        </pc:sldMkLst>
      </pc:sldChg>
      <pc:sldChg chg="del">
        <pc:chgData name="Luka Lukač" userId="28eb29ede0621957" providerId="LiveId" clId="{8FEBA49A-C540-4EC1-AEA1-0329EE353023}" dt="2022-08-30T12:57:06.117" v="226" actId="47"/>
        <pc:sldMkLst>
          <pc:docMk/>
          <pc:sldMk cId="675560347" sldId="900"/>
        </pc:sldMkLst>
      </pc:sldChg>
      <pc:sldChg chg="del">
        <pc:chgData name="Luka Lukač" userId="28eb29ede0621957" providerId="LiveId" clId="{8FEBA49A-C540-4EC1-AEA1-0329EE353023}" dt="2022-08-30T12:57:06.117" v="226" actId="47"/>
        <pc:sldMkLst>
          <pc:docMk/>
          <pc:sldMk cId="242092906" sldId="901"/>
        </pc:sldMkLst>
      </pc:sldChg>
      <pc:sldChg chg="del">
        <pc:chgData name="Luka Lukač" userId="28eb29ede0621957" providerId="LiveId" clId="{8FEBA49A-C540-4EC1-AEA1-0329EE353023}" dt="2022-08-30T12:57:06.117" v="226" actId="47"/>
        <pc:sldMkLst>
          <pc:docMk/>
          <pc:sldMk cId="3901860971" sldId="902"/>
        </pc:sldMkLst>
      </pc:sldChg>
      <pc:sldChg chg="del">
        <pc:chgData name="Luka Lukač" userId="28eb29ede0621957" providerId="LiveId" clId="{8FEBA49A-C540-4EC1-AEA1-0329EE353023}" dt="2022-08-30T12:57:07.839" v="227" actId="47"/>
        <pc:sldMkLst>
          <pc:docMk/>
          <pc:sldMk cId="1850597288" sldId="903"/>
        </pc:sldMkLst>
      </pc:sldChg>
      <pc:sldChg chg="add">
        <pc:chgData name="Luka Lukač" userId="28eb29ede0621957" providerId="LiveId" clId="{8FEBA49A-C540-4EC1-AEA1-0329EE353023}" dt="2022-08-30T12:55:14.705" v="97"/>
        <pc:sldMkLst>
          <pc:docMk/>
          <pc:sldMk cId="1762492681" sldId="959"/>
        </pc:sldMkLst>
      </pc:sldChg>
      <pc:sldChg chg="addSp delSp modSp add mod">
        <pc:chgData name="Luka Lukač" userId="28eb29ede0621957" providerId="LiveId" clId="{8FEBA49A-C540-4EC1-AEA1-0329EE353023}" dt="2022-08-30T13:14:29.554" v="1169" actId="1076"/>
        <pc:sldMkLst>
          <pc:docMk/>
          <pc:sldMk cId="2492420943" sldId="960"/>
        </pc:sldMkLst>
      </pc:sldChg>
    </pc:docChg>
  </pc:docChgLst>
  <pc:docChgLst>
    <pc:chgData name="Gostujoči uporabniki" userId="S::urn:spo:anon#2eeae8506d91bf4158ca253bea698333ef68b54e9e498bcd562243e5eb6a1524::" providerId="AD" clId="Web-{A9DF7063-173A-A989-61D4-990DA27BE853}"/>
    <pc:docChg chg="addSld delSld modSld sldOrd">
      <pc:chgData name="Gostujoči uporabniki" userId="S::urn:spo:anon#2eeae8506d91bf4158ca253bea698333ef68b54e9e498bcd562243e5eb6a1524::" providerId="AD" clId="Web-{A9DF7063-173A-A989-61D4-990DA27BE853}" dt="2024-07-27T14:44:40.321" v="63"/>
      <pc:docMkLst>
        <pc:docMk/>
      </pc:docMkLst>
      <pc:sldChg chg="del">
        <pc:chgData name="Gostujoči uporabniki" userId="S::urn:spo:anon#2eeae8506d91bf4158ca253bea698333ef68b54e9e498bcd562243e5eb6a1524::" providerId="AD" clId="Web-{A9DF7063-173A-A989-61D4-990DA27BE853}" dt="2024-07-27T14:43:57.194" v="57"/>
        <pc:sldMkLst>
          <pc:docMk/>
          <pc:sldMk cId="2003646358" sldId="1263"/>
        </pc:sldMkLst>
      </pc:sldChg>
      <pc:sldChg chg="modSp">
        <pc:chgData name="Gostujoči uporabniki" userId="S::urn:spo:anon#2eeae8506d91bf4158ca253bea698333ef68b54e9e498bcd562243e5eb6a1524::" providerId="AD" clId="Web-{A9DF7063-173A-A989-61D4-990DA27BE853}" dt="2024-07-27T14:40:36.807" v="0" actId="20577"/>
        <pc:sldMkLst>
          <pc:docMk/>
          <pc:sldMk cId="1782768000" sldId="1326"/>
        </pc:sldMkLst>
      </pc:sldChg>
      <pc:sldChg chg="addSp modSp">
        <pc:chgData name="Gostujoči uporabniki" userId="S::urn:spo:anon#2eeae8506d91bf4158ca253bea698333ef68b54e9e498bcd562243e5eb6a1524::" providerId="AD" clId="Web-{A9DF7063-173A-A989-61D4-990DA27BE853}" dt="2024-07-27T14:41:15.309" v="4" actId="20577"/>
        <pc:sldMkLst>
          <pc:docMk/>
          <pc:sldMk cId="4050735392" sldId="1332"/>
        </pc:sldMkLst>
      </pc:sldChg>
      <pc:sldChg chg="modSp">
        <pc:chgData name="Gostujoči uporabniki" userId="S::urn:spo:anon#2eeae8506d91bf4158ca253bea698333ef68b54e9e498bcd562243e5eb6a1524::" providerId="AD" clId="Web-{A9DF7063-173A-A989-61D4-990DA27BE853}" dt="2024-07-27T14:41:40.091" v="21" actId="20577"/>
        <pc:sldMkLst>
          <pc:docMk/>
          <pc:sldMk cId="2148428573" sldId="1333"/>
        </pc:sldMkLst>
      </pc:sldChg>
      <pc:sldChg chg="modSp">
        <pc:chgData name="Gostujoči uporabniki" userId="S::urn:spo:anon#2eeae8506d91bf4158ca253bea698333ef68b54e9e498bcd562243e5eb6a1524::" providerId="AD" clId="Web-{A9DF7063-173A-A989-61D4-990DA27BE853}" dt="2024-07-27T14:42:22.311" v="52" actId="14100"/>
        <pc:sldMkLst>
          <pc:docMk/>
          <pc:sldMk cId="1045398693" sldId="1335"/>
        </pc:sldMkLst>
      </pc:sldChg>
      <pc:sldChg chg="addSp modSp">
        <pc:chgData name="Gostujoči uporabniki" userId="S::urn:spo:anon#2eeae8506d91bf4158ca253bea698333ef68b54e9e498bcd562243e5eb6a1524::" providerId="AD" clId="Web-{A9DF7063-173A-A989-61D4-990DA27BE853}" dt="2024-07-27T14:43:24.115" v="56"/>
        <pc:sldMkLst>
          <pc:docMk/>
          <pc:sldMk cId="1419305174" sldId="1337"/>
        </pc:sldMkLst>
      </pc:sldChg>
      <pc:sldChg chg="add ord replId">
        <pc:chgData name="Gostujoči uporabniki" userId="S::urn:spo:anon#2eeae8506d91bf4158ca253bea698333ef68b54e9e498bcd562243e5eb6a1524::" providerId="AD" clId="Web-{A9DF7063-173A-A989-61D4-990DA27BE853}" dt="2024-07-27T14:44:40.321" v="63"/>
        <pc:sldMkLst>
          <pc:docMk/>
          <pc:sldMk cId="405068564" sldId="1402"/>
        </pc:sldMkLst>
      </pc:sldChg>
    </pc:docChg>
  </pc:docChgLst>
  <pc:docChgLst>
    <pc:chgData name="Gostujoči uporabniki" userId="S::urn:spo:anon#2eeae8506d91bf4158ca253bea698333ef68b54e9e498bcd562243e5eb6a1524::" providerId="AD" clId="Web-{C6D6D95D-D853-49C5-296F-1E8D92DFF716}"/>
    <pc:docChg chg="modSld">
      <pc:chgData name="Gostujoči uporabniki" userId="S::urn:spo:anon#2eeae8506d91bf4158ca253bea698333ef68b54e9e498bcd562243e5eb6a1524::" providerId="AD" clId="Web-{C6D6D95D-D853-49C5-296F-1E8D92DFF716}" dt="2024-07-24T14:34:43.112" v="191" actId="20577"/>
      <pc:docMkLst>
        <pc:docMk/>
      </pc:docMkLst>
      <pc:sldChg chg="delSp modSp">
        <pc:chgData name="Gostujoči uporabniki" userId="S::urn:spo:anon#2eeae8506d91bf4158ca253bea698333ef68b54e9e498bcd562243e5eb6a1524::" providerId="AD" clId="Web-{C6D6D95D-D853-49C5-296F-1E8D92DFF716}" dt="2024-07-24T14:17:46.085" v="73" actId="20577"/>
        <pc:sldMkLst>
          <pc:docMk/>
          <pc:sldMk cId="3955100043" sldId="1251"/>
        </pc:sldMkLst>
      </pc:sldChg>
      <pc:sldChg chg="addSp delSp modSp">
        <pc:chgData name="Gostujoči uporabniki" userId="S::urn:spo:anon#2eeae8506d91bf4158ca253bea698333ef68b54e9e498bcd562243e5eb6a1524::" providerId="AD" clId="Web-{C6D6D95D-D853-49C5-296F-1E8D92DFF716}" dt="2024-07-24T14:21:46.701" v="102" actId="1076"/>
        <pc:sldMkLst>
          <pc:docMk/>
          <pc:sldMk cId="102379341" sldId="1252"/>
        </pc:sldMkLst>
      </pc:sldChg>
      <pc:sldChg chg="addSp delSp modSp">
        <pc:chgData name="Gostujoči uporabniki" userId="S::urn:spo:anon#2eeae8506d91bf4158ca253bea698333ef68b54e9e498bcd562243e5eb6a1524::" providerId="AD" clId="Web-{C6D6D95D-D853-49C5-296F-1E8D92DFF716}" dt="2024-07-24T14:30:59.606" v="139" actId="1076"/>
        <pc:sldMkLst>
          <pc:docMk/>
          <pc:sldMk cId="3315577192" sldId="1253"/>
        </pc:sldMkLst>
      </pc:sldChg>
      <pc:sldChg chg="delSp modSp">
        <pc:chgData name="Gostujoči uporabniki" userId="S::urn:spo:anon#2eeae8506d91bf4158ca253bea698333ef68b54e9e498bcd562243e5eb6a1524::" providerId="AD" clId="Web-{C6D6D95D-D853-49C5-296F-1E8D92DFF716}" dt="2024-07-24T14:34:43.112" v="191" actId="20577"/>
        <pc:sldMkLst>
          <pc:docMk/>
          <pc:sldMk cId="825688173" sldId="1254"/>
        </pc:sldMkLst>
      </pc:sldChg>
      <pc:sldChg chg="addSp delSp modSp">
        <pc:chgData name="Gostujoči uporabniki" userId="S::urn:spo:anon#2eeae8506d91bf4158ca253bea698333ef68b54e9e498bcd562243e5eb6a1524::" providerId="AD" clId="Web-{C6D6D95D-D853-49C5-296F-1E8D92DFF716}" dt="2024-07-24T14:15:53.332" v="15" actId="1076"/>
        <pc:sldMkLst>
          <pc:docMk/>
          <pc:sldMk cId="2155039416" sldId="1310"/>
        </pc:sldMkLst>
      </pc:sldChg>
      <pc:sldChg chg="delSp modSp">
        <pc:chgData name="Gostujoči uporabniki" userId="S::urn:spo:anon#2eeae8506d91bf4158ca253bea698333ef68b54e9e498bcd562243e5eb6a1524::" providerId="AD" clId="Web-{C6D6D95D-D853-49C5-296F-1E8D92DFF716}" dt="2024-07-24T14:18:23.398" v="76" actId="20577"/>
        <pc:sldMkLst>
          <pc:docMk/>
          <pc:sldMk cId="572545954" sldId="1311"/>
        </pc:sldMkLst>
      </pc:sldChg>
      <pc:sldChg chg="modSp">
        <pc:chgData name="Gostujoči uporabniki" userId="S::urn:spo:anon#2eeae8506d91bf4158ca253bea698333ef68b54e9e498bcd562243e5eb6a1524::" providerId="AD" clId="Web-{C6D6D95D-D853-49C5-296F-1E8D92DFF716}" dt="2024-07-24T14:19:48.776" v="84" actId="20577"/>
        <pc:sldMkLst>
          <pc:docMk/>
          <pc:sldMk cId="1610074514" sldId="1312"/>
        </pc:sldMkLst>
      </pc:sldChg>
      <pc:sldChg chg="addSp delSp modSp modMedia addAnim">
        <pc:chgData name="Gostujoči uporabniki" userId="S::urn:spo:anon#2eeae8506d91bf4158ca253bea698333ef68b54e9e498bcd562243e5eb6a1524::" providerId="AD" clId="Web-{C6D6D95D-D853-49C5-296F-1E8D92DFF716}" dt="2024-07-24T14:27:43.523" v="117" actId="1076"/>
        <pc:sldMkLst>
          <pc:docMk/>
          <pc:sldMk cId="452706642" sldId="1313"/>
        </pc:sldMkLst>
      </pc:sldChg>
      <pc:sldChg chg="delSp modSp">
        <pc:chgData name="Gostujoči uporabniki" userId="S::urn:spo:anon#2eeae8506d91bf4158ca253bea698333ef68b54e9e498bcd562243e5eb6a1524::" providerId="AD" clId="Web-{C6D6D95D-D853-49C5-296F-1E8D92DFF716}" dt="2024-07-24T14:33:12.594" v="158" actId="20577"/>
        <pc:sldMkLst>
          <pc:docMk/>
          <pc:sldMk cId="594746411" sldId="1314"/>
        </pc:sldMkLst>
      </pc:sldChg>
    </pc:docChg>
  </pc:docChgLst>
  <pc:docChgLst>
    <pc:chgData name="Luka Lukač" userId="664ea76b-1e27-44d6-9118-861efcf80539" providerId="ADAL" clId="{407FB070-0E08-452D-BAF0-76AA75B24035}"/>
    <pc:docChg chg="undo custSel addSld delSld modSld sldOrd">
      <pc:chgData name="Luka Lukač" userId="664ea76b-1e27-44d6-9118-861efcf80539" providerId="ADAL" clId="{407FB070-0E08-452D-BAF0-76AA75B24035}" dt="2023-09-21T16:33:42.321" v="9628"/>
      <pc:docMkLst>
        <pc:docMk/>
      </pc:docMkLst>
      <pc:sldChg chg="addSp delSp modSp mod">
        <pc:chgData name="Luka Lukač" userId="664ea76b-1e27-44d6-9118-861efcf80539" providerId="ADAL" clId="{407FB070-0E08-452D-BAF0-76AA75B24035}" dt="2023-08-28T17:46:52.891" v="52" actId="20577"/>
        <pc:sldMkLst>
          <pc:docMk/>
          <pc:sldMk cId="173658967" sldId="257"/>
        </pc:sldMkLst>
      </pc:sldChg>
      <pc:sldChg chg="addSp delSp modSp">
        <pc:chgData name="Luka Lukač" userId="664ea76b-1e27-44d6-9118-861efcf80539" providerId="ADAL" clId="{407FB070-0E08-452D-BAF0-76AA75B24035}" dt="2023-08-28T17:47:14.025" v="56"/>
        <pc:sldMkLst>
          <pc:docMk/>
          <pc:sldMk cId="3781856917" sldId="310"/>
        </pc:sldMkLst>
      </pc:sldChg>
      <pc:sldChg chg="addSp delSp modSp">
        <pc:chgData name="Luka Lukač" userId="664ea76b-1e27-44d6-9118-861efcf80539" providerId="ADAL" clId="{407FB070-0E08-452D-BAF0-76AA75B24035}" dt="2023-08-28T17:47:19.992" v="58"/>
        <pc:sldMkLst>
          <pc:docMk/>
          <pc:sldMk cId="394153029" sldId="312"/>
        </pc:sldMkLst>
      </pc:sldChg>
      <pc:sldChg chg="addSp delSp modSp">
        <pc:chgData name="Luka Lukač" userId="664ea76b-1e27-44d6-9118-861efcf80539" providerId="ADAL" clId="{407FB070-0E08-452D-BAF0-76AA75B24035}" dt="2023-08-28T17:47:28.393" v="62"/>
        <pc:sldMkLst>
          <pc:docMk/>
          <pc:sldMk cId="2679863435" sldId="399"/>
        </pc:sldMkLst>
      </pc:sldChg>
      <pc:sldChg chg="addSp delSp modSp">
        <pc:chgData name="Luka Lukač" userId="664ea76b-1e27-44d6-9118-861efcf80539" providerId="ADAL" clId="{407FB070-0E08-452D-BAF0-76AA75B24035}" dt="2023-08-28T17:47:07.432" v="54"/>
        <pc:sldMkLst>
          <pc:docMk/>
          <pc:sldMk cId="3542371958" sldId="841"/>
        </pc:sldMkLst>
      </pc:sldChg>
      <pc:sldChg chg="addSp delSp modSp">
        <pc:chgData name="Luka Lukač" userId="664ea76b-1e27-44d6-9118-861efcf80539" providerId="ADAL" clId="{407FB070-0E08-452D-BAF0-76AA75B24035}" dt="2023-08-28T17:47:22.457" v="60"/>
        <pc:sldMkLst>
          <pc:docMk/>
          <pc:sldMk cId="2881930227" sldId="842"/>
        </pc:sldMkLst>
      </pc:sldChg>
      <pc:sldChg chg="addSp delSp modSp mod">
        <pc:chgData name="Luka Lukač" userId="664ea76b-1e27-44d6-9118-861efcf80539" providerId="ADAL" clId="{407FB070-0E08-452D-BAF0-76AA75B24035}" dt="2023-08-28T18:05:54.101" v="777" actId="1076"/>
        <pc:sldMkLst>
          <pc:docMk/>
          <pc:sldMk cId="3564598382" sldId="848"/>
        </pc:sldMkLst>
      </pc:sldChg>
      <pc:sldChg chg="addSp delSp modSp mod">
        <pc:chgData name="Luka Lukač" userId="664ea76b-1e27-44d6-9118-861efcf80539" providerId="ADAL" clId="{407FB070-0E08-452D-BAF0-76AA75B24035}" dt="2023-08-30T15:00:13.666" v="2908" actId="1076"/>
        <pc:sldMkLst>
          <pc:docMk/>
          <pc:sldMk cId="2287800761" sldId="849"/>
        </pc:sldMkLst>
      </pc:sldChg>
      <pc:sldChg chg="addSp delSp modSp mod">
        <pc:chgData name="Luka Lukač" userId="664ea76b-1e27-44d6-9118-861efcf80539" providerId="ADAL" clId="{407FB070-0E08-452D-BAF0-76AA75B24035}" dt="2023-08-28T18:31:30.890" v="1740" actId="1076"/>
        <pc:sldMkLst>
          <pc:docMk/>
          <pc:sldMk cId="723332430" sldId="850"/>
        </pc:sldMkLst>
      </pc:sldChg>
      <pc:sldChg chg="addSp delSp modSp mod">
        <pc:chgData name="Luka Lukač" userId="664ea76b-1e27-44d6-9118-861efcf80539" providerId="ADAL" clId="{407FB070-0E08-452D-BAF0-76AA75B24035}" dt="2023-08-28T18:10:47.992" v="1188" actId="1076"/>
        <pc:sldMkLst>
          <pc:docMk/>
          <pc:sldMk cId="243001354" sldId="854"/>
        </pc:sldMkLst>
      </pc:sldChg>
      <pc:sldChg chg="addSp delSp modSp mod">
        <pc:chgData name="Luka Lukač" userId="664ea76b-1e27-44d6-9118-861efcf80539" providerId="ADAL" clId="{407FB070-0E08-452D-BAF0-76AA75B24035}" dt="2023-09-19T14:40:35.154" v="6350" actId="1076"/>
        <pc:sldMkLst>
          <pc:docMk/>
          <pc:sldMk cId="752933930" sldId="855"/>
        </pc:sldMkLst>
      </pc:sldChg>
      <pc:sldChg chg="addSp delSp modSp mod">
        <pc:chgData name="Luka Lukač" userId="664ea76b-1e27-44d6-9118-861efcf80539" providerId="ADAL" clId="{407FB070-0E08-452D-BAF0-76AA75B24035}" dt="2023-09-21T16:27:29.835" v="9522" actId="20577"/>
        <pc:sldMkLst>
          <pc:docMk/>
          <pc:sldMk cId="1486120375" sldId="856"/>
        </pc:sldMkLst>
      </pc:sldChg>
      <pc:sldChg chg="addSp delSp modSp mod">
        <pc:chgData name="Luka Lukač" userId="664ea76b-1e27-44d6-9118-861efcf80539" providerId="ADAL" clId="{407FB070-0E08-452D-BAF0-76AA75B24035}" dt="2023-08-30T14:06:49.786" v="2808" actId="1076"/>
        <pc:sldMkLst>
          <pc:docMk/>
          <pc:sldMk cId="547452943" sldId="858"/>
        </pc:sldMkLst>
      </pc:sldChg>
      <pc:sldChg chg="delSp modSp mod">
        <pc:chgData name="Luka Lukač" userId="664ea76b-1e27-44d6-9118-861efcf80539" providerId="ADAL" clId="{407FB070-0E08-452D-BAF0-76AA75B24035}" dt="2023-08-30T15:06:56.575" v="3054" actId="20577"/>
        <pc:sldMkLst>
          <pc:docMk/>
          <pc:sldMk cId="3531196513" sldId="859"/>
        </pc:sldMkLst>
      </pc:sldChg>
      <pc:sldChg chg="addSp delSp modSp mod">
        <pc:chgData name="Luka Lukač" userId="664ea76b-1e27-44d6-9118-861efcf80539" providerId="ADAL" clId="{407FB070-0E08-452D-BAF0-76AA75B24035}" dt="2023-09-21T16:20:03.452" v="9402" actId="20577"/>
        <pc:sldMkLst>
          <pc:docMk/>
          <pc:sldMk cId="454988514" sldId="860"/>
        </pc:sldMkLst>
      </pc:sldChg>
      <pc:sldChg chg="delSp">
        <pc:chgData name="Luka Lukač" userId="664ea76b-1e27-44d6-9118-861efcf80539" providerId="ADAL" clId="{407FB070-0E08-452D-BAF0-76AA75B24035}" dt="2023-08-28T17:49:36.820" v="106" actId="478"/>
        <pc:sldMkLst>
          <pc:docMk/>
          <pc:sldMk cId="699280988" sldId="862"/>
        </pc:sldMkLst>
      </pc:sldChg>
      <pc:sldChg chg="addSp delSp modSp mod">
        <pc:chgData name="Luka Lukač" userId="664ea76b-1e27-44d6-9118-861efcf80539" providerId="ADAL" clId="{407FB070-0E08-452D-BAF0-76AA75B24035}" dt="2023-09-21T16:22:24.792" v="9417" actId="20577"/>
        <pc:sldMkLst>
          <pc:docMk/>
          <pc:sldMk cId="51498728" sldId="863"/>
        </pc:sldMkLst>
      </pc:sldChg>
      <pc:sldChg chg="addSp modSp mod">
        <pc:chgData name="Luka Lukač" userId="664ea76b-1e27-44d6-9118-861efcf80539" providerId="ADAL" clId="{407FB070-0E08-452D-BAF0-76AA75B24035}" dt="2023-09-06T16:41:53.275" v="3688" actId="20577"/>
        <pc:sldMkLst>
          <pc:docMk/>
          <pc:sldMk cId="4219795222" sldId="864"/>
        </pc:sldMkLst>
      </pc:sldChg>
      <pc:sldChg chg="addSp delSp modSp mod">
        <pc:chgData name="Luka Lukač" userId="664ea76b-1e27-44d6-9118-861efcf80539" providerId="ADAL" clId="{407FB070-0E08-452D-BAF0-76AA75B24035}" dt="2023-09-06T16:37:21.601" v="3444" actId="1076"/>
        <pc:sldMkLst>
          <pc:docMk/>
          <pc:sldMk cId="2793352248" sldId="865"/>
        </pc:sldMkLst>
      </pc:sldChg>
      <pc:sldChg chg="addSp delSp modSp mod">
        <pc:chgData name="Luka Lukač" userId="664ea76b-1e27-44d6-9118-861efcf80539" providerId="ADAL" clId="{407FB070-0E08-452D-BAF0-76AA75B24035}" dt="2023-08-28T18:00:50.276" v="540" actId="1076"/>
        <pc:sldMkLst>
          <pc:docMk/>
          <pc:sldMk cId="3793213209" sldId="866"/>
        </pc:sldMkLst>
      </pc:sldChg>
      <pc:sldChg chg="delSp">
        <pc:chgData name="Luka Lukač" userId="664ea76b-1e27-44d6-9118-861efcf80539" providerId="ADAL" clId="{407FB070-0E08-452D-BAF0-76AA75B24035}" dt="2023-08-28T17:49:33.972" v="104" actId="478"/>
        <pc:sldMkLst>
          <pc:docMk/>
          <pc:sldMk cId="2607956015" sldId="867"/>
        </pc:sldMkLst>
      </pc:sldChg>
      <pc:sldChg chg="addSp delSp modSp mod">
        <pc:chgData name="Luka Lukač" userId="664ea76b-1e27-44d6-9118-861efcf80539" providerId="ADAL" clId="{407FB070-0E08-452D-BAF0-76AA75B24035}" dt="2023-08-28T18:17:27.617" v="1489" actId="1076"/>
        <pc:sldMkLst>
          <pc:docMk/>
          <pc:sldMk cId="1254061654" sldId="868"/>
        </pc:sldMkLst>
      </pc:sldChg>
      <pc:sldChg chg="delSp">
        <pc:chgData name="Luka Lukač" userId="664ea76b-1e27-44d6-9118-861efcf80539" providerId="ADAL" clId="{407FB070-0E08-452D-BAF0-76AA75B24035}" dt="2023-08-28T17:49:35.587" v="105" actId="478"/>
        <pc:sldMkLst>
          <pc:docMk/>
          <pc:sldMk cId="2011779456" sldId="869"/>
        </pc:sldMkLst>
      </pc:sldChg>
      <pc:sldChg chg="delSp">
        <pc:chgData name="Luka Lukač" userId="664ea76b-1e27-44d6-9118-861efcf80539" providerId="ADAL" clId="{407FB070-0E08-452D-BAF0-76AA75B24035}" dt="2023-08-28T17:49:30.468" v="102" actId="478"/>
        <pc:sldMkLst>
          <pc:docMk/>
          <pc:sldMk cId="2017737113" sldId="870"/>
        </pc:sldMkLst>
      </pc:sldChg>
      <pc:sldChg chg="addSp delSp modSp mod">
        <pc:chgData name="Luka Lukač" userId="664ea76b-1e27-44d6-9118-861efcf80539" providerId="ADAL" clId="{407FB070-0E08-452D-BAF0-76AA75B24035}" dt="2023-09-06T16:58:42.678" v="4299" actId="1076"/>
        <pc:sldMkLst>
          <pc:docMk/>
          <pc:sldMk cId="923402296" sldId="871"/>
        </pc:sldMkLst>
      </pc:sldChg>
      <pc:sldChg chg="addSp delSp modSp mod">
        <pc:chgData name="Luka Lukač" userId="664ea76b-1e27-44d6-9118-861efcf80539" providerId="ADAL" clId="{407FB070-0E08-452D-BAF0-76AA75B24035}" dt="2023-09-06T16:45:17.245" v="3857" actId="1076"/>
        <pc:sldMkLst>
          <pc:docMk/>
          <pc:sldMk cId="2277882326" sldId="872"/>
        </pc:sldMkLst>
      </pc:sldChg>
      <pc:sldChg chg="delSp modSp mod">
        <pc:chgData name="Luka Lukač" userId="664ea76b-1e27-44d6-9118-861efcf80539" providerId="ADAL" clId="{407FB070-0E08-452D-BAF0-76AA75B24035}" dt="2023-08-30T14:41:17.966" v="2811" actId="20577"/>
        <pc:sldMkLst>
          <pc:docMk/>
          <pc:sldMk cId="4206169960" sldId="873"/>
        </pc:sldMkLst>
      </pc:sldChg>
      <pc:sldChg chg="addSp delSp modSp mod">
        <pc:chgData name="Luka Lukač" userId="664ea76b-1e27-44d6-9118-861efcf80539" providerId="ADAL" clId="{407FB070-0E08-452D-BAF0-76AA75B24035}" dt="2023-09-06T17:02:28.149" v="4446" actId="20577"/>
        <pc:sldMkLst>
          <pc:docMk/>
          <pc:sldMk cId="2400985103" sldId="874"/>
        </pc:sldMkLst>
      </pc:sldChg>
      <pc:sldChg chg="addSp delSp modSp mod ord">
        <pc:chgData name="Luka Lukač" userId="664ea76b-1e27-44d6-9118-861efcf80539" providerId="ADAL" clId="{407FB070-0E08-452D-BAF0-76AA75B24035}" dt="2023-09-06T17:06:13.099" v="4728" actId="1076"/>
        <pc:sldMkLst>
          <pc:docMk/>
          <pc:sldMk cId="3454761147" sldId="875"/>
        </pc:sldMkLst>
      </pc:sldChg>
      <pc:sldChg chg="addSp delSp modSp mod">
        <pc:chgData name="Luka Lukač" userId="664ea76b-1e27-44d6-9118-861efcf80539" providerId="ADAL" clId="{407FB070-0E08-452D-BAF0-76AA75B24035}" dt="2023-09-06T17:23:40.649" v="5182" actId="1076"/>
        <pc:sldMkLst>
          <pc:docMk/>
          <pc:sldMk cId="489848407" sldId="904"/>
        </pc:sldMkLst>
      </pc:sldChg>
      <pc:sldChg chg="addSp delSp modSp mod">
        <pc:chgData name="Luka Lukač" userId="664ea76b-1e27-44d6-9118-861efcf80539" providerId="ADAL" clId="{407FB070-0E08-452D-BAF0-76AA75B24035}" dt="2023-09-06T17:33:09.070" v="5778" actId="1076"/>
        <pc:sldMkLst>
          <pc:docMk/>
          <pc:sldMk cId="3376903090" sldId="905"/>
        </pc:sldMkLst>
      </pc:sldChg>
      <pc:sldChg chg="addSp delSp modSp mod">
        <pc:chgData name="Luka Lukač" userId="664ea76b-1e27-44d6-9118-861efcf80539" providerId="ADAL" clId="{407FB070-0E08-452D-BAF0-76AA75B24035}" dt="2023-09-06T17:11:05.947" v="4791" actId="1076"/>
        <pc:sldMkLst>
          <pc:docMk/>
          <pc:sldMk cId="595936606" sldId="906"/>
        </pc:sldMkLst>
      </pc:sldChg>
      <pc:sldChg chg="addSp delSp modSp mod">
        <pc:chgData name="Luka Lukač" userId="664ea76b-1e27-44d6-9118-861efcf80539" providerId="ADAL" clId="{407FB070-0E08-452D-BAF0-76AA75B24035}" dt="2023-09-06T17:27:40.834" v="5413" actId="1076"/>
        <pc:sldMkLst>
          <pc:docMk/>
          <pc:sldMk cId="1096745012" sldId="910"/>
        </pc:sldMkLst>
      </pc:sldChg>
      <pc:sldChg chg="addSp delSp modSp mod">
        <pc:chgData name="Luka Lukač" userId="664ea76b-1e27-44d6-9118-861efcf80539" providerId="ADAL" clId="{407FB070-0E08-452D-BAF0-76AA75B24035}" dt="2023-09-06T17:37:14.028" v="6068" actId="1076"/>
        <pc:sldMkLst>
          <pc:docMk/>
          <pc:sldMk cId="2862558042" sldId="911"/>
        </pc:sldMkLst>
      </pc:sldChg>
      <pc:sldChg chg="delSp">
        <pc:chgData name="Luka Lukač" userId="664ea76b-1e27-44d6-9118-861efcf80539" providerId="ADAL" clId="{407FB070-0E08-452D-BAF0-76AA75B24035}" dt="2023-08-28T17:50:16.836" v="124" actId="478"/>
        <pc:sldMkLst>
          <pc:docMk/>
          <pc:sldMk cId="763700339" sldId="912"/>
        </pc:sldMkLst>
      </pc:sldChg>
      <pc:sldChg chg="delSp">
        <pc:chgData name="Luka Lukač" userId="664ea76b-1e27-44d6-9118-861efcf80539" providerId="ADAL" clId="{407FB070-0E08-452D-BAF0-76AA75B24035}" dt="2023-08-28T17:50:18.107" v="125" actId="478"/>
        <pc:sldMkLst>
          <pc:docMk/>
          <pc:sldMk cId="935106882" sldId="913"/>
        </pc:sldMkLst>
      </pc:sldChg>
      <pc:sldChg chg="delSp">
        <pc:chgData name="Luka Lukač" userId="664ea76b-1e27-44d6-9118-861efcf80539" providerId="ADAL" clId="{407FB070-0E08-452D-BAF0-76AA75B24035}" dt="2023-08-28T17:50:19.547" v="126" actId="478"/>
        <pc:sldMkLst>
          <pc:docMk/>
          <pc:sldMk cId="3513455615" sldId="914"/>
        </pc:sldMkLst>
      </pc:sldChg>
      <pc:sldChg chg="delSp">
        <pc:chgData name="Luka Lukač" userId="664ea76b-1e27-44d6-9118-861efcf80539" providerId="ADAL" clId="{407FB070-0E08-452D-BAF0-76AA75B24035}" dt="2023-08-28T17:50:20.732" v="127" actId="478"/>
        <pc:sldMkLst>
          <pc:docMk/>
          <pc:sldMk cId="2563343500" sldId="915"/>
        </pc:sldMkLst>
      </pc:sldChg>
      <pc:sldChg chg="delSp">
        <pc:chgData name="Luka Lukač" userId="664ea76b-1e27-44d6-9118-861efcf80539" providerId="ADAL" clId="{407FB070-0E08-452D-BAF0-76AA75B24035}" dt="2023-08-28T17:50:22.308" v="128" actId="478"/>
        <pc:sldMkLst>
          <pc:docMk/>
          <pc:sldMk cId="834135443" sldId="916"/>
        </pc:sldMkLst>
      </pc:sldChg>
      <pc:sldChg chg="addSp delSp modSp mod">
        <pc:chgData name="Luka Lukač" userId="664ea76b-1e27-44d6-9118-861efcf80539" providerId="ADAL" clId="{407FB070-0E08-452D-BAF0-76AA75B24035}" dt="2023-09-19T15:12:18.688" v="7251" actId="1076"/>
        <pc:sldMkLst>
          <pc:docMk/>
          <pc:sldMk cId="956031042" sldId="918"/>
        </pc:sldMkLst>
      </pc:sldChg>
      <pc:sldChg chg="addSp delSp modSp mod">
        <pc:chgData name="Luka Lukač" userId="664ea76b-1e27-44d6-9118-861efcf80539" providerId="ADAL" clId="{407FB070-0E08-452D-BAF0-76AA75B24035}" dt="2023-09-21T16:29:07.492" v="9531" actId="313"/>
        <pc:sldMkLst>
          <pc:docMk/>
          <pc:sldMk cId="843593178" sldId="919"/>
        </pc:sldMkLst>
      </pc:sldChg>
      <pc:sldChg chg="addSp delSp modSp mod">
        <pc:chgData name="Luka Lukač" userId="664ea76b-1e27-44d6-9118-861efcf80539" providerId="ADAL" clId="{407FB070-0E08-452D-BAF0-76AA75B24035}" dt="2023-09-19T15:05:51.195" v="7014" actId="1076"/>
        <pc:sldMkLst>
          <pc:docMk/>
          <pc:sldMk cId="3477219727" sldId="920"/>
        </pc:sldMkLst>
      </pc:sldChg>
      <pc:sldChg chg="addSp delSp modSp mod">
        <pc:chgData name="Luka Lukač" userId="664ea76b-1e27-44d6-9118-861efcf80539" providerId="ADAL" clId="{407FB070-0E08-452D-BAF0-76AA75B24035}" dt="2023-09-19T15:21:17.217" v="7752" actId="1076"/>
        <pc:sldMkLst>
          <pc:docMk/>
          <pc:sldMk cId="406756571" sldId="921"/>
        </pc:sldMkLst>
      </pc:sldChg>
      <pc:sldChg chg="addSp delSp modSp mod">
        <pc:chgData name="Luka Lukač" userId="664ea76b-1e27-44d6-9118-861efcf80539" providerId="ADAL" clId="{407FB070-0E08-452D-BAF0-76AA75B24035}" dt="2023-09-19T14:55:47.493" v="6819" actId="1076"/>
        <pc:sldMkLst>
          <pc:docMk/>
          <pc:sldMk cId="1905386166" sldId="922"/>
        </pc:sldMkLst>
      </pc:sldChg>
      <pc:sldChg chg="addSp delSp modSp mod">
        <pc:chgData name="Luka Lukač" userId="664ea76b-1e27-44d6-9118-861efcf80539" providerId="ADAL" clId="{407FB070-0E08-452D-BAF0-76AA75B24035}" dt="2023-09-19T15:33:54.224" v="8027" actId="1076"/>
        <pc:sldMkLst>
          <pc:docMk/>
          <pc:sldMk cId="4021691727" sldId="923"/>
        </pc:sldMkLst>
      </pc:sldChg>
      <pc:sldChg chg="addSp delSp modSp mod">
        <pc:chgData name="Luka Lukač" userId="664ea76b-1e27-44d6-9118-861efcf80539" providerId="ADAL" clId="{407FB070-0E08-452D-BAF0-76AA75B24035}" dt="2023-09-19T15:38:15.504" v="8191" actId="1076"/>
        <pc:sldMkLst>
          <pc:docMk/>
          <pc:sldMk cId="264663128" sldId="924"/>
        </pc:sldMkLst>
      </pc:sldChg>
      <pc:sldChg chg="addSp delSp modSp mod">
        <pc:chgData name="Luka Lukač" userId="664ea76b-1e27-44d6-9118-861efcf80539" providerId="ADAL" clId="{407FB070-0E08-452D-BAF0-76AA75B24035}" dt="2023-09-21T15:58:49.316" v="8950" actId="1076"/>
        <pc:sldMkLst>
          <pc:docMk/>
          <pc:sldMk cId="914904702" sldId="925"/>
        </pc:sldMkLst>
      </pc:sldChg>
      <pc:sldChg chg="addSp delSp modSp mod ord">
        <pc:chgData name="Luka Lukač" userId="664ea76b-1e27-44d6-9118-861efcf80539" providerId="ADAL" clId="{407FB070-0E08-452D-BAF0-76AA75B24035}" dt="2023-09-21T15:49:39.470" v="8379" actId="1076"/>
        <pc:sldMkLst>
          <pc:docMk/>
          <pc:sldMk cId="1290157871" sldId="926"/>
        </pc:sldMkLst>
      </pc:sldChg>
      <pc:sldChg chg="addSp delSp modSp mod ord">
        <pc:chgData name="Luka Lukač" userId="664ea76b-1e27-44d6-9118-861efcf80539" providerId="ADAL" clId="{407FB070-0E08-452D-BAF0-76AA75B24035}" dt="2023-09-21T15:53:45.527" v="8681" actId="1076"/>
        <pc:sldMkLst>
          <pc:docMk/>
          <pc:sldMk cId="3919370410" sldId="927"/>
        </pc:sldMkLst>
      </pc:sldChg>
      <pc:sldChg chg="delSp modSp mod">
        <pc:chgData name="Luka Lukač" userId="664ea76b-1e27-44d6-9118-861efcf80539" providerId="ADAL" clId="{407FB070-0E08-452D-BAF0-76AA75B24035}" dt="2023-09-19T15:27:29.241" v="7778"/>
        <pc:sldMkLst>
          <pc:docMk/>
          <pc:sldMk cId="2963525127" sldId="929"/>
        </pc:sldMkLst>
      </pc:sldChg>
      <pc:sldChg chg="delSp modSp mod">
        <pc:chgData name="Luka Lukač" userId="664ea76b-1e27-44d6-9118-861efcf80539" providerId="ADAL" clId="{407FB070-0E08-452D-BAF0-76AA75B24035}" dt="2023-09-19T14:44:36.212" v="6488" actId="5793"/>
        <pc:sldMkLst>
          <pc:docMk/>
          <pc:sldMk cId="771634749" sldId="930"/>
        </pc:sldMkLst>
      </pc:sldChg>
      <pc:sldChg chg="addSp delSp modSp">
        <pc:chgData name="Luka Lukač" userId="664ea76b-1e27-44d6-9118-861efcf80539" providerId="ADAL" clId="{407FB070-0E08-452D-BAF0-76AA75B24035}" dt="2023-09-21T16:31:18.921" v="9535" actId="1076"/>
        <pc:sldMkLst>
          <pc:docMk/>
          <pc:sldMk cId="3371205674" sldId="931"/>
        </pc:sldMkLst>
      </pc:sldChg>
      <pc:sldChg chg="addSp delSp modSp mod">
        <pc:chgData name="Luka Lukač" userId="664ea76b-1e27-44d6-9118-861efcf80539" providerId="ADAL" clId="{407FB070-0E08-452D-BAF0-76AA75B24035}" dt="2023-09-21T16:03:14.312" v="9081" actId="1076"/>
        <pc:sldMkLst>
          <pc:docMk/>
          <pc:sldMk cId="4032275606" sldId="1053"/>
        </pc:sldMkLst>
      </pc:sldChg>
      <pc:sldChg chg="addSp delSp del">
        <pc:chgData name="Luka Lukač" userId="664ea76b-1e27-44d6-9118-861efcf80539" providerId="ADAL" clId="{407FB070-0E08-452D-BAF0-76AA75B24035}" dt="2023-09-21T16:09:16.137" v="9113" actId="47"/>
        <pc:sldMkLst>
          <pc:docMk/>
          <pc:sldMk cId="370187611" sldId="1085"/>
        </pc:sldMkLst>
      </pc:sldChg>
      <pc:sldChg chg="delSp del">
        <pc:chgData name="Luka Lukač" userId="664ea76b-1e27-44d6-9118-861efcf80539" providerId="ADAL" clId="{407FB070-0E08-452D-BAF0-76AA75B24035}" dt="2023-08-28T17:48:34.318" v="76" actId="47"/>
        <pc:sldMkLst>
          <pc:docMk/>
          <pc:sldMk cId="2263328598" sldId="1086"/>
        </pc:sldMkLst>
      </pc:sldChg>
      <pc:sldChg chg="del">
        <pc:chgData name="Luka Lukač" userId="664ea76b-1e27-44d6-9118-861efcf80539" providerId="ADAL" clId="{407FB070-0E08-452D-BAF0-76AA75B24035}" dt="2023-08-28T17:48:51.726" v="84" actId="47"/>
        <pc:sldMkLst>
          <pc:docMk/>
          <pc:sldMk cId="3724508363" sldId="1088"/>
        </pc:sldMkLst>
      </pc:sldChg>
      <pc:sldChg chg="delSp">
        <pc:chgData name="Luka Lukač" userId="664ea76b-1e27-44d6-9118-861efcf80539" providerId="ADAL" clId="{407FB070-0E08-452D-BAF0-76AA75B24035}" dt="2023-08-28T17:49:28.171" v="101" actId="478"/>
        <pc:sldMkLst>
          <pc:docMk/>
          <pc:sldMk cId="589458320" sldId="1089"/>
        </pc:sldMkLst>
      </pc:sldChg>
      <pc:sldChg chg="addSp delSp modSp mod modAnim">
        <pc:chgData name="Luka Lukač" userId="664ea76b-1e27-44d6-9118-861efcf80539" providerId="ADAL" clId="{407FB070-0E08-452D-BAF0-76AA75B24035}" dt="2023-08-28T18:35:03.872" v="1844" actId="20577"/>
        <pc:sldMkLst>
          <pc:docMk/>
          <pc:sldMk cId="4248190239" sldId="1090"/>
        </pc:sldMkLst>
      </pc:sldChg>
      <pc:sldChg chg="delSp modSp mod">
        <pc:chgData name="Luka Lukač" userId="664ea76b-1e27-44d6-9118-861efcf80539" providerId="ADAL" clId="{407FB070-0E08-452D-BAF0-76AA75B24035}" dt="2023-08-30T13:38:42.011" v="1967" actId="20577"/>
        <pc:sldMkLst>
          <pc:docMk/>
          <pc:sldMk cId="3246898856" sldId="1091"/>
        </pc:sldMkLst>
      </pc:sldChg>
      <pc:sldChg chg="addSp delSp modSp mod">
        <pc:chgData name="Luka Lukač" userId="664ea76b-1e27-44d6-9118-861efcf80539" providerId="ADAL" clId="{407FB070-0E08-452D-BAF0-76AA75B24035}" dt="2023-08-30T13:46:11.182" v="2291" actId="14100"/>
        <pc:sldMkLst>
          <pc:docMk/>
          <pc:sldMk cId="1190391679" sldId="1092"/>
        </pc:sldMkLst>
      </pc:sldChg>
      <pc:sldChg chg="addSp delSp modSp mod">
        <pc:chgData name="Luka Lukač" userId="664ea76b-1e27-44d6-9118-861efcf80539" providerId="ADAL" clId="{407FB070-0E08-452D-BAF0-76AA75B24035}" dt="2023-08-30T13:59:09.672" v="2641" actId="14100"/>
        <pc:sldMkLst>
          <pc:docMk/>
          <pc:sldMk cId="3871469337" sldId="1093"/>
        </pc:sldMkLst>
      </pc:sldChg>
      <pc:sldChg chg="addSp delSp modSp mod">
        <pc:chgData name="Luka Lukač" userId="664ea76b-1e27-44d6-9118-861efcf80539" providerId="ADAL" clId="{407FB070-0E08-452D-BAF0-76AA75B24035}" dt="2023-09-06T17:11:31.122" v="4828" actId="1076"/>
        <pc:sldMkLst>
          <pc:docMk/>
          <pc:sldMk cId="1581101091" sldId="1094"/>
        </pc:sldMkLst>
      </pc:sldChg>
      <pc:sldChg chg="addSp delSp modSp mod">
        <pc:chgData name="Luka Lukač" userId="664ea76b-1e27-44d6-9118-861efcf80539" providerId="ADAL" clId="{407FB070-0E08-452D-BAF0-76AA75B24035}" dt="2023-09-06T17:13:12.840" v="4864" actId="1076"/>
        <pc:sldMkLst>
          <pc:docMk/>
          <pc:sldMk cId="1544728333" sldId="1095"/>
        </pc:sldMkLst>
      </pc:sldChg>
      <pc:sldChg chg="addSp delSp modSp mod">
        <pc:chgData name="Luka Lukač" userId="664ea76b-1e27-44d6-9118-861efcf80539" providerId="ADAL" clId="{407FB070-0E08-452D-BAF0-76AA75B24035}" dt="2023-09-06T17:17:31.927" v="4914" actId="1076"/>
        <pc:sldMkLst>
          <pc:docMk/>
          <pc:sldMk cId="2717069201" sldId="1096"/>
        </pc:sldMkLst>
      </pc:sldChg>
      <pc:sldChg chg="addSp delSp modSp mod">
        <pc:chgData name="Luka Lukač" userId="664ea76b-1e27-44d6-9118-861efcf80539" providerId="ADAL" clId="{407FB070-0E08-452D-BAF0-76AA75B24035}" dt="2023-09-21T16:10:51.037" v="9227" actId="20577"/>
        <pc:sldMkLst>
          <pc:docMk/>
          <pc:sldMk cId="1620791594" sldId="1097"/>
        </pc:sldMkLst>
      </pc:sldChg>
      <pc:sldChg chg="delSp modSp mod">
        <pc:chgData name="Luka Lukač" userId="664ea76b-1e27-44d6-9118-861efcf80539" providerId="ADAL" clId="{407FB070-0E08-452D-BAF0-76AA75B24035}" dt="2023-09-21T16:28:57.730" v="9530" actId="14100"/>
        <pc:sldMkLst>
          <pc:docMk/>
          <pc:sldMk cId="1798603957" sldId="1099"/>
        </pc:sldMkLst>
      </pc:sldChg>
      <pc:sldChg chg="addSp delSp modSp mod">
        <pc:chgData name="Luka Lukač" userId="664ea76b-1e27-44d6-9118-861efcf80539" providerId="ADAL" clId="{407FB070-0E08-452D-BAF0-76AA75B24035}" dt="2023-09-21T16:15:35.940" v="9384" actId="478"/>
        <pc:sldMkLst>
          <pc:docMk/>
          <pc:sldMk cId="3404364336" sldId="1100"/>
        </pc:sldMkLst>
      </pc:sldChg>
      <pc:sldChg chg="del">
        <pc:chgData name="Luka Lukač" userId="664ea76b-1e27-44d6-9118-861efcf80539" providerId="ADAL" clId="{407FB070-0E08-452D-BAF0-76AA75B24035}" dt="2023-08-28T17:49:03.141" v="86" actId="47"/>
        <pc:sldMkLst>
          <pc:docMk/>
          <pc:sldMk cId="2704180606" sldId="1101"/>
        </pc:sldMkLst>
      </pc:sldChg>
      <pc:sldChg chg="del">
        <pc:chgData name="Luka Lukač" userId="664ea76b-1e27-44d6-9118-861efcf80539" providerId="ADAL" clId="{407FB070-0E08-452D-BAF0-76AA75B24035}" dt="2023-08-28T17:49:03.141" v="86" actId="47"/>
        <pc:sldMkLst>
          <pc:docMk/>
          <pc:sldMk cId="557823012" sldId="1102"/>
        </pc:sldMkLst>
      </pc:sldChg>
      <pc:sldChg chg="del">
        <pc:chgData name="Luka Lukač" userId="664ea76b-1e27-44d6-9118-861efcf80539" providerId="ADAL" clId="{407FB070-0E08-452D-BAF0-76AA75B24035}" dt="2023-08-28T17:49:03.141" v="86" actId="47"/>
        <pc:sldMkLst>
          <pc:docMk/>
          <pc:sldMk cId="2564408808" sldId="1103"/>
        </pc:sldMkLst>
      </pc:sldChg>
      <pc:sldChg chg="del">
        <pc:chgData name="Luka Lukač" userId="664ea76b-1e27-44d6-9118-861efcf80539" providerId="ADAL" clId="{407FB070-0E08-452D-BAF0-76AA75B24035}" dt="2023-08-28T17:49:03.141" v="86" actId="47"/>
        <pc:sldMkLst>
          <pc:docMk/>
          <pc:sldMk cId="1946074606" sldId="1104"/>
        </pc:sldMkLst>
      </pc:sldChg>
      <pc:sldChg chg="del">
        <pc:chgData name="Luka Lukač" userId="664ea76b-1e27-44d6-9118-861efcf80539" providerId="ADAL" clId="{407FB070-0E08-452D-BAF0-76AA75B24035}" dt="2023-08-28T17:49:03.141" v="86" actId="47"/>
        <pc:sldMkLst>
          <pc:docMk/>
          <pc:sldMk cId="1590277595" sldId="1105"/>
        </pc:sldMkLst>
      </pc:sldChg>
      <pc:sldChg chg="del">
        <pc:chgData name="Luka Lukač" userId="664ea76b-1e27-44d6-9118-861efcf80539" providerId="ADAL" clId="{407FB070-0E08-452D-BAF0-76AA75B24035}" dt="2023-08-28T17:49:03.141" v="86" actId="47"/>
        <pc:sldMkLst>
          <pc:docMk/>
          <pc:sldMk cId="1432463500" sldId="1106"/>
        </pc:sldMkLst>
      </pc:sldChg>
      <pc:sldChg chg="del">
        <pc:chgData name="Luka Lukač" userId="664ea76b-1e27-44d6-9118-861efcf80539" providerId="ADAL" clId="{407FB070-0E08-452D-BAF0-76AA75B24035}" dt="2023-08-28T17:49:03.141" v="86" actId="47"/>
        <pc:sldMkLst>
          <pc:docMk/>
          <pc:sldMk cId="882654842" sldId="1107"/>
        </pc:sldMkLst>
      </pc:sldChg>
      <pc:sldChg chg="del">
        <pc:chgData name="Luka Lukač" userId="664ea76b-1e27-44d6-9118-861efcf80539" providerId="ADAL" clId="{407FB070-0E08-452D-BAF0-76AA75B24035}" dt="2023-08-28T17:49:03.141" v="86" actId="47"/>
        <pc:sldMkLst>
          <pc:docMk/>
          <pc:sldMk cId="398351562" sldId="1108"/>
        </pc:sldMkLst>
      </pc:sldChg>
      <pc:sldChg chg="del">
        <pc:chgData name="Luka Lukač" userId="664ea76b-1e27-44d6-9118-861efcf80539" providerId="ADAL" clId="{407FB070-0E08-452D-BAF0-76AA75B24035}" dt="2023-08-28T17:49:03.141" v="86" actId="47"/>
        <pc:sldMkLst>
          <pc:docMk/>
          <pc:sldMk cId="2715623229" sldId="1109"/>
        </pc:sldMkLst>
      </pc:sldChg>
      <pc:sldChg chg="del">
        <pc:chgData name="Luka Lukač" userId="664ea76b-1e27-44d6-9118-861efcf80539" providerId="ADAL" clId="{407FB070-0E08-452D-BAF0-76AA75B24035}" dt="2023-08-28T17:49:03.141" v="86" actId="47"/>
        <pc:sldMkLst>
          <pc:docMk/>
          <pc:sldMk cId="4034643736" sldId="1110"/>
        </pc:sldMkLst>
      </pc:sldChg>
      <pc:sldChg chg="del">
        <pc:chgData name="Luka Lukač" userId="664ea76b-1e27-44d6-9118-861efcf80539" providerId="ADAL" clId="{407FB070-0E08-452D-BAF0-76AA75B24035}" dt="2023-08-28T17:49:03.141" v="86" actId="47"/>
        <pc:sldMkLst>
          <pc:docMk/>
          <pc:sldMk cId="3663803955" sldId="1111"/>
        </pc:sldMkLst>
      </pc:sldChg>
      <pc:sldChg chg="del">
        <pc:chgData name="Luka Lukač" userId="664ea76b-1e27-44d6-9118-861efcf80539" providerId="ADAL" clId="{407FB070-0E08-452D-BAF0-76AA75B24035}" dt="2023-08-28T17:49:03.141" v="86" actId="47"/>
        <pc:sldMkLst>
          <pc:docMk/>
          <pc:sldMk cId="1011682481" sldId="1112"/>
        </pc:sldMkLst>
      </pc:sldChg>
      <pc:sldChg chg="del">
        <pc:chgData name="Luka Lukač" userId="664ea76b-1e27-44d6-9118-861efcf80539" providerId="ADAL" clId="{407FB070-0E08-452D-BAF0-76AA75B24035}" dt="2023-08-28T17:49:03.141" v="86" actId="47"/>
        <pc:sldMkLst>
          <pc:docMk/>
          <pc:sldMk cId="590146795" sldId="1113"/>
        </pc:sldMkLst>
      </pc:sldChg>
      <pc:sldChg chg="del">
        <pc:chgData name="Luka Lukač" userId="664ea76b-1e27-44d6-9118-861efcf80539" providerId="ADAL" clId="{407FB070-0E08-452D-BAF0-76AA75B24035}" dt="2023-08-28T17:49:03.141" v="86" actId="47"/>
        <pc:sldMkLst>
          <pc:docMk/>
          <pc:sldMk cId="3143191063" sldId="1114"/>
        </pc:sldMkLst>
      </pc:sldChg>
      <pc:sldChg chg="del">
        <pc:chgData name="Luka Lukač" userId="664ea76b-1e27-44d6-9118-861efcf80539" providerId="ADAL" clId="{407FB070-0E08-452D-BAF0-76AA75B24035}" dt="2023-08-28T17:49:03.141" v="86" actId="47"/>
        <pc:sldMkLst>
          <pc:docMk/>
          <pc:sldMk cId="1056481271" sldId="1115"/>
        </pc:sldMkLst>
      </pc:sldChg>
      <pc:sldChg chg="del">
        <pc:chgData name="Luka Lukač" userId="664ea76b-1e27-44d6-9118-861efcf80539" providerId="ADAL" clId="{407FB070-0E08-452D-BAF0-76AA75B24035}" dt="2023-08-28T17:49:03.141" v="86" actId="47"/>
        <pc:sldMkLst>
          <pc:docMk/>
          <pc:sldMk cId="1511583031" sldId="1116"/>
        </pc:sldMkLst>
      </pc:sldChg>
      <pc:sldChg chg="del">
        <pc:chgData name="Luka Lukač" userId="664ea76b-1e27-44d6-9118-861efcf80539" providerId="ADAL" clId="{407FB070-0E08-452D-BAF0-76AA75B24035}" dt="2023-08-28T17:49:03.141" v="86" actId="47"/>
        <pc:sldMkLst>
          <pc:docMk/>
          <pc:sldMk cId="2770649446" sldId="1117"/>
        </pc:sldMkLst>
      </pc:sldChg>
      <pc:sldChg chg="del">
        <pc:chgData name="Luka Lukač" userId="664ea76b-1e27-44d6-9118-861efcf80539" providerId="ADAL" clId="{407FB070-0E08-452D-BAF0-76AA75B24035}" dt="2023-08-28T17:49:03.141" v="86" actId="47"/>
        <pc:sldMkLst>
          <pc:docMk/>
          <pc:sldMk cId="2364575381" sldId="1118"/>
        </pc:sldMkLst>
      </pc:sldChg>
      <pc:sldChg chg="del">
        <pc:chgData name="Luka Lukač" userId="664ea76b-1e27-44d6-9118-861efcf80539" providerId="ADAL" clId="{407FB070-0E08-452D-BAF0-76AA75B24035}" dt="2023-08-28T17:49:03.141" v="86" actId="47"/>
        <pc:sldMkLst>
          <pc:docMk/>
          <pc:sldMk cId="3410957064" sldId="1119"/>
        </pc:sldMkLst>
      </pc:sldChg>
      <pc:sldChg chg="del">
        <pc:chgData name="Luka Lukač" userId="664ea76b-1e27-44d6-9118-861efcf80539" providerId="ADAL" clId="{407FB070-0E08-452D-BAF0-76AA75B24035}" dt="2023-08-28T17:49:03.141" v="86" actId="47"/>
        <pc:sldMkLst>
          <pc:docMk/>
          <pc:sldMk cId="506290737" sldId="1120"/>
        </pc:sldMkLst>
      </pc:sldChg>
      <pc:sldChg chg="del">
        <pc:chgData name="Luka Lukač" userId="664ea76b-1e27-44d6-9118-861efcf80539" providerId="ADAL" clId="{407FB070-0E08-452D-BAF0-76AA75B24035}" dt="2023-08-28T17:49:03.141" v="86" actId="47"/>
        <pc:sldMkLst>
          <pc:docMk/>
          <pc:sldMk cId="676963415" sldId="1121"/>
        </pc:sldMkLst>
      </pc:sldChg>
      <pc:sldChg chg="del">
        <pc:chgData name="Luka Lukač" userId="664ea76b-1e27-44d6-9118-861efcf80539" providerId="ADAL" clId="{407FB070-0E08-452D-BAF0-76AA75B24035}" dt="2023-08-28T17:49:03.141" v="86" actId="47"/>
        <pc:sldMkLst>
          <pc:docMk/>
          <pc:sldMk cId="3359981920" sldId="1122"/>
        </pc:sldMkLst>
      </pc:sldChg>
      <pc:sldChg chg="del">
        <pc:chgData name="Luka Lukač" userId="664ea76b-1e27-44d6-9118-861efcf80539" providerId="ADAL" clId="{407FB070-0E08-452D-BAF0-76AA75B24035}" dt="2023-08-28T17:49:03.141" v="86" actId="47"/>
        <pc:sldMkLst>
          <pc:docMk/>
          <pc:sldMk cId="1719693788" sldId="1123"/>
        </pc:sldMkLst>
      </pc:sldChg>
      <pc:sldChg chg="del">
        <pc:chgData name="Luka Lukač" userId="664ea76b-1e27-44d6-9118-861efcf80539" providerId="ADAL" clId="{407FB070-0E08-452D-BAF0-76AA75B24035}" dt="2023-08-28T17:49:03.141" v="86" actId="47"/>
        <pc:sldMkLst>
          <pc:docMk/>
          <pc:sldMk cId="2107767965" sldId="1124"/>
        </pc:sldMkLst>
      </pc:sldChg>
      <pc:sldChg chg="del">
        <pc:chgData name="Luka Lukač" userId="664ea76b-1e27-44d6-9118-861efcf80539" providerId="ADAL" clId="{407FB070-0E08-452D-BAF0-76AA75B24035}" dt="2023-08-28T17:49:03.141" v="86" actId="47"/>
        <pc:sldMkLst>
          <pc:docMk/>
          <pc:sldMk cId="4044016343" sldId="1125"/>
        </pc:sldMkLst>
      </pc:sldChg>
      <pc:sldChg chg="del">
        <pc:chgData name="Luka Lukač" userId="664ea76b-1e27-44d6-9118-861efcf80539" providerId="ADAL" clId="{407FB070-0E08-452D-BAF0-76AA75B24035}" dt="2023-08-28T17:49:03.141" v="86" actId="47"/>
        <pc:sldMkLst>
          <pc:docMk/>
          <pc:sldMk cId="1750869108" sldId="1126"/>
        </pc:sldMkLst>
      </pc:sldChg>
      <pc:sldChg chg="del">
        <pc:chgData name="Luka Lukač" userId="664ea76b-1e27-44d6-9118-861efcf80539" providerId="ADAL" clId="{407FB070-0E08-452D-BAF0-76AA75B24035}" dt="2023-08-28T17:49:03.141" v="86" actId="47"/>
        <pc:sldMkLst>
          <pc:docMk/>
          <pc:sldMk cId="1164900812" sldId="1127"/>
        </pc:sldMkLst>
      </pc:sldChg>
      <pc:sldChg chg="del">
        <pc:chgData name="Luka Lukač" userId="664ea76b-1e27-44d6-9118-861efcf80539" providerId="ADAL" clId="{407FB070-0E08-452D-BAF0-76AA75B24035}" dt="2023-08-28T17:49:06.071" v="87" actId="47"/>
        <pc:sldMkLst>
          <pc:docMk/>
          <pc:sldMk cId="1997994585" sldId="1128"/>
        </pc:sldMkLst>
      </pc:sldChg>
      <pc:sldChg chg="del">
        <pc:chgData name="Luka Lukač" userId="664ea76b-1e27-44d6-9118-861efcf80539" providerId="ADAL" clId="{407FB070-0E08-452D-BAF0-76AA75B24035}" dt="2023-08-28T17:50:00.436" v="115" actId="47"/>
        <pc:sldMkLst>
          <pc:docMk/>
          <pc:sldMk cId="2201738259" sldId="1129"/>
        </pc:sldMkLst>
      </pc:sldChg>
      <pc:sldChg chg="del">
        <pc:chgData name="Luka Lukač" userId="664ea76b-1e27-44d6-9118-861efcf80539" providerId="ADAL" clId="{407FB070-0E08-452D-BAF0-76AA75B24035}" dt="2023-08-28T17:50:00.436" v="115" actId="47"/>
        <pc:sldMkLst>
          <pc:docMk/>
          <pc:sldMk cId="1504865603" sldId="1130"/>
        </pc:sldMkLst>
      </pc:sldChg>
      <pc:sldChg chg="del">
        <pc:chgData name="Luka Lukač" userId="664ea76b-1e27-44d6-9118-861efcf80539" providerId="ADAL" clId="{407FB070-0E08-452D-BAF0-76AA75B24035}" dt="2023-08-28T17:50:00.436" v="115" actId="47"/>
        <pc:sldMkLst>
          <pc:docMk/>
          <pc:sldMk cId="2352721693" sldId="1131"/>
        </pc:sldMkLst>
      </pc:sldChg>
      <pc:sldChg chg="del">
        <pc:chgData name="Luka Lukač" userId="664ea76b-1e27-44d6-9118-861efcf80539" providerId="ADAL" clId="{407FB070-0E08-452D-BAF0-76AA75B24035}" dt="2023-08-28T17:50:00.436" v="115" actId="47"/>
        <pc:sldMkLst>
          <pc:docMk/>
          <pc:sldMk cId="1923794185" sldId="1132"/>
        </pc:sldMkLst>
      </pc:sldChg>
      <pc:sldChg chg="del">
        <pc:chgData name="Luka Lukač" userId="664ea76b-1e27-44d6-9118-861efcf80539" providerId="ADAL" clId="{407FB070-0E08-452D-BAF0-76AA75B24035}" dt="2023-08-28T17:50:00.436" v="115" actId="47"/>
        <pc:sldMkLst>
          <pc:docMk/>
          <pc:sldMk cId="2127155064" sldId="1133"/>
        </pc:sldMkLst>
      </pc:sldChg>
      <pc:sldChg chg="del">
        <pc:chgData name="Luka Lukač" userId="664ea76b-1e27-44d6-9118-861efcf80539" providerId="ADAL" clId="{407FB070-0E08-452D-BAF0-76AA75B24035}" dt="2023-08-28T17:50:00.436" v="115" actId="47"/>
        <pc:sldMkLst>
          <pc:docMk/>
          <pc:sldMk cId="2159484801" sldId="1134"/>
        </pc:sldMkLst>
      </pc:sldChg>
      <pc:sldChg chg="del">
        <pc:chgData name="Luka Lukač" userId="664ea76b-1e27-44d6-9118-861efcf80539" providerId="ADAL" clId="{407FB070-0E08-452D-BAF0-76AA75B24035}" dt="2023-08-28T17:50:00.436" v="115" actId="47"/>
        <pc:sldMkLst>
          <pc:docMk/>
          <pc:sldMk cId="4188381929" sldId="1135"/>
        </pc:sldMkLst>
      </pc:sldChg>
      <pc:sldChg chg="del">
        <pc:chgData name="Luka Lukač" userId="664ea76b-1e27-44d6-9118-861efcf80539" providerId="ADAL" clId="{407FB070-0E08-452D-BAF0-76AA75B24035}" dt="2023-08-28T17:50:00.436" v="115" actId="47"/>
        <pc:sldMkLst>
          <pc:docMk/>
          <pc:sldMk cId="1400380427" sldId="1136"/>
        </pc:sldMkLst>
      </pc:sldChg>
      <pc:sldChg chg="del">
        <pc:chgData name="Luka Lukač" userId="664ea76b-1e27-44d6-9118-861efcf80539" providerId="ADAL" clId="{407FB070-0E08-452D-BAF0-76AA75B24035}" dt="2023-08-28T17:50:00.436" v="115" actId="47"/>
        <pc:sldMkLst>
          <pc:docMk/>
          <pc:sldMk cId="3856066338" sldId="1137"/>
        </pc:sldMkLst>
      </pc:sldChg>
      <pc:sldChg chg="del">
        <pc:chgData name="Luka Lukač" userId="664ea76b-1e27-44d6-9118-861efcf80539" providerId="ADAL" clId="{407FB070-0E08-452D-BAF0-76AA75B24035}" dt="2023-08-28T17:50:00.436" v="115" actId="47"/>
        <pc:sldMkLst>
          <pc:docMk/>
          <pc:sldMk cId="559103295" sldId="1138"/>
        </pc:sldMkLst>
      </pc:sldChg>
      <pc:sldChg chg="del">
        <pc:chgData name="Luka Lukač" userId="664ea76b-1e27-44d6-9118-861efcf80539" providerId="ADAL" clId="{407FB070-0E08-452D-BAF0-76AA75B24035}" dt="2023-08-28T17:50:00.436" v="115" actId="47"/>
        <pc:sldMkLst>
          <pc:docMk/>
          <pc:sldMk cId="2439029181" sldId="1139"/>
        </pc:sldMkLst>
      </pc:sldChg>
      <pc:sldChg chg="del">
        <pc:chgData name="Luka Lukač" userId="664ea76b-1e27-44d6-9118-861efcf80539" providerId="ADAL" clId="{407FB070-0E08-452D-BAF0-76AA75B24035}" dt="2023-08-28T17:50:00.436" v="115" actId="47"/>
        <pc:sldMkLst>
          <pc:docMk/>
          <pc:sldMk cId="854554319" sldId="1140"/>
        </pc:sldMkLst>
      </pc:sldChg>
      <pc:sldChg chg="del">
        <pc:chgData name="Luka Lukač" userId="664ea76b-1e27-44d6-9118-861efcf80539" providerId="ADAL" clId="{407FB070-0E08-452D-BAF0-76AA75B24035}" dt="2023-08-28T17:50:00.436" v="115" actId="47"/>
        <pc:sldMkLst>
          <pc:docMk/>
          <pc:sldMk cId="2018000195" sldId="1141"/>
        </pc:sldMkLst>
      </pc:sldChg>
      <pc:sldChg chg="del">
        <pc:chgData name="Luka Lukač" userId="664ea76b-1e27-44d6-9118-861efcf80539" providerId="ADAL" clId="{407FB070-0E08-452D-BAF0-76AA75B24035}" dt="2023-08-28T17:50:00.436" v="115" actId="47"/>
        <pc:sldMkLst>
          <pc:docMk/>
          <pc:sldMk cId="2917271559" sldId="1142"/>
        </pc:sldMkLst>
      </pc:sldChg>
      <pc:sldChg chg="del">
        <pc:chgData name="Luka Lukač" userId="664ea76b-1e27-44d6-9118-861efcf80539" providerId="ADAL" clId="{407FB070-0E08-452D-BAF0-76AA75B24035}" dt="2023-08-28T17:50:00.436" v="115" actId="47"/>
        <pc:sldMkLst>
          <pc:docMk/>
          <pc:sldMk cId="2848645713" sldId="1143"/>
        </pc:sldMkLst>
      </pc:sldChg>
      <pc:sldChg chg="del">
        <pc:chgData name="Luka Lukač" userId="664ea76b-1e27-44d6-9118-861efcf80539" providerId="ADAL" clId="{407FB070-0E08-452D-BAF0-76AA75B24035}" dt="2023-08-28T17:50:00.436" v="115" actId="47"/>
        <pc:sldMkLst>
          <pc:docMk/>
          <pc:sldMk cId="635894204" sldId="1144"/>
        </pc:sldMkLst>
      </pc:sldChg>
      <pc:sldChg chg="del">
        <pc:chgData name="Luka Lukač" userId="664ea76b-1e27-44d6-9118-861efcf80539" providerId="ADAL" clId="{407FB070-0E08-452D-BAF0-76AA75B24035}" dt="2023-08-28T17:50:00.436" v="115" actId="47"/>
        <pc:sldMkLst>
          <pc:docMk/>
          <pc:sldMk cId="2148449745" sldId="1145"/>
        </pc:sldMkLst>
      </pc:sldChg>
      <pc:sldChg chg="del">
        <pc:chgData name="Luka Lukač" userId="664ea76b-1e27-44d6-9118-861efcf80539" providerId="ADAL" clId="{407FB070-0E08-452D-BAF0-76AA75B24035}" dt="2023-08-28T17:50:00.436" v="115" actId="47"/>
        <pc:sldMkLst>
          <pc:docMk/>
          <pc:sldMk cId="407195364" sldId="1146"/>
        </pc:sldMkLst>
      </pc:sldChg>
      <pc:sldChg chg="del">
        <pc:chgData name="Luka Lukač" userId="664ea76b-1e27-44d6-9118-861efcf80539" providerId="ADAL" clId="{407FB070-0E08-452D-BAF0-76AA75B24035}" dt="2023-08-28T17:50:00.436" v="115" actId="47"/>
        <pc:sldMkLst>
          <pc:docMk/>
          <pc:sldMk cId="1843475209" sldId="1147"/>
        </pc:sldMkLst>
      </pc:sldChg>
      <pc:sldChg chg="del">
        <pc:chgData name="Luka Lukač" userId="664ea76b-1e27-44d6-9118-861efcf80539" providerId="ADAL" clId="{407FB070-0E08-452D-BAF0-76AA75B24035}" dt="2023-08-28T17:50:00.436" v="115" actId="47"/>
        <pc:sldMkLst>
          <pc:docMk/>
          <pc:sldMk cId="785922118" sldId="1148"/>
        </pc:sldMkLst>
      </pc:sldChg>
      <pc:sldChg chg="del">
        <pc:chgData name="Luka Lukač" userId="664ea76b-1e27-44d6-9118-861efcf80539" providerId="ADAL" clId="{407FB070-0E08-452D-BAF0-76AA75B24035}" dt="2023-08-28T17:50:00.436" v="115" actId="47"/>
        <pc:sldMkLst>
          <pc:docMk/>
          <pc:sldMk cId="3605425321" sldId="1149"/>
        </pc:sldMkLst>
      </pc:sldChg>
      <pc:sldChg chg="del">
        <pc:chgData name="Luka Lukač" userId="664ea76b-1e27-44d6-9118-861efcf80539" providerId="ADAL" clId="{407FB070-0E08-452D-BAF0-76AA75B24035}" dt="2023-08-28T17:50:00.436" v="115" actId="47"/>
        <pc:sldMkLst>
          <pc:docMk/>
          <pc:sldMk cId="1910517093" sldId="1150"/>
        </pc:sldMkLst>
      </pc:sldChg>
      <pc:sldChg chg="del">
        <pc:chgData name="Luka Lukač" userId="664ea76b-1e27-44d6-9118-861efcf80539" providerId="ADAL" clId="{407FB070-0E08-452D-BAF0-76AA75B24035}" dt="2023-08-28T17:50:00.436" v="115" actId="47"/>
        <pc:sldMkLst>
          <pc:docMk/>
          <pc:sldMk cId="1177855281" sldId="1151"/>
        </pc:sldMkLst>
      </pc:sldChg>
      <pc:sldChg chg="del">
        <pc:chgData name="Luka Lukač" userId="664ea76b-1e27-44d6-9118-861efcf80539" providerId="ADAL" clId="{407FB070-0E08-452D-BAF0-76AA75B24035}" dt="2023-08-28T17:50:00.436" v="115" actId="47"/>
        <pc:sldMkLst>
          <pc:docMk/>
          <pc:sldMk cId="2110047438" sldId="1152"/>
        </pc:sldMkLst>
      </pc:sldChg>
      <pc:sldChg chg="del">
        <pc:chgData name="Luka Lukač" userId="664ea76b-1e27-44d6-9118-861efcf80539" providerId="ADAL" clId="{407FB070-0E08-452D-BAF0-76AA75B24035}" dt="2023-08-28T17:50:00.436" v="115" actId="47"/>
        <pc:sldMkLst>
          <pc:docMk/>
          <pc:sldMk cId="1453209818" sldId="1153"/>
        </pc:sldMkLst>
      </pc:sldChg>
      <pc:sldChg chg="del">
        <pc:chgData name="Luka Lukač" userId="664ea76b-1e27-44d6-9118-861efcf80539" providerId="ADAL" clId="{407FB070-0E08-452D-BAF0-76AA75B24035}" dt="2023-08-28T17:50:00.436" v="115" actId="47"/>
        <pc:sldMkLst>
          <pc:docMk/>
          <pc:sldMk cId="1470736334" sldId="1154"/>
        </pc:sldMkLst>
      </pc:sldChg>
      <pc:sldChg chg="del">
        <pc:chgData name="Luka Lukač" userId="664ea76b-1e27-44d6-9118-861efcf80539" providerId="ADAL" clId="{407FB070-0E08-452D-BAF0-76AA75B24035}" dt="2023-08-28T17:50:00.436" v="115" actId="47"/>
        <pc:sldMkLst>
          <pc:docMk/>
          <pc:sldMk cId="2937320795" sldId="1155"/>
        </pc:sldMkLst>
      </pc:sldChg>
      <pc:sldChg chg="del">
        <pc:chgData name="Luka Lukač" userId="664ea76b-1e27-44d6-9118-861efcf80539" providerId="ADAL" clId="{407FB070-0E08-452D-BAF0-76AA75B24035}" dt="2023-08-28T17:50:00.436" v="115" actId="47"/>
        <pc:sldMkLst>
          <pc:docMk/>
          <pc:sldMk cId="3085974289" sldId="1156"/>
        </pc:sldMkLst>
      </pc:sldChg>
      <pc:sldChg chg="addSp delSp modSp mod">
        <pc:chgData name="Luka Lukač" userId="664ea76b-1e27-44d6-9118-861efcf80539" providerId="ADAL" clId="{407FB070-0E08-452D-BAF0-76AA75B24035}" dt="2023-08-28T17:48:31.734" v="75" actId="1076"/>
        <pc:sldMkLst>
          <pc:docMk/>
          <pc:sldMk cId="1022444649" sldId="1157"/>
        </pc:sldMkLst>
      </pc:sldChg>
      <pc:sldChg chg="add">
        <pc:chgData name="Luka Lukač" userId="664ea76b-1e27-44d6-9118-861efcf80539" providerId="ADAL" clId="{407FB070-0E08-452D-BAF0-76AA75B24035}" dt="2023-08-28T17:48:45.476" v="83"/>
        <pc:sldMkLst>
          <pc:docMk/>
          <pc:sldMk cId="765693047" sldId="1158"/>
        </pc:sldMkLst>
      </pc:sldChg>
      <pc:sldChg chg="add">
        <pc:chgData name="Luka Lukač" userId="664ea76b-1e27-44d6-9118-861efcf80539" providerId="ADAL" clId="{407FB070-0E08-452D-BAF0-76AA75B24035}" dt="2023-09-21T16:10:48.237" v="9224"/>
        <pc:sldMkLst>
          <pc:docMk/>
          <pc:sldMk cId="1070256322" sldId="1160"/>
        </pc:sldMkLst>
      </pc:sldChg>
      <pc:sldChg chg="modSp add mod">
        <pc:chgData name="Luka Lukač" userId="664ea76b-1e27-44d6-9118-861efcf80539" providerId="ADAL" clId="{407FB070-0E08-452D-BAF0-76AA75B24035}" dt="2023-09-21T16:15:42.376" v="9388" actId="1076"/>
        <pc:sldMkLst>
          <pc:docMk/>
          <pc:sldMk cId="4189824196" sldId="1161"/>
        </pc:sldMkLst>
      </pc:sldChg>
      <pc:sldChg chg="add">
        <pc:chgData name="Luka Lukač" userId="664ea76b-1e27-44d6-9118-861efcf80539" providerId="ADAL" clId="{407FB070-0E08-452D-BAF0-76AA75B24035}" dt="2023-09-21T16:15:44.619" v="9389"/>
        <pc:sldMkLst>
          <pc:docMk/>
          <pc:sldMk cId="3180994100" sldId="1162"/>
        </pc:sldMkLst>
      </pc:sldChg>
      <pc:sldChg chg="modSp add mod">
        <pc:chgData name="Luka Lukač" userId="664ea76b-1e27-44d6-9118-861efcf80539" providerId="ADAL" clId="{407FB070-0E08-452D-BAF0-76AA75B24035}" dt="2023-09-21T16:24:27.530" v="9422" actId="1076"/>
        <pc:sldMkLst>
          <pc:docMk/>
          <pc:sldMk cId="3740513767" sldId="1163"/>
        </pc:sldMkLst>
      </pc:sldChg>
      <pc:sldChg chg="delSp modSp add mod">
        <pc:chgData name="Luka Lukač" userId="664ea76b-1e27-44d6-9118-861efcf80539" providerId="ADAL" clId="{407FB070-0E08-452D-BAF0-76AA75B24035}" dt="2023-09-21T16:24:30.282" v="9425" actId="478"/>
        <pc:sldMkLst>
          <pc:docMk/>
          <pc:sldMk cId="1558248022" sldId="1164"/>
        </pc:sldMkLst>
      </pc:sldChg>
      <pc:sldChg chg="modSp add mod">
        <pc:chgData name="Luka Lukač" userId="664ea76b-1e27-44d6-9118-861efcf80539" providerId="ADAL" clId="{407FB070-0E08-452D-BAF0-76AA75B24035}" dt="2023-09-21T16:24:33.043" v="9427" actId="20577"/>
        <pc:sldMkLst>
          <pc:docMk/>
          <pc:sldMk cId="4038750176" sldId="1165"/>
        </pc:sldMkLst>
      </pc:sldChg>
      <pc:sldChg chg="modSp add mod">
        <pc:chgData name="Luka Lukač" userId="664ea76b-1e27-44d6-9118-861efcf80539" providerId="ADAL" clId="{407FB070-0E08-452D-BAF0-76AA75B24035}" dt="2023-09-21T16:24:36.220" v="9429" actId="20577"/>
        <pc:sldMkLst>
          <pc:docMk/>
          <pc:sldMk cId="1277755656" sldId="1166"/>
        </pc:sldMkLst>
      </pc:sldChg>
      <pc:sldChg chg="modSp add mod">
        <pc:chgData name="Luka Lukač" userId="664ea76b-1e27-44d6-9118-861efcf80539" providerId="ADAL" clId="{407FB070-0E08-452D-BAF0-76AA75B24035}" dt="2023-09-21T16:24:38.788" v="9431" actId="20577"/>
        <pc:sldMkLst>
          <pc:docMk/>
          <pc:sldMk cId="2504333738" sldId="1167"/>
        </pc:sldMkLst>
      </pc:sldChg>
      <pc:sldChg chg="modSp add mod">
        <pc:chgData name="Luka Lukač" userId="664ea76b-1e27-44d6-9118-861efcf80539" providerId="ADAL" clId="{407FB070-0E08-452D-BAF0-76AA75B24035}" dt="2023-09-21T16:24:44.021" v="9434" actId="1076"/>
        <pc:sldMkLst>
          <pc:docMk/>
          <pc:sldMk cId="1170937947" sldId="1168"/>
        </pc:sldMkLst>
      </pc:sldChg>
      <pc:sldChg chg="delSp modSp add mod">
        <pc:chgData name="Luka Lukač" userId="664ea76b-1e27-44d6-9118-861efcf80539" providerId="ADAL" clId="{407FB070-0E08-452D-BAF0-76AA75B24035}" dt="2023-09-21T16:24:47.764" v="9437" actId="478"/>
        <pc:sldMkLst>
          <pc:docMk/>
          <pc:sldMk cId="2370899726" sldId="1169"/>
        </pc:sldMkLst>
      </pc:sldChg>
      <pc:sldChg chg="modSp add mod">
        <pc:chgData name="Luka Lukač" userId="664ea76b-1e27-44d6-9118-861efcf80539" providerId="ADAL" clId="{407FB070-0E08-452D-BAF0-76AA75B24035}" dt="2023-09-21T16:24:56.735" v="9440" actId="1076"/>
        <pc:sldMkLst>
          <pc:docMk/>
          <pc:sldMk cId="3822552856" sldId="1170"/>
        </pc:sldMkLst>
      </pc:sldChg>
      <pc:sldChg chg="delSp modSp add mod">
        <pc:chgData name="Luka Lukač" userId="664ea76b-1e27-44d6-9118-861efcf80539" providerId="ADAL" clId="{407FB070-0E08-452D-BAF0-76AA75B24035}" dt="2023-09-21T16:25:04.407" v="9448" actId="20577"/>
        <pc:sldMkLst>
          <pc:docMk/>
          <pc:sldMk cId="2216448938" sldId="1171"/>
        </pc:sldMkLst>
      </pc:sldChg>
      <pc:sldChg chg="delSp modSp add mod">
        <pc:chgData name="Luka Lukač" userId="664ea76b-1e27-44d6-9118-861efcf80539" providerId="ADAL" clId="{407FB070-0E08-452D-BAF0-76AA75B24035}" dt="2023-09-21T16:25:08.600" v="9451" actId="478"/>
        <pc:sldMkLst>
          <pc:docMk/>
          <pc:sldMk cId="753742400" sldId="1172"/>
        </pc:sldMkLst>
      </pc:sldChg>
      <pc:sldChg chg="modSp add mod">
        <pc:chgData name="Luka Lukač" userId="664ea76b-1e27-44d6-9118-861efcf80539" providerId="ADAL" clId="{407FB070-0E08-452D-BAF0-76AA75B24035}" dt="2023-09-21T16:25:14.602" v="9454" actId="1076"/>
        <pc:sldMkLst>
          <pc:docMk/>
          <pc:sldMk cId="1517867257" sldId="1173"/>
        </pc:sldMkLst>
      </pc:sldChg>
      <pc:sldChg chg="modSp add mod">
        <pc:chgData name="Luka Lukač" userId="664ea76b-1e27-44d6-9118-861efcf80539" providerId="ADAL" clId="{407FB070-0E08-452D-BAF0-76AA75B24035}" dt="2023-09-21T16:25:17.226" v="9456" actId="20577"/>
        <pc:sldMkLst>
          <pc:docMk/>
          <pc:sldMk cId="2774366086" sldId="1174"/>
        </pc:sldMkLst>
      </pc:sldChg>
      <pc:sldChg chg="modSp add mod">
        <pc:chgData name="Luka Lukač" userId="664ea76b-1e27-44d6-9118-861efcf80539" providerId="ADAL" clId="{407FB070-0E08-452D-BAF0-76AA75B24035}" dt="2023-09-21T16:25:21.719" v="9459" actId="1076"/>
        <pc:sldMkLst>
          <pc:docMk/>
          <pc:sldMk cId="3186418426" sldId="1175"/>
        </pc:sldMkLst>
      </pc:sldChg>
      <pc:sldChg chg="modSp add mod">
        <pc:chgData name="Luka Lukač" userId="664ea76b-1e27-44d6-9118-861efcf80539" providerId="ADAL" clId="{407FB070-0E08-452D-BAF0-76AA75B24035}" dt="2023-09-21T16:25:28.535" v="9462" actId="1076"/>
        <pc:sldMkLst>
          <pc:docMk/>
          <pc:sldMk cId="884949991" sldId="1176"/>
        </pc:sldMkLst>
      </pc:sldChg>
      <pc:sldChg chg="modSp add mod">
        <pc:chgData name="Luka Lukač" userId="664ea76b-1e27-44d6-9118-861efcf80539" providerId="ADAL" clId="{407FB070-0E08-452D-BAF0-76AA75B24035}" dt="2023-09-21T16:25:34.454" v="9466" actId="1076"/>
        <pc:sldMkLst>
          <pc:docMk/>
          <pc:sldMk cId="3284421320" sldId="1177"/>
        </pc:sldMkLst>
      </pc:sldChg>
      <pc:sldChg chg="modSp add mod">
        <pc:chgData name="Luka Lukač" userId="664ea76b-1e27-44d6-9118-861efcf80539" providerId="ADAL" clId="{407FB070-0E08-452D-BAF0-76AA75B24035}" dt="2023-09-21T16:25:46.909" v="9470" actId="1076"/>
        <pc:sldMkLst>
          <pc:docMk/>
          <pc:sldMk cId="4151178636" sldId="1178"/>
        </pc:sldMkLst>
      </pc:sldChg>
      <pc:sldChg chg="delSp modSp add mod">
        <pc:chgData name="Luka Lukač" userId="664ea76b-1e27-44d6-9118-861efcf80539" providerId="ADAL" clId="{407FB070-0E08-452D-BAF0-76AA75B24035}" dt="2023-09-21T16:25:49.926" v="9473" actId="478"/>
        <pc:sldMkLst>
          <pc:docMk/>
          <pc:sldMk cId="423767466" sldId="1179"/>
        </pc:sldMkLst>
      </pc:sldChg>
      <pc:sldChg chg="modSp add mod">
        <pc:chgData name="Luka Lukač" userId="664ea76b-1e27-44d6-9118-861efcf80539" providerId="ADAL" clId="{407FB070-0E08-452D-BAF0-76AA75B24035}" dt="2023-09-21T16:26:02.445" v="9478" actId="1076"/>
        <pc:sldMkLst>
          <pc:docMk/>
          <pc:sldMk cId="3254165613" sldId="1180"/>
        </pc:sldMkLst>
      </pc:sldChg>
      <pc:sldChg chg="modSp add mod">
        <pc:chgData name="Luka Lukač" userId="664ea76b-1e27-44d6-9118-861efcf80539" providerId="ADAL" clId="{407FB070-0E08-452D-BAF0-76AA75B24035}" dt="2023-09-21T16:26:18.189" v="9482" actId="1076"/>
        <pc:sldMkLst>
          <pc:docMk/>
          <pc:sldMk cId="3761949000" sldId="1181"/>
        </pc:sldMkLst>
      </pc:sldChg>
      <pc:sldChg chg="delSp modSp add mod">
        <pc:chgData name="Luka Lukač" userId="664ea76b-1e27-44d6-9118-861efcf80539" providerId="ADAL" clId="{407FB070-0E08-452D-BAF0-76AA75B24035}" dt="2023-09-21T16:26:23.299" v="9485" actId="20577"/>
        <pc:sldMkLst>
          <pc:docMk/>
          <pc:sldMk cId="737545154" sldId="1182"/>
        </pc:sldMkLst>
      </pc:sldChg>
      <pc:sldChg chg="delSp modSp add mod">
        <pc:chgData name="Luka Lukač" userId="664ea76b-1e27-44d6-9118-861efcf80539" providerId="ADAL" clId="{407FB070-0E08-452D-BAF0-76AA75B24035}" dt="2023-09-21T16:26:29.507" v="9489" actId="478"/>
        <pc:sldMkLst>
          <pc:docMk/>
          <pc:sldMk cId="1721921563" sldId="1183"/>
        </pc:sldMkLst>
      </pc:sldChg>
      <pc:sldChg chg="delSp modSp add mod">
        <pc:chgData name="Luka Lukač" userId="664ea76b-1e27-44d6-9118-861efcf80539" providerId="ADAL" clId="{407FB070-0E08-452D-BAF0-76AA75B24035}" dt="2023-09-21T16:26:33.309" v="9492" actId="20577"/>
        <pc:sldMkLst>
          <pc:docMk/>
          <pc:sldMk cId="3969501720" sldId="1184"/>
        </pc:sldMkLst>
      </pc:sldChg>
      <pc:sldChg chg="modSp add mod">
        <pc:chgData name="Luka Lukač" userId="664ea76b-1e27-44d6-9118-861efcf80539" providerId="ADAL" clId="{407FB070-0E08-452D-BAF0-76AA75B24035}" dt="2023-09-21T16:26:42.469" v="9497" actId="1076"/>
        <pc:sldMkLst>
          <pc:docMk/>
          <pc:sldMk cId="3799440980" sldId="1185"/>
        </pc:sldMkLst>
      </pc:sldChg>
      <pc:sldChg chg="delSp modSp add mod">
        <pc:chgData name="Luka Lukač" userId="664ea76b-1e27-44d6-9118-861efcf80539" providerId="ADAL" clId="{407FB070-0E08-452D-BAF0-76AA75B24035}" dt="2023-09-21T16:26:47.053" v="9500" actId="478"/>
        <pc:sldMkLst>
          <pc:docMk/>
          <pc:sldMk cId="1315915410" sldId="1186"/>
        </pc:sldMkLst>
      </pc:sldChg>
      <pc:sldChg chg="delSp modSp add mod">
        <pc:chgData name="Luka Lukač" userId="664ea76b-1e27-44d6-9118-861efcf80539" providerId="ADAL" clId="{407FB070-0E08-452D-BAF0-76AA75B24035}" dt="2023-09-21T16:26:58.039" v="9507" actId="478"/>
        <pc:sldMkLst>
          <pc:docMk/>
          <pc:sldMk cId="2804674607" sldId="1187"/>
        </pc:sldMkLst>
      </pc:sldChg>
      <pc:sldChg chg="modSp add mod">
        <pc:chgData name="Luka Lukač" userId="664ea76b-1e27-44d6-9118-861efcf80539" providerId="ADAL" clId="{407FB070-0E08-452D-BAF0-76AA75B24035}" dt="2023-09-21T16:27:05.260" v="9511" actId="1076"/>
        <pc:sldMkLst>
          <pc:docMk/>
          <pc:sldMk cId="3939755600" sldId="1188"/>
        </pc:sldMkLst>
      </pc:sldChg>
      <pc:sldChg chg="delSp modSp add mod">
        <pc:chgData name="Luka Lukač" userId="664ea76b-1e27-44d6-9118-861efcf80539" providerId="ADAL" clId="{407FB070-0E08-452D-BAF0-76AA75B24035}" dt="2023-09-21T16:27:10.672" v="9514" actId="478"/>
        <pc:sldMkLst>
          <pc:docMk/>
          <pc:sldMk cId="2725645583" sldId="1189"/>
        </pc:sldMkLst>
      </pc:sldChg>
      <pc:sldChg chg="modSp add mod ord">
        <pc:chgData name="Luka Lukač" userId="664ea76b-1e27-44d6-9118-861efcf80539" providerId="ADAL" clId="{407FB070-0E08-452D-BAF0-76AA75B24035}" dt="2023-09-21T16:27:18.421" v="9517"/>
        <pc:sldMkLst>
          <pc:docMk/>
          <pc:sldMk cId="4158382147" sldId="1190"/>
        </pc:sldMkLst>
      </pc:sldChg>
      <pc:sldChg chg="modSp add mod">
        <pc:chgData name="Luka Lukač" userId="664ea76b-1e27-44d6-9118-861efcf80539" providerId="ADAL" clId="{407FB070-0E08-452D-BAF0-76AA75B24035}" dt="2023-09-21T16:31:31.851" v="9539" actId="1076"/>
        <pc:sldMkLst>
          <pc:docMk/>
          <pc:sldMk cId="2329783179" sldId="1191"/>
        </pc:sldMkLst>
      </pc:sldChg>
      <pc:sldChg chg="delSp modSp add mod">
        <pc:chgData name="Luka Lukač" userId="664ea76b-1e27-44d6-9118-861efcf80539" providerId="ADAL" clId="{407FB070-0E08-452D-BAF0-76AA75B24035}" dt="2023-09-21T16:31:42.375" v="9544" actId="478"/>
        <pc:sldMkLst>
          <pc:docMk/>
          <pc:sldMk cId="3359646416" sldId="1192"/>
        </pc:sldMkLst>
      </pc:sldChg>
      <pc:sldChg chg="modSp add mod">
        <pc:chgData name="Luka Lukač" userId="664ea76b-1e27-44d6-9118-861efcf80539" providerId="ADAL" clId="{407FB070-0E08-452D-BAF0-76AA75B24035}" dt="2023-09-21T16:31:44.585" v="9546" actId="20577"/>
        <pc:sldMkLst>
          <pc:docMk/>
          <pc:sldMk cId="1597031558" sldId="1193"/>
        </pc:sldMkLst>
      </pc:sldChg>
      <pc:sldChg chg="modSp add mod">
        <pc:chgData name="Luka Lukač" userId="664ea76b-1e27-44d6-9118-861efcf80539" providerId="ADAL" clId="{407FB070-0E08-452D-BAF0-76AA75B24035}" dt="2023-09-21T16:31:47.345" v="9549" actId="20577"/>
        <pc:sldMkLst>
          <pc:docMk/>
          <pc:sldMk cId="237847634" sldId="1194"/>
        </pc:sldMkLst>
      </pc:sldChg>
      <pc:sldChg chg="modSp add mod">
        <pc:chgData name="Luka Lukač" userId="664ea76b-1e27-44d6-9118-861efcf80539" providerId="ADAL" clId="{407FB070-0E08-452D-BAF0-76AA75B24035}" dt="2023-09-21T16:31:56.853" v="9553" actId="1076"/>
        <pc:sldMkLst>
          <pc:docMk/>
          <pc:sldMk cId="89691537" sldId="1195"/>
        </pc:sldMkLst>
      </pc:sldChg>
      <pc:sldChg chg="modSp add mod">
        <pc:chgData name="Luka Lukač" userId="664ea76b-1e27-44d6-9118-861efcf80539" providerId="ADAL" clId="{407FB070-0E08-452D-BAF0-76AA75B24035}" dt="2023-09-21T16:32:03.230" v="9557" actId="1076"/>
        <pc:sldMkLst>
          <pc:docMk/>
          <pc:sldMk cId="1894322196" sldId="1196"/>
        </pc:sldMkLst>
      </pc:sldChg>
      <pc:sldChg chg="delSp modSp add mod">
        <pc:chgData name="Luka Lukač" userId="664ea76b-1e27-44d6-9118-861efcf80539" providerId="ADAL" clId="{407FB070-0E08-452D-BAF0-76AA75B24035}" dt="2023-09-21T16:32:06.467" v="9559" actId="478"/>
        <pc:sldMkLst>
          <pc:docMk/>
          <pc:sldMk cId="1272593530" sldId="1197"/>
        </pc:sldMkLst>
      </pc:sldChg>
      <pc:sldChg chg="delSp modSp add mod">
        <pc:chgData name="Luka Lukač" userId="664ea76b-1e27-44d6-9118-861efcf80539" providerId="ADAL" clId="{407FB070-0E08-452D-BAF0-76AA75B24035}" dt="2023-09-21T16:32:08.995" v="9562" actId="478"/>
        <pc:sldMkLst>
          <pc:docMk/>
          <pc:sldMk cId="911797215" sldId="1198"/>
        </pc:sldMkLst>
      </pc:sldChg>
      <pc:sldChg chg="delSp modSp add mod">
        <pc:chgData name="Luka Lukač" userId="664ea76b-1e27-44d6-9118-861efcf80539" providerId="ADAL" clId="{407FB070-0E08-452D-BAF0-76AA75B24035}" dt="2023-09-21T16:32:10.900" v="9565" actId="478"/>
        <pc:sldMkLst>
          <pc:docMk/>
          <pc:sldMk cId="3049137405" sldId="1199"/>
        </pc:sldMkLst>
      </pc:sldChg>
      <pc:sldChg chg="modSp add mod">
        <pc:chgData name="Luka Lukač" userId="664ea76b-1e27-44d6-9118-861efcf80539" providerId="ADAL" clId="{407FB070-0E08-452D-BAF0-76AA75B24035}" dt="2023-09-21T16:32:17.558" v="9569" actId="1076"/>
        <pc:sldMkLst>
          <pc:docMk/>
          <pc:sldMk cId="1353023404" sldId="1200"/>
        </pc:sldMkLst>
      </pc:sldChg>
      <pc:sldChg chg="modSp add mod">
        <pc:chgData name="Luka Lukač" userId="664ea76b-1e27-44d6-9118-861efcf80539" providerId="ADAL" clId="{407FB070-0E08-452D-BAF0-76AA75B24035}" dt="2023-09-21T16:32:20.110" v="9571" actId="20577"/>
        <pc:sldMkLst>
          <pc:docMk/>
          <pc:sldMk cId="3441223270" sldId="1201"/>
        </pc:sldMkLst>
      </pc:sldChg>
      <pc:sldChg chg="modSp add mod">
        <pc:chgData name="Luka Lukač" userId="664ea76b-1e27-44d6-9118-861efcf80539" providerId="ADAL" clId="{407FB070-0E08-452D-BAF0-76AA75B24035}" dt="2023-09-21T16:32:22.815" v="9573" actId="20577"/>
        <pc:sldMkLst>
          <pc:docMk/>
          <pc:sldMk cId="3699543580" sldId="1202"/>
        </pc:sldMkLst>
      </pc:sldChg>
      <pc:sldChg chg="delSp modSp add mod">
        <pc:chgData name="Luka Lukač" userId="664ea76b-1e27-44d6-9118-861efcf80539" providerId="ADAL" clId="{407FB070-0E08-452D-BAF0-76AA75B24035}" dt="2023-09-21T16:32:32.095" v="9576" actId="478"/>
        <pc:sldMkLst>
          <pc:docMk/>
          <pc:sldMk cId="35644651" sldId="1203"/>
        </pc:sldMkLst>
      </pc:sldChg>
      <pc:sldChg chg="delSp modSp add mod">
        <pc:chgData name="Luka Lukač" userId="664ea76b-1e27-44d6-9118-861efcf80539" providerId="ADAL" clId="{407FB070-0E08-452D-BAF0-76AA75B24035}" dt="2023-09-21T16:32:34.183" v="9579" actId="478"/>
        <pc:sldMkLst>
          <pc:docMk/>
          <pc:sldMk cId="3755476052" sldId="1204"/>
        </pc:sldMkLst>
      </pc:sldChg>
      <pc:sldChg chg="modSp add mod">
        <pc:chgData name="Luka Lukač" userId="664ea76b-1e27-44d6-9118-861efcf80539" providerId="ADAL" clId="{407FB070-0E08-452D-BAF0-76AA75B24035}" dt="2023-09-21T16:32:40.792" v="9583" actId="1076"/>
        <pc:sldMkLst>
          <pc:docMk/>
          <pc:sldMk cId="1245475145" sldId="1205"/>
        </pc:sldMkLst>
      </pc:sldChg>
      <pc:sldChg chg="modSp add mod">
        <pc:chgData name="Luka Lukač" userId="664ea76b-1e27-44d6-9118-861efcf80539" providerId="ADAL" clId="{407FB070-0E08-452D-BAF0-76AA75B24035}" dt="2023-09-21T16:32:43.441" v="9585" actId="20577"/>
        <pc:sldMkLst>
          <pc:docMk/>
          <pc:sldMk cId="2633645564" sldId="1206"/>
        </pc:sldMkLst>
      </pc:sldChg>
      <pc:sldChg chg="delSp modSp add mod">
        <pc:chgData name="Luka Lukač" userId="664ea76b-1e27-44d6-9118-861efcf80539" providerId="ADAL" clId="{407FB070-0E08-452D-BAF0-76AA75B24035}" dt="2023-09-21T16:32:47.241" v="9588" actId="478"/>
        <pc:sldMkLst>
          <pc:docMk/>
          <pc:sldMk cId="4090589634" sldId="1207"/>
        </pc:sldMkLst>
      </pc:sldChg>
      <pc:sldChg chg="delSp modSp add mod">
        <pc:chgData name="Luka Lukač" userId="664ea76b-1e27-44d6-9118-861efcf80539" providerId="ADAL" clId="{407FB070-0E08-452D-BAF0-76AA75B24035}" dt="2023-09-21T16:32:49.425" v="9591" actId="478"/>
        <pc:sldMkLst>
          <pc:docMk/>
          <pc:sldMk cId="3375978071" sldId="1208"/>
        </pc:sldMkLst>
      </pc:sldChg>
      <pc:sldChg chg="delSp modSp add mod">
        <pc:chgData name="Luka Lukač" userId="664ea76b-1e27-44d6-9118-861efcf80539" providerId="ADAL" clId="{407FB070-0E08-452D-BAF0-76AA75B24035}" dt="2023-09-21T16:32:53.323" v="9595" actId="478"/>
        <pc:sldMkLst>
          <pc:docMk/>
          <pc:sldMk cId="2127097563" sldId="1209"/>
        </pc:sldMkLst>
      </pc:sldChg>
      <pc:sldChg chg="modSp add mod">
        <pc:chgData name="Luka Lukač" userId="664ea76b-1e27-44d6-9118-861efcf80539" providerId="ADAL" clId="{407FB070-0E08-452D-BAF0-76AA75B24035}" dt="2023-09-21T16:33:00.177" v="9600" actId="1076"/>
        <pc:sldMkLst>
          <pc:docMk/>
          <pc:sldMk cId="1093210607" sldId="1210"/>
        </pc:sldMkLst>
      </pc:sldChg>
      <pc:sldChg chg="modSp add mod">
        <pc:chgData name="Luka Lukač" userId="664ea76b-1e27-44d6-9118-861efcf80539" providerId="ADAL" clId="{407FB070-0E08-452D-BAF0-76AA75B24035}" dt="2023-09-21T16:33:03.732" v="9606" actId="20577"/>
        <pc:sldMkLst>
          <pc:docMk/>
          <pc:sldMk cId="1145226300" sldId="1211"/>
        </pc:sldMkLst>
      </pc:sldChg>
      <pc:sldChg chg="modSp add mod">
        <pc:chgData name="Luka Lukač" userId="664ea76b-1e27-44d6-9118-861efcf80539" providerId="ADAL" clId="{407FB070-0E08-452D-BAF0-76AA75B24035}" dt="2023-09-21T16:33:13.358" v="9611" actId="1076"/>
        <pc:sldMkLst>
          <pc:docMk/>
          <pc:sldMk cId="2697255974" sldId="1212"/>
        </pc:sldMkLst>
      </pc:sldChg>
      <pc:sldChg chg="delSp modSp add mod">
        <pc:chgData name="Luka Lukač" userId="664ea76b-1e27-44d6-9118-861efcf80539" providerId="ADAL" clId="{407FB070-0E08-452D-BAF0-76AA75B24035}" dt="2023-09-21T16:33:16.542" v="9614" actId="478"/>
        <pc:sldMkLst>
          <pc:docMk/>
          <pc:sldMk cId="3822024232" sldId="1213"/>
        </pc:sldMkLst>
      </pc:sldChg>
      <pc:sldChg chg="modSp add mod">
        <pc:chgData name="Luka Lukač" userId="664ea76b-1e27-44d6-9118-861efcf80539" providerId="ADAL" clId="{407FB070-0E08-452D-BAF0-76AA75B24035}" dt="2023-09-21T16:33:19.775" v="9617" actId="20577"/>
        <pc:sldMkLst>
          <pc:docMk/>
          <pc:sldMk cId="2963034473" sldId="1214"/>
        </pc:sldMkLst>
      </pc:sldChg>
      <pc:sldChg chg="modSp add mod">
        <pc:chgData name="Luka Lukač" userId="664ea76b-1e27-44d6-9118-861efcf80539" providerId="ADAL" clId="{407FB070-0E08-452D-BAF0-76AA75B24035}" dt="2023-09-21T16:33:28.386" v="9621" actId="1076"/>
        <pc:sldMkLst>
          <pc:docMk/>
          <pc:sldMk cId="3630912046" sldId="1215"/>
        </pc:sldMkLst>
      </pc:sldChg>
      <pc:sldChg chg="modSp add mod">
        <pc:chgData name="Luka Lukač" userId="664ea76b-1e27-44d6-9118-861efcf80539" providerId="ADAL" clId="{407FB070-0E08-452D-BAF0-76AA75B24035}" dt="2023-09-21T16:33:33.915" v="9623" actId="20577"/>
        <pc:sldMkLst>
          <pc:docMk/>
          <pc:sldMk cId="1681071588" sldId="1216"/>
        </pc:sldMkLst>
      </pc:sldChg>
      <pc:sldChg chg="modSp add mod">
        <pc:chgData name="Luka Lukač" userId="664ea76b-1e27-44d6-9118-861efcf80539" providerId="ADAL" clId="{407FB070-0E08-452D-BAF0-76AA75B24035}" dt="2023-09-21T16:33:36.753" v="9625" actId="20577"/>
        <pc:sldMkLst>
          <pc:docMk/>
          <pc:sldMk cId="3465249289" sldId="1217"/>
        </pc:sldMkLst>
      </pc:sldChg>
      <pc:sldChg chg="modSp add mod ord">
        <pc:chgData name="Luka Lukač" userId="664ea76b-1e27-44d6-9118-861efcf80539" providerId="ADAL" clId="{407FB070-0E08-452D-BAF0-76AA75B24035}" dt="2023-09-21T16:33:42.321" v="9628"/>
        <pc:sldMkLst>
          <pc:docMk/>
          <pc:sldMk cId="2823757634" sldId="1218"/>
        </pc:sldMkLst>
      </pc:sldChg>
    </pc:docChg>
  </pc:docChgLst>
  <pc:docChgLst>
    <pc:chgData name="Luka Lukač" userId="S::luka.lukac1@student.um.si::c4e1eba3-abc1-4b60-8986-7e4194f5ce75" providerId="AD" clId="Web-{6851CF66-DBFC-460D-AF28-4C5E81ECFF86}"/>
    <pc:docChg chg="addSld delSld modSld sldOrd">
      <pc:chgData name="Luka Lukač" userId="S::luka.lukac1@student.um.si::c4e1eba3-abc1-4b60-8986-7e4194f5ce75" providerId="AD" clId="Web-{6851CF66-DBFC-460D-AF28-4C5E81ECFF86}" dt="2023-01-28T16:30:31.403" v="1143" actId="20577"/>
      <pc:docMkLst>
        <pc:docMk/>
      </pc:docMkLst>
      <pc:sldChg chg="delSp">
        <pc:chgData name="Luka Lukač" userId="S::luka.lukac1@student.um.si::c4e1eba3-abc1-4b60-8986-7e4194f5ce75" providerId="AD" clId="Web-{6851CF66-DBFC-460D-AF28-4C5E81ECFF86}" dt="2023-01-28T16:21:00.648" v="1015"/>
        <pc:sldMkLst>
          <pc:docMk/>
          <pc:sldMk cId="394153029" sldId="312"/>
        </pc:sldMkLst>
      </pc:sldChg>
      <pc:sldChg chg="modSp ord">
        <pc:chgData name="Luka Lukač" userId="S::luka.lukac1@student.um.si::c4e1eba3-abc1-4b60-8986-7e4194f5ce75" providerId="AD" clId="Web-{6851CF66-DBFC-460D-AF28-4C5E81ECFF86}" dt="2023-01-28T15:29:27.086" v="94" actId="20577"/>
        <pc:sldMkLst>
          <pc:docMk/>
          <pc:sldMk cId="3564598382" sldId="848"/>
        </pc:sldMkLst>
      </pc:sldChg>
      <pc:sldChg chg="addSp delSp modSp">
        <pc:chgData name="Luka Lukač" userId="S::luka.lukac1@student.um.si::c4e1eba3-abc1-4b60-8986-7e4194f5ce75" providerId="AD" clId="Web-{6851CF66-DBFC-460D-AF28-4C5E81ECFF86}" dt="2023-01-28T16:13:21.866" v="853" actId="1076"/>
        <pc:sldMkLst>
          <pc:docMk/>
          <pc:sldMk cId="2287800761" sldId="849"/>
        </pc:sldMkLst>
      </pc:sldChg>
      <pc:sldChg chg="modSp">
        <pc:chgData name="Luka Lukač" userId="S::luka.lukac1@student.um.si::c4e1eba3-abc1-4b60-8986-7e4194f5ce75" providerId="AD" clId="Web-{6851CF66-DBFC-460D-AF28-4C5E81ECFF86}" dt="2023-01-28T15:27:37.301" v="90" actId="20577"/>
        <pc:sldMkLst>
          <pc:docMk/>
          <pc:sldMk cId="4278814579" sldId="853"/>
        </pc:sldMkLst>
      </pc:sldChg>
      <pc:sldChg chg="addSp delSp modSp ord">
        <pc:chgData name="Luka Lukač" userId="S::luka.lukac1@student.um.si::c4e1eba3-abc1-4b60-8986-7e4194f5ce75" providerId="AD" clId="Web-{6851CF66-DBFC-460D-AF28-4C5E81ECFF86}" dt="2023-01-28T15:35:11.270" v="179" actId="1076"/>
        <pc:sldMkLst>
          <pc:docMk/>
          <pc:sldMk cId="243001354" sldId="854"/>
        </pc:sldMkLst>
      </pc:sldChg>
      <pc:sldChg chg="addSp delSp modSp delAnim">
        <pc:chgData name="Luka Lukač" userId="S::luka.lukac1@student.um.si::c4e1eba3-abc1-4b60-8986-7e4194f5ce75" providerId="AD" clId="Web-{6851CF66-DBFC-460D-AF28-4C5E81ECFF86}" dt="2023-01-28T15:55:32.173" v="432" actId="20577"/>
        <pc:sldMkLst>
          <pc:docMk/>
          <pc:sldMk cId="752933930" sldId="855"/>
        </pc:sldMkLst>
      </pc:sldChg>
      <pc:sldChg chg="addSp delSp modSp">
        <pc:chgData name="Luka Lukač" userId="S::luka.lukac1@student.um.si::c4e1eba3-abc1-4b60-8986-7e4194f5ce75" providerId="AD" clId="Web-{6851CF66-DBFC-460D-AF28-4C5E81ECFF86}" dt="2023-01-28T15:53:43.091" v="423" actId="1076"/>
        <pc:sldMkLst>
          <pc:docMk/>
          <pc:sldMk cId="1486120375" sldId="856"/>
        </pc:sldMkLst>
      </pc:sldChg>
      <pc:sldChg chg="addSp delSp modSp">
        <pc:chgData name="Luka Lukač" userId="S::luka.lukac1@student.um.si::c4e1eba3-abc1-4b60-8986-7e4194f5ce75" providerId="AD" clId="Web-{6851CF66-DBFC-460D-AF28-4C5E81ECFF86}" dt="2023-01-28T15:43:10.365" v="289" actId="1076"/>
        <pc:sldMkLst>
          <pc:docMk/>
          <pc:sldMk cId="2452960672" sldId="857"/>
        </pc:sldMkLst>
      </pc:sldChg>
      <pc:sldChg chg="addSp delSp modSp">
        <pc:chgData name="Luka Lukač" userId="S::luka.lukac1@student.um.si::c4e1eba3-abc1-4b60-8986-7e4194f5ce75" providerId="AD" clId="Web-{6851CF66-DBFC-460D-AF28-4C5E81ECFF86}" dt="2023-01-28T15:58:13.053" v="551" actId="1076"/>
        <pc:sldMkLst>
          <pc:docMk/>
          <pc:sldMk cId="547452943" sldId="858"/>
        </pc:sldMkLst>
      </pc:sldChg>
      <pc:sldChg chg="delSp modSp">
        <pc:chgData name="Luka Lukač" userId="S::luka.lukac1@student.um.si::c4e1eba3-abc1-4b60-8986-7e4194f5ce75" providerId="AD" clId="Web-{6851CF66-DBFC-460D-AF28-4C5E81ECFF86}" dt="2023-01-28T16:02:54.001" v="620" actId="20577"/>
        <pc:sldMkLst>
          <pc:docMk/>
          <pc:sldMk cId="3531196513" sldId="859"/>
        </pc:sldMkLst>
      </pc:sldChg>
      <pc:sldChg chg="addSp delSp modSp">
        <pc:chgData name="Luka Lukač" userId="S::luka.lukac1@student.um.si::c4e1eba3-abc1-4b60-8986-7e4194f5ce75" providerId="AD" clId="Web-{6851CF66-DBFC-460D-AF28-4C5E81ECFF86}" dt="2023-01-28T16:05:57.695" v="678" actId="20577"/>
        <pc:sldMkLst>
          <pc:docMk/>
          <pc:sldMk cId="454988514" sldId="860"/>
        </pc:sldMkLst>
      </pc:sldChg>
      <pc:sldChg chg="delSp">
        <pc:chgData name="Luka Lukač" userId="S::luka.lukac1@student.um.si::c4e1eba3-abc1-4b60-8986-7e4194f5ce75" providerId="AD" clId="Web-{6851CF66-DBFC-460D-AF28-4C5E81ECFF86}" dt="2023-01-28T16:20:44.570" v="1005"/>
        <pc:sldMkLst>
          <pc:docMk/>
          <pc:sldMk cId="699280988" sldId="862"/>
        </pc:sldMkLst>
      </pc:sldChg>
      <pc:sldChg chg="delSp">
        <pc:chgData name="Luka Lukač" userId="S::luka.lukac1@student.um.si::c4e1eba3-abc1-4b60-8986-7e4194f5ce75" providerId="AD" clId="Web-{6851CF66-DBFC-460D-AF28-4C5E81ECFF86}" dt="2023-01-28T16:20:49.492" v="1008"/>
        <pc:sldMkLst>
          <pc:docMk/>
          <pc:sldMk cId="51498728" sldId="863"/>
        </pc:sldMkLst>
      </pc:sldChg>
      <pc:sldChg chg="delSp">
        <pc:chgData name="Luka Lukač" userId="S::luka.lukac1@student.um.si::c4e1eba3-abc1-4b60-8986-7e4194f5ce75" providerId="AD" clId="Web-{6851CF66-DBFC-460D-AF28-4C5E81ECFF86}" dt="2023-01-28T16:20:51.023" v="1009"/>
        <pc:sldMkLst>
          <pc:docMk/>
          <pc:sldMk cId="4219795222" sldId="864"/>
        </pc:sldMkLst>
      </pc:sldChg>
      <pc:sldChg chg="delSp">
        <pc:chgData name="Luka Lukač" userId="S::luka.lukac1@student.um.si::c4e1eba3-abc1-4b60-8986-7e4194f5ce75" providerId="AD" clId="Web-{6851CF66-DBFC-460D-AF28-4C5E81ECFF86}" dt="2023-01-28T16:20:51.992" v="1010"/>
        <pc:sldMkLst>
          <pc:docMk/>
          <pc:sldMk cId="2793352248" sldId="865"/>
        </pc:sldMkLst>
      </pc:sldChg>
      <pc:sldChg chg="addSp modSp">
        <pc:chgData name="Luka Lukač" userId="S::luka.lukac1@student.um.si::c4e1eba3-abc1-4b60-8986-7e4194f5ce75" providerId="AD" clId="Web-{6851CF66-DBFC-460D-AF28-4C5E81ECFF86}" dt="2023-01-28T16:20:33.600" v="1001" actId="1076"/>
        <pc:sldMkLst>
          <pc:docMk/>
          <pc:sldMk cId="2607956015" sldId="867"/>
        </pc:sldMkLst>
      </pc:sldChg>
      <pc:sldChg chg="delSp">
        <pc:chgData name="Luka Lukač" userId="S::luka.lukac1@student.um.si::c4e1eba3-abc1-4b60-8986-7e4194f5ce75" providerId="AD" clId="Web-{6851CF66-DBFC-460D-AF28-4C5E81ECFF86}" dt="2023-01-28T16:20:59.398" v="1014"/>
        <pc:sldMkLst>
          <pc:docMk/>
          <pc:sldMk cId="1254061654" sldId="868"/>
        </pc:sldMkLst>
      </pc:sldChg>
      <pc:sldChg chg="addSp delSp modSp">
        <pc:chgData name="Luka Lukač" userId="S::luka.lukac1@student.um.si::c4e1eba3-abc1-4b60-8986-7e4194f5ce75" providerId="AD" clId="Web-{6851CF66-DBFC-460D-AF28-4C5E81ECFF86}" dt="2023-01-28T16:30:31.403" v="1143" actId="20577"/>
        <pc:sldMkLst>
          <pc:docMk/>
          <pc:sldMk cId="2011779456" sldId="869"/>
        </pc:sldMkLst>
      </pc:sldChg>
      <pc:sldChg chg="addSp delSp modSp">
        <pc:chgData name="Luka Lukač" userId="S::luka.lukac1@student.um.si::c4e1eba3-abc1-4b60-8986-7e4194f5ce75" providerId="AD" clId="Web-{6851CF66-DBFC-460D-AF28-4C5E81ECFF86}" dt="2023-01-28T16:09:57.078" v="762" actId="1076"/>
        <pc:sldMkLst>
          <pc:docMk/>
          <pc:sldMk cId="2017737113" sldId="870"/>
        </pc:sldMkLst>
      </pc:sldChg>
      <pc:sldChg chg="delSp">
        <pc:chgData name="Luka Lukač" userId="S::luka.lukac1@student.um.si::c4e1eba3-abc1-4b60-8986-7e4194f5ce75" providerId="AD" clId="Web-{6851CF66-DBFC-460D-AF28-4C5E81ECFF86}" dt="2023-01-28T16:20:46.007" v="1006"/>
        <pc:sldMkLst>
          <pc:docMk/>
          <pc:sldMk cId="923402296" sldId="871"/>
        </pc:sldMkLst>
      </pc:sldChg>
      <pc:sldChg chg="delSp">
        <pc:chgData name="Luka Lukač" userId="S::luka.lukac1@student.um.si::c4e1eba3-abc1-4b60-8986-7e4194f5ce75" providerId="AD" clId="Web-{6851CF66-DBFC-460D-AF28-4C5E81ECFF86}" dt="2023-01-28T16:20:53.570" v="1011"/>
        <pc:sldMkLst>
          <pc:docMk/>
          <pc:sldMk cId="2277882326" sldId="872"/>
        </pc:sldMkLst>
      </pc:sldChg>
      <pc:sldChg chg="delSp">
        <pc:chgData name="Luka Lukač" userId="S::luka.lukac1@student.um.si::c4e1eba3-abc1-4b60-8986-7e4194f5ce75" providerId="AD" clId="Web-{6851CF66-DBFC-460D-AF28-4C5E81ECFF86}" dt="2023-01-28T16:20:54.929" v="1012"/>
        <pc:sldMkLst>
          <pc:docMk/>
          <pc:sldMk cId="4206169960" sldId="873"/>
        </pc:sldMkLst>
      </pc:sldChg>
      <pc:sldChg chg="delSp">
        <pc:chgData name="Luka Lukač" userId="S::luka.lukac1@student.um.si::c4e1eba3-abc1-4b60-8986-7e4194f5ce75" providerId="AD" clId="Web-{6851CF66-DBFC-460D-AF28-4C5E81ECFF86}" dt="2023-01-28T16:20:47.632" v="1007"/>
        <pc:sldMkLst>
          <pc:docMk/>
          <pc:sldMk cId="2400985103" sldId="874"/>
        </pc:sldMkLst>
      </pc:sldChg>
      <pc:sldChg chg="delSp">
        <pc:chgData name="Luka Lukač" userId="S::luka.lukac1@student.um.si::c4e1eba3-abc1-4b60-8986-7e4194f5ce75" providerId="AD" clId="Web-{6851CF66-DBFC-460D-AF28-4C5E81ECFF86}" dt="2023-01-28T16:20:56.492" v="1013"/>
        <pc:sldMkLst>
          <pc:docMk/>
          <pc:sldMk cId="3454761147" sldId="875"/>
        </pc:sldMkLst>
      </pc:sldChg>
      <pc:sldChg chg="del">
        <pc:chgData name="Luka Lukač" userId="S::luka.lukac1@student.um.si::c4e1eba3-abc1-4b60-8986-7e4194f5ce75" providerId="AD" clId="Web-{6851CF66-DBFC-460D-AF28-4C5E81ECFF86}" dt="2023-01-28T16:21:08.930" v="1016"/>
        <pc:sldMkLst>
          <pc:docMk/>
          <pc:sldMk cId="733932552" sldId="1018"/>
        </pc:sldMkLst>
      </pc:sldChg>
      <pc:sldChg chg="addSp delSp modSp add replId">
        <pc:chgData name="Luka Lukač" userId="S::luka.lukac1@student.um.si::c4e1eba3-abc1-4b60-8986-7e4194f5ce75" providerId="AD" clId="Web-{6851CF66-DBFC-460D-AF28-4C5E81ECFF86}" dt="2023-01-28T16:05:47.335" v="673" actId="20577"/>
        <pc:sldMkLst>
          <pc:docMk/>
          <pc:sldMk cId="1317024772" sldId="1020"/>
        </pc:sldMkLst>
      </pc:sldChg>
    </pc:docChg>
  </pc:docChgLst>
  <pc:docChgLst>
    <pc:chgData name="Luka Lukač" userId="S::luka.lukac1@student.um.si::c4e1eba3-abc1-4b60-8986-7e4194f5ce75" providerId="AD" clId="Web-{0D0A7CEC-0160-DBE8-775B-A8CA0060AE33}"/>
    <pc:docChg chg="modSld">
      <pc:chgData name="Luka Lukač" userId="S::luka.lukac1@student.um.si::c4e1eba3-abc1-4b60-8986-7e4194f5ce75" providerId="AD" clId="Web-{0D0A7CEC-0160-DBE8-775B-A8CA0060AE33}" dt="2023-01-31T18:04:25.366" v="407" actId="1076"/>
      <pc:docMkLst>
        <pc:docMk/>
      </pc:docMkLst>
      <pc:sldChg chg="modSp">
        <pc:chgData name="Luka Lukač" userId="S::luka.lukac1@student.um.si::c4e1eba3-abc1-4b60-8986-7e4194f5ce75" providerId="AD" clId="Web-{0D0A7CEC-0160-DBE8-775B-A8CA0060AE33}" dt="2023-01-31T18:04:25.366" v="407" actId="1076"/>
        <pc:sldMkLst>
          <pc:docMk/>
          <pc:sldMk cId="1254061654" sldId="868"/>
        </pc:sldMkLst>
      </pc:sldChg>
      <pc:sldChg chg="modSp">
        <pc:chgData name="Luka Lukač" userId="S::luka.lukac1@student.um.si::c4e1eba3-abc1-4b60-8986-7e4194f5ce75" providerId="AD" clId="Web-{0D0A7CEC-0160-DBE8-775B-A8CA0060AE33}" dt="2023-01-31T17:46:08.177" v="7" actId="1076"/>
        <pc:sldMkLst>
          <pc:docMk/>
          <pc:sldMk cId="2277882326" sldId="872"/>
        </pc:sldMkLst>
      </pc:sldChg>
      <pc:sldChg chg="addSp modSp">
        <pc:chgData name="Luka Lukač" userId="S::luka.lukac1@student.um.si::c4e1eba3-abc1-4b60-8986-7e4194f5ce75" providerId="AD" clId="Web-{0D0A7CEC-0160-DBE8-775B-A8CA0060AE33}" dt="2023-01-31T17:49:10.737" v="85" actId="14100"/>
        <pc:sldMkLst>
          <pc:docMk/>
          <pc:sldMk cId="4206169960" sldId="873"/>
        </pc:sldMkLst>
      </pc:sldChg>
      <pc:sldChg chg="addSp modSp">
        <pc:chgData name="Luka Lukač" userId="S::luka.lukac1@student.um.si::c4e1eba3-abc1-4b60-8986-7e4194f5ce75" providerId="AD" clId="Web-{0D0A7CEC-0160-DBE8-775B-A8CA0060AE33}" dt="2023-01-31T17:57:18.787" v="310" actId="1076"/>
        <pc:sldMkLst>
          <pc:docMk/>
          <pc:sldMk cId="3454761147" sldId="875"/>
        </pc:sldMkLst>
      </pc:sldChg>
    </pc:docChg>
  </pc:docChgLst>
  <pc:docChgLst>
    <pc:chgData name="Luka Lukač" userId="664ea76b-1e27-44d6-9118-861efcf80539" providerId="ADAL" clId="{5AA96E70-9737-4C54-8232-B5812FDAF320}"/>
    <pc:docChg chg="undo custSel addSld delSld modSld sldOrd addSection delSection modSection">
      <pc:chgData name="Luka Lukač" userId="664ea76b-1e27-44d6-9118-861efcf80539" providerId="ADAL" clId="{5AA96E70-9737-4C54-8232-B5812FDAF320}" dt="2025-02-20T16:42:13.972" v="5527" actId="20577"/>
      <pc:docMkLst>
        <pc:docMk/>
      </pc:docMkLst>
      <pc:sldChg chg="addSp modSp mod">
        <pc:chgData name="Luka Lukač" userId="664ea76b-1e27-44d6-9118-861efcf80539" providerId="ADAL" clId="{5AA96E70-9737-4C54-8232-B5812FDAF320}" dt="2025-02-12T18:41:19.241" v="2513" actId="20577"/>
        <pc:sldMkLst>
          <pc:docMk/>
          <pc:sldMk cId="173658967" sldId="257"/>
        </pc:sldMkLst>
      </pc:sldChg>
      <pc:sldChg chg="modSp mod">
        <pc:chgData name="Luka Lukač" userId="664ea76b-1e27-44d6-9118-861efcf80539" providerId="ADAL" clId="{5AA96E70-9737-4C54-8232-B5812FDAF320}" dt="2025-02-12T18:41:11.740" v="2502" actId="20577"/>
        <pc:sldMkLst>
          <pc:docMk/>
          <pc:sldMk cId="2786845696" sldId="310"/>
        </pc:sldMkLst>
      </pc:sldChg>
      <pc:sldChg chg="addSp modSp mod">
        <pc:chgData name="Luka Lukač" userId="664ea76b-1e27-44d6-9118-861efcf80539" providerId="ADAL" clId="{5AA96E70-9737-4C54-8232-B5812FDAF320}" dt="2025-02-12T18:41:24.056" v="2525" actId="20577"/>
        <pc:sldMkLst>
          <pc:docMk/>
          <pc:sldMk cId="3534383717" sldId="839"/>
        </pc:sldMkLst>
      </pc:sldChg>
      <pc:sldChg chg="addSp delSp modSp mod">
        <pc:chgData name="Luka Lukač" userId="664ea76b-1e27-44d6-9118-861efcf80539" providerId="ADAL" clId="{5AA96E70-9737-4C54-8232-B5812FDAF320}" dt="2025-02-20T15:24:50.237" v="2835" actId="1076"/>
        <pc:sldMkLst>
          <pc:docMk/>
          <pc:sldMk cId="3542371958" sldId="841"/>
        </pc:sldMkLst>
      </pc:sldChg>
      <pc:sldChg chg="modSp mod">
        <pc:chgData name="Luka Lukač" userId="664ea76b-1e27-44d6-9118-861efcf80539" providerId="ADAL" clId="{5AA96E70-9737-4C54-8232-B5812FDAF320}" dt="2025-02-12T18:41:33.529" v="2554" actId="20577"/>
        <pc:sldMkLst>
          <pc:docMk/>
          <pc:sldMk cId="2127978240" sldId="845"/>
        </pc:sldMkLst>
      </pc:sldChg>
      <pc:sldChg chg="del">
        <pc:chgData name="Luka Lukač" userId="664ea76b-1e27-44d6-9118-861efcf80539" providerId="ADAL" clId="{5AA96E70-9737-4C54-8232-B5812FDAF320}" dt="2025-02-20T16:22:52.450" v="5492" actId="47"/>
        <pc:sldMkLst>
          <pc:docMk/>
          <pc:sldMk cId="547452943" sldId="858"/>
        </pc:sldMkLst>
      </pc:sldChg>
      <pc:sldChg chg="addSp delSp modSp mod delAnim">
        <pc:chgData name="Luka Lukač" userId="664ea76b-1e27-44d6-9118-861efcf80539" providerId="ADAL" clId="{5AA96E70-9737-4C54-8232-B5812FDAF320}" dt="2025-02-12T18:28:02.421" v="2173" actId="1076"/>
        <pc:sldMkLst>
          <pc:docMk/>
          <pc:sldMk cId="3793213209" sldId="866"/>
        </pc:sldMkLst>
      </pc:sldChg>
      <pc:sldChg chg="del">
        <pc:chgData name="Luka Lukač" userId="664ea76b-1e27-44d6-9118-861efcf80539" providerId="ADAL" clId="{5AA96E70-9737-4C54-8232-B5812FDAF320}" dt="2025-02-20T15:25:39.547" v="2879" actId="47"/>
        <pc:sldMkLst>
          <pc:docMk/>
          <pc:sldMk cId="780924076" sldId="906"/>
        </pc:sldMkLst>
      </pc:sldChg>
      <pc:sldChg chg="del">
        <pc:chgData name="Luka Lukač" userId="664ea76b-1e27-44d6-9118-861efcf80539" providerId="ADAL" clId="{5AA96E70-9737-4C54-8232-B5812FDAF320}" dt="2025-02-20T16:22:57.217" v="5496" actId="47"/>
        <pc:sldMkLst>
          <pc:docMk/>
          <pc:sldMk cId="3513455615" sldId="914"/>
        </pc:sldMkLst>
      </pc:sldChg>
      <pc:sldChg chg="del">
        <pc:chgData name="Luka Lukač" userId="664ea76b-1e27-44d6-9118-861efcf80539" providerId="ADAL" clId="{5AA96E70-9737-4C54-8232-B5812FDAF320}" dt="2025-02-20T16:22:51.134" v="5491" actId="47"/>
        <pc:sldMkLst>
          <pc:docMk/>
          <pc:sldMk cId="1642093299" sldId="1093"/>
        </pc:sldMkLst>
      </pc:sldChg>
      <pc:sldChg chg="addSp delSp modSp mod">
        <pc:chgData name="Luka Lukač" userId="664ea76b-1e27-44d6-9118-861efcf80539" providerId="ADAL" clId="{5AA96E70-9737-4C54-8232-B5812FDAF320}" dt="2025-02-12T17:25:50.748" v="137" actId="20577"/>
        <pc:sldMkLst>
          <pc:docMk/>
          <pc:sldMk cId="3765391191" sldId="1219"/>
        </pc:sldMkLst>
      </pc:sldChg>
      <pc:sldChg chg="del">
        <pc:chgData name="Luka Lukač" userId="664ea76b-1e27-44d6-9118-861efcf80539" providerId="ADAL" clId="{5AA96E70-9737-4C54-8232-B5812FDAF320}" dt="2025-02-20T15:25:40.009" v="2880" actId="47"/>
        <pc:sldMkLst>
          <pc:docMk/>
          <pc:sldMk cId="1404674548" sldId="1223"/>
        </pc:sldMkLst>
      </pc:sldChg>
      <pc:sldChg chg="del">
        <pc:chgData name="Luka Lukač" userId="664ea76b-1e27-44d6-9118-861efcf80539" providerId="ADAL" clId="{5AA96E70-9737-4C54-8232-B5812FDAF320}" dt="2025-02-20T15:25:40.696" v="2881" actId="47"/>
        <pc:sldMkLst>
          <pc:docMk/>
          <pc:sldMk cId="155464329" sldId="1224"/>
        </pc:sldMkLst>
      </pc:sldChg>
      <pc:sldChg chg="del">
        <pc:chgData name="Luka Lukač" userId="664ea76b-1e27-44d6-9118-861efcf80539" providerId="ADAL" clId="{5AA96E70-9737-4C54-8232-B5812FDAF320}" dt="2025-02-20T15:25:41.564" v="2882" actId="47"/>
        <pc:sldMkLst>
          <pc:docMk/>
          <pc:sldMk cId="1767555660" sldId="1225"/>
        </pc:sldMkLst>
      </pc:sldChg>
      <pc:sldChg chg="addSp delSp modSp del mod">
        <pc:chgData name="Luka Lukač" userId="664ea76b-1e27-44d6-9118-861efcf80539" providerId="ADAL" clId="{5AA96E70-9737-4C54-8232-B5812FDAF320}" dt="2025-02-12T18:28:32.708" v="2181" actId="47"/>
        <pc:sldMkLst>
          <pc:docMk/>
          <pc:sldMk cId="3600604795" sldId="1228"/>
        </pc:sldMkLst>
      </pc:sldChg>
      <pc:sldChg chg="modSp del mod">
        <pc:chgData name="Luka Lukač" userId="664ea76b-1e27-44d6-9118-861efcf80539" providerId="ADAL" clId="{5AA96E70-9737-4C54-8232-B5812FDAF320}" dt="2025-02-12T18:32:11.218" v="2313" actId="47"/>
        <pc:sldMkLst>
          <pc:docMk/>
          <pc:sldMk cId="3258006525" sldId="1229"/>
        </pc:sldMkLst>
      </pc:sldChg>
      <pc:sldChg chg="addSp delSp modSp del mod">
        <pc:chgData name="Luka Lukač" userId="664ea76b-1e27-44d6-9118-861efcf80539" providerId="ADAL" clId="{5AA96E70-9737-4C54-8232-B5812FDAF320}" dt="2025-02-12T18:32:43.747" v="2326" actId="47"/>
        <pc:sldMkLst>
          <pc:docMk/>
          <pc:sldMk cId="1382795373" sldId="1230"/>
        </pc:sldMkLst>
      </pc:sldChg>
      <pc:sldChg chg="addSp delSp modSp del mod">
        <pc:chgData name="Luka Lukač" userId="664ea76b-1e27-44d6-9118-861efcf80539" providerId="ADAL" clId="{5AA96E70-9737-4C54-8232-B5812FDAF320}" dt="2025-02-12T18:29:12.941" v="2193" actId="47"/>
        <pc:sldMkLst>
          <pc:docMk/>
          <pc:sldMk cId="4169748859" sldId="1231"/>
        </pc:sldMkLst>
      </pc:sldChg>
      <pc:sldChg chg="addSp delSp modSp del mod">
        <pc:chgData name="Luka Lukač" userId="664ea76b-1e27-44d6-9118-861efcf80539" providerId="ADAL" clId="{5AA96E70-9737-4C54-8232-B5812FDAF320}" dt="2025-02-12T18:29:47.824" v="2203" actId="47"/>
        <pc:sldMkLst>
          <pc:docMk/>
          <pc:sldMk cId="304117185" sldId="1232"/>
        </pc:sldMkLst>
      </pc:sldChg>
      <pc:sldChg chg="modSp del mod">
        <pc:chgData name="Luka Lukač" userId="664ea76b-1e27-44d6-9118-861efcf80539" providerId="ADAL" clId="{5AA96E70-9737-4C54-8232-B5812FDAF320}" dt="2025-02-12T18:32:16.240" v="2315" actId="47"/>
        <pc:sldMkLst>
          <pc:docMk/>
          <pc:sldMk cId="979058729" sldId="1233"/>
        </pc:sldMkLst>
      </pc:sldChg>
      <pc:sldChg chg="addSp delSp modSp del mod">
        <pc:chgData name="Luka Lukač" userId="664ea76b-1e27-44d6-9118-861efcf80539" providerId="ADAL" clId="{5AA96E70-9737-4C54-8232-B5812FDAF320}" dt="2025-02-12T18:31:57.121" v="2305" actId="47"/>
        <pc:sldMkLst>
          <pc:docMk/>
          <pc:sldMk cId="3815491455" sldId="1234"/>
        </pc:sldMkLst>
      </pc:sldChg>
      <pc:sldChg chg="del">
        <pc:chgData name="Luka Lukač" userId="664ea76b-1e27-44d6-9118-861efcf80539" providerId="ADAL" clId="{5AA96E70-9737-4C54-8232-B5812FDAF320}" dt="2025-02-12T17:29:54.447" v="182" actId="47"/>
        <pc:sldMkLst>
          <pc:docMk/>
          <pc:sldMk cId="3627537859" sldId="1235"/>
        </pc:sldMkLst>
      </pc:sldChg>
      <pc:sldChg chg="del">
        <pc:chgData name="Luka Lukač" userId="664ea76b-1e27-44d6-9118-861efcf80539" providerId="ADAL" clId="{5AA96E70-9737-4C54-8232-B5812FDAF320}" dt="2025-02-20T15:25:16.843" v="2866" actId="47"/>
        <pc:sldMkLst>
          <pc:docMk/>
          <pc:sldMk cId="1288656707" sldId="1236"/>
        </pc:sldMkLst>
      </pc:sldChg>
      <pc:sldChg chg="del">
        <pc:chgData name="Luka Lukač" userId="664ea76b-1e27-44d6-9118-861efcf80539" providerId="ADAL" clId="{5AA96E70-9737-4C54-8232-B5812FDAF320}" dt="2025-02-20T15:25:22.969" v="2869" actId="47"/>
        <pc:sldMkLst>
          <pc:docMk/>
          <pc:sldMk cId="2456759399" sldId="1237"/>
        </pc:sldMkLst>
      </pc:sldChg>
      <pc:sldChg chg="del">
        <pc:chgData name="Luka Lukač" userId="664ea76b-1e27-44d6-9118-861efcf80539" providerId="ADAL" clId="{5AA96E70-9737-4C54-8232-B5812FDAF320}" dt="2025-02-20T15:25:27.800" v="2873" actId="47"/>
        <pc:sldMkLst>
          <pc:docMk/>
          <pc:sldMk cId="3268208362" sldId="1238"/>
        </pc:sldMkLst>
      </pc:sldChg>
      <pc:sldChg chg="del">
        <pc:chgData name="Luka Lukač" userId="664ea76b-1e27-44d6-9118-861efcf80539" providerId="ADAL" clId="{5AA96E70-9737-4C54-8232-B5812FDAF320}" dt="2025-02-20T15:25:57.091" v="2890" actId="47"/>
        <pc:sldMkLst>
          <pc:docMk/>
          <pc:sldMk cId="347340329" sldId="1239"/>
        </pc:sldMkLst>
      </pc:sldChg>
      <pc:sldChg chg="del">
        <pc:chgData name="Luka Lukač" userId="664ea76b-1e27-44d6-9118-861efcf80539" providerId="ADAL" clId="{5AA96E70-9737-4C54-8232-B5812FDAF320}" dt="2025-02-20T15:26:03.886" v="2896" actId="47"/>
        <pc:sldMkLst>
          <pc:docMk/>
          <pc:sldMk cId="656048206" sldId="1240"/>
        </pc:sldMkLst>
      </pc:sldChg>
      <pc:sldChg chg="del">
        <pc:chgData name="Luka Lukač" userId="664ea76b-1e27-44d6-9118-861efcf80539" providerId="ADAL" clId="{5AA96E70-9737-4C54-8232-B5812FDAF320}" dt="2025-02-20T15:26:10.305" v="2900" actId="47"/>
        <pc:sldMkLst>
          <pc:docMk/>
          <pc:sldMk cId="1365166782" sldId="1241"/>
        </pc:sldMkLst>
      </pc:sldChg>
      <pc:sldChg chg="del">
        <pc:chgData name="Luka Lukač" userId="664ea76b-1e27-44d6-9118-861efcf80539" providerId="ADAL" clId="{5AA96E70-9737-4C54-8232-B5812FDAF320}" dt="2025-02-20T15:26:11.004" v="2901" actId="47"/>
        <pc:sldMkLst>
          <pc:docMk/>
          <pc:sldMk cId="1727175486" sldId="1242"/>
        </pc:sldMkLst>
      </pc:sldChg>
      <pc:sldChg chg="addSp delSp modSp mod">
        <pc:chgData name="Luka Lukač" userId="664ea76b-1e27-44d6-9118-861efcf80539" providerId="ADAL" clId="{5AA96E70-9737-4C54-8232-B5812FDAF320}" dt="2025-02-20T16:22:23.003" v="5458" actId="1076"/>
        <pc:sldMkLst>
          <pc:docMk/>
          <pc:sldMk cId="2363055243" sldId="1243"/>
        </pc:sldMkLst>
      </pc:sldChg>
      <pc:sldChg chg="del">
        <pc:chgData name="Luka Lukač" userId="664ea76b-1e27-44d6-9118-861efcf80539" providerId="ADAL" clId="{5AA96E70-9737-4C54-8232-B5812FDAF320}" dt="2025-02-20T16:22:44.423" v="5485" actId="47"/>
        <pc:sldMkLst>
          <pc:docMk/>
          <pc:sldMk cId="3682831090" sldId="1244"/>
        </pc:sldMkLst>
      </pc:sldChg>
      <pc:sldChg chg="del">
        <pc:chgData name="Luka Lukač" userId="664ea76b-1e27-44d6-9118-861efcf80539" providerId="ADAL" clId="{5AA96E70-9737-4C54-8232-B5812FDAF320}" dt="2025-02-20T16:23:23.035" v="5516" actId="47"/>
        <pc:sldMkLst>
          <pc:docMk/>
          <pc:sldMk cId="2581307974" sldId="1246"/>
        </pc:sldMkLst>
      </pc:sldChg>
      <pc:sldChg chg="del">
        <pc:chgData name="Luka Lukač" userId="664ea76b-1e27-44d6-9118-861efcf80539" providerId="ADAL" clId="{5AA96E70-9737-4C54-8232-B5812FDAF320}" dt="2025-02-20T16:23:01.718" v="5500" actId="47"/>
        <pc:sldMkLst>
          <pc:docMk/>
          <pc:sldMk cId="1909942649" sldId="1247"/>
        </pc:sldMkLst>
      </pc:sldChg>
      <pc:sldChg chg="del">
        <pc:chgData name="Luka Lukač" userId="664ea76b-1e27-44d6-9118-861efcf80539" providerId="ADAL" clId="{5AA96E70-9737-4C54-8232-B5812FDAF320}" dt="2025-02-20T16:23:20.737" v="5514" actId="47"/>
        <pc:sldMkLst>
          <pc:docMk/>
          <pc:sldMk cId="3748531945" sldId="1248"/>
        </pc:sldMkLst>
      </pc:sldChg>
      <pc:sldChg chg="del">
        <pc:chgData name="Luka Lukač" userId="664ea76b-1e27-44d6-9118-861efcf80539" providerId="ADAL" clId="{5AA96E70-9737-4C54-8232-B5812FDAF320}" dt="2025-02-20T16:23:22.101" v="5515" actId="47"/>
        <pc:sldMkLst>
          <pc:docMk/>
          <pc:sldMk cId="2931882002" sldId="1249"/>
        </pc:sldMkLst>
      </pc:sldChg>
      <pc:sldChg chg="delSp modSp del mod delAnim">
        <pc:chgData name="Luka Lukač" userId="664ea76b-1e27-44d6-9118-861efcf80539" providerId="ADAL" clId="{5AA96E70-9737-4C54-8232-B5812FDAF320}" dt="2025-02-12T17:29:38.675" v="178" actId="47"/>
        <pc:sldMkLst>
          <pc:docMk/>
          <pc:sldMk cId="3138181455" sldId="1342"/>
        </pc:sldMkLst>
      </pc:sldChg>
      <pc:sldChg chg="modSp del mod">
        <pc:chgData name="Luka Lukač" userId="664ea76b-1e27-44d6-9118-861efcf80539" providerId="ADAL" clId="{5AA96E70-9737-4C54-8232-B5812FDAF320}" dt="2025-02-12T17:29:38.675" v="178" actId="47"/>
        <pc:sldMkLst>
          <pc:docMk/>
          <pc:sldMk cId="3703629146" sldId="1343"/>
        </pc:sldMkLst>
      </pc:sldChg>
      <pc:sldChg chg="modSp del mod">
        <pc:chgData name="Luka Lukač" userId="664ea76b-1e27-44d6-9118-861efcf80539" providerId="ADAL" clId="{5AA96E70-9737-4C54-8232-B5812FDAF320}" dt="2025-02-12T17:29:38.675" v="178" actId="47"/>
        <pc:sldMkLst>
          <pc:docMk/>
          <pc:sldMk cId="2557783773" sldId="1344"/>
        </pc:sldMkLst>
      </pc:sldChg>
      <pc:sldChg chg="modSp del mod">
        <pc:chgData name="Luka Lukač" userId="664ea76b-1e27-44d6-9118-861efcf80539" providerId="ADAL" clId="{5AA96E70-9737-4C54-8232-B5812FDAF320}" dt="2025-02-12T17:29:38.675" v="178" actId="47"/>
        <pc:sldMkLst>
          <pc:docMk/>
          <pc:sldMk cId="1683085050" sldId="1345"/>
        </pc:sldMkLst>
      </pc:sldChg>
      <pc:sldChg chg="modSp del mod">
        <pc:chgData name="Luka Lukač" userId="664ea76b-1e27-44d6-9118-861efcf80539" providerId="ADAL" clId="{5AA96E70-9737-4C54-8232-B5812FDAF320}" dt="2025-02-12T17:29:38.675" v="178" actId="47"/>
        <pc:sldMkLst>
          <pc:docMk/>
          <pc:sldMk cId="2066121228" sldId="1346"/>
        </pc:sldMkLst>
      </pc:sldChg>
      <pc:sldChg chg="modSp del mod">
        <pc:chgData name="Luka Lukač" userId="664ea76b-1e27-44d6-9118-861efcf80539" providerId="ADAL" clId="{5AA96E70-9737-4C54-8232-B5812FDAF320}" dt="2025-02-12T17:29:38.675" v="178" actId="47"/>
        <pc:sldMkLst>
          <pc:docMk/>
          <pc:sldMk cId="3922372584" sldId="1347"/>
        </pc:sldMkLst>
      </pc:sldChg>
      <pc:sldChg chg="modSp del mod">
        <pc:chgData name="Luka Lukač" userId="664ea76b-1e27-44d6-9118-861efcf80539" providerId="ADAL" clId="{5AA96E70-9737-4C54-8232-B5812FDAF320}" dt="2025-02-12T17:29:38.675" v="178" actId="47"/>
        <pc:sldMkLst>
          <pc:docMk/>
          <pc:sldMk cId="4086432286" sldId="1348"/>
        </pc:sldMkLst>
      </pc:sldChg>
      <pc:sldChg chg="modSp del mod">
        <pc:chgData name="Luka Lukač" userId="664ea76b-1e27-44d6-9118-861efcf80539" providerId="ADAL" clId="{5AA96E70-9737-4C54-8232-B5812FDAF320}" dt="2025-02-12T17:29:38.675" v="178" actId="47"/>
        <pc:sldMkLst>
          <pc:docMk/>
          <pc:sldMk cId="1808834523" sldId="1349"/>
        </pc:sldMkLst>
      </pc:sldChg>
      <pc:sldChg chg="addSp delSp modSp del mod">
        <pc:chgData name="Luka Lukač" userId="664ea76b-1e27-44d6-9118-861efcf80539" providerId="ADAL" clId="{5AA96E70-9737-4C54-8232-B5812FDAF320}" dt="2025-02-12T18:40:56.556" v="2475" actId="2696"/>
        <pc:sldMkLst>
          <pc:docMk/>
          <pc:sldMk cId="17508332" sldId="1350"/>
        </pc:sldMkLst>
      </pc:sldChg>
      <pc:sldChg chg="del">
        <pc:chgData name="Luka Lukač" userId="664ea76b-1e27-44d6-9118-861efcf80539" providerId="ADAL" clId="{5AA96E70-9737-4C54-8232-B5812FDAF320}" dt="2025-02-12T18:40:57.270" v="2476" actId="2696"/>
        <pc:sldMkLst>
          <pc:docMk/>
          <pc:sldMk cId="3062968701" sldId="1351"/>
        </pc:sldMkLst>
      </pc:sldChg>
      <pc:sldChg chg="del">
        <pc:chgData name="Luka Lukač" userId="664ea76b-1e27-44d6-9118-861efcf80539" providerId="ADAL" clId="{5AA96E70-9737-4C54-8232-B5812FDAF320}" dt="2025-02-12T17:29:43.461" v="179" actId="47"/>
        <pc:sldMkLst>
          <pc:docMk/>
          <pc:sldMk cId="1623960574" sldId="1352"/>
        </pc:sldMkLst>
      </pc:sldChg>
      <pc:sldChg chg="del">
        <pc:chgData name="Luka Lukač" userId="664ea76b-1e27-44d6-9118-861efcf80539" providerId="ADAL" clId="{5AA96E70-9737-4C54-8232-B5812FDAF320}" dt="2025-02-12T17:29:43.461" v="179" actId="47"/>
        <pc:sldMkLst>
          <pc:docMk/>
          <pc:sldMk cId="452088074" sldId="1353"/>
        </pc:sldMkLst>
      </pc:sldChg>
      <pc:sldChg chg="del">
        <pc:chgData name="Luka Lukač" userId="664ea76b-1e27-44d6-9118-861efcf80539" providerId="ADAL" clId="{5AA96E70-9737-4C54-8232-B5812FDAF320}" dt="2025-02-12T17:29:43.461" v="179" actId="47"/>
        <pc:sldMkLst>
          <pc:docMk/>
          <pc:sldMk cId="3894628635" sldId="1354"/>
        </pc:sldMkLst>
      </pc:sldChg>
      <pc:sldChg chg="del">
        <pc:chgData name="Luka Lukač" userId="664ea76b-1e27-44d6-9118-861efcf80539" providerId="ADAL" clId="{5AA96E70-9737-4C54-8232-B5812FDAF320}" dt="2025-02-12T17:29:43.461" v="179" actId="47"/>
        <pc:sldMkLst>
          <pc:docMk/>
          <pc:sldMk cId="2760845305" sldId="1355"/>
        </pc:sldMkLst>
      </pc:sldChg>
      <pc:sldChg chg="del">
        <pc:chgData name="Luka Lukač" userId="664ea76b-1e27-44d6-9118-861efcf80539" providerId="ADAL" clId="{5AA96E70-9737-4C54-8232-B5812FDAF320}" dt="2025-02-12T17:29:43.461" v="179" actId="47"/>
        <pc:sldMkLst>
          <pc:docMk/>
          <pc:sldMk cId="171780677" sldId="1356"/>
        </pc:sldMkLst>
      </pc:sldChg>
      <pc:sldChg chg="del">
        <pc:chgData name="Luka Lukač" userId="664ea76b-1e27-44d6-9118-861efcf80539" providerId="ADAL" clId="{5AA96E70-9737-4C54-8232-B5812FDAF320}" dt="2025-02-12T17:29:43.461" v="179" actId="47"/>
        <pc:sldMkLst>
          <pc:docMk/>
          <pc:sldMk cId="2771620146" sldId="1357"/>
        </pc:sldMkLst>
      </pc:sldChg>
      <pc:sldChg chg="del">
        <pc:chgData name="Luka Lukač" userId="664ea76b-1e27-44d6-9118-861efcf80539" providerId="ADAL" clId="{5AA96E70-9737-4C54-8232-B5812FDAF320}" dt="2025-02-12T17:29:43.461" v="179" actId="47"/>
        <pc:sldMkLst>
          <pc:docMk/>
          <pc:sldMk cId="3160219652" sldId="1358"/>
        </pc:sldMkLst>
      </pc:sldChg>
      <pc:sldChg chg="del">
        <pc:chgData name="Luka Lukač" userId="664ea76b-1e27-44d6-9118-861efcf80539" providerId="ADAL" clId="{5AA96E70-9737-4C54-8232-B5812FDAF320}" dt="2025-02-12T17:29:43.461" v="179" actId="47"/>
        <pc:sldMkLst>
          <pc:docMk/>
          <pc:sldMk cId="3982325415" sldId="1359"/>
        </pc:sldMkLst>
      </pc:sldChg>
      <pc:sldChg chg="del">
        <pc:chgData name="Luka Lukač" userId="664ea76b-1e27-44d6-9118-861efcf80539" providerId="ADAL" clId="{5AA96E70-9737-4C54-8232-B5812FDAF320}" dt="2025-02-12T17:29:43.461" v="179" actId="47"/>
        <pc:sldMkLst>
          <pc:docMk/>
          <pc:sldMk cId="1494332249" sldId="1360"/>
        </pc:sldMkLst>
      </pc:sldChg>
      <pc:sldChg chg="del">
        <pc:chgData name="Luka Lukač" userId="664ea76b-1e27-44d6-9118-861efcf80539" providerId="ADAL" clId="{5AA96E70-9737-4C54-8232-B5812FDAF320}" dt="2025-02-12T17:29:43.461" v="179" actId="47"/>
        <pc:sldMkLst>
          <pc:docMk/>
          <pc:sldMk cId="3800039335" sldId="1361"/>
        </pc:sldMkLst>
      </pc:sldChg>
      <pc:sldChg chg="del">
        <pc:chgData name="Luka Lukač" userId="664ea76b-1e27-44d6-9118-861efcf80539" providerId="ADAL" clId="{5AA96E70-9737-4C54-8232-B5812FDAF320}" dt="2025-02-12T17:29:43.461" v="179" actId="47"/>
        <pc:sldMkLst>
          <pc:docMk/>
          <pc:sldMk cId="2701327599" sldId="1362"/>
        </pc:sldMkLst>
      </pc:sldChg>
      <pc:sldChg chg="del">
        <pc:chgData name="Luka Lukač" userId="664ea76b-1e27-44d6-9118-861efcf80539" providerId="ADAL" clId="{5AA96E70-9737-4C54-8232-B5812FDAF320}" dt="2025-02-12T17:29:46.799" v="180" actId="47"/>
        <pc:sldMkLst>
          <pc:docMk/>
          <pc:sldMk cId="402427870" sldId="1363"/>
        </pc:sldMkLst>
      </pc:sldChg>
      <pc:sldChg chg="del">
        <pc:chgData name="Luka Lukač" userId="664ea76b-1e27-44d6-9118-861efcf80539" providerId="ADAL" clId="{5AA96E70-9737-4C54-8232-B5812FDAF320}" dt="2025-02-12T17:29:46.799" v="180" actId="47"/>
        <pc:sldMkLst>
          <pc:docMk/>
          <pc:sldMk cId="1971999650" sldId="1364"/>
        </pc:sldMkLst>
      </pc:sldChg>
      <pc:sldChg chg="del">
        <pc:chgData name="Luka Lukač" userId="664ea76b-1e27-44d6-9118-861efcf80539" providerId="ADAL" clId="{5AA96E70-9737-4C54-8232-B5812FDAF320}" dt="2025-02-12T17:29:46.799" v="180" actId="47"/>
        <pc:sldMkLst>
          <pc:docMk/>
          <pc:sldMk cId="711244924" sldId="1365"/>
        </pc:sldMkLst>
      </pc:sldChg>
      <pc:sldChg chg="del">
        <pc:chgData name="Luka Lukač" userId="664ea76b-1e27-44d6-9118-861efcf80539" providerId="ADAL" clId="{5AA96E70-9737-4C54-8232-B5812FDAF320}" dt="2025-02-12T17:29:46.799" v="180" actId="47"/>
        <pc:sldMkLst>
          <pc:docMk/>
          <pc:sldMk cId="3080716314" sldId="1366"/>
        </pc:sldMkLst>
      </pc:sldChg>
      <pc:sldChg chg="del">
        <pc:chgData name="Luka Lukač" userId="664ea76b-1e27-44d6-9118-861efcf80539" providerId="ADAL" clId="{5AA96E70-9737-4C54-8232-B5812FDAF320}" dt="2025-02-12T17:29:46.799" v="180" actId="47"/>
        <pc:sldMkLst>
          <pc:docMk/>
          <pc:sldMk cId="3346456604" sldId="1367"/>
        </pc:sldMkLst>
      </pc:sldChg>
      <pc:sldChg chg="del">
        <pc:chgData name="Luka Lukač" userId="664ea76b-1e27-44d6-9118-861efcf80539" providerId="ADAL" clId="{5AA96E70-9737-4C54-8232-B5812FDAF320}" dt="2025-02-12T17:29:46.799" v="180" actId="47"/>
        <pc:sldMkLst>
          <pc:docMk/>
          <pc:sldMk cId="3730048843" sldId="1368"/>
        </pc:sldMkLst>
      </pc:sldChg>
      <pc:sldChg chg="del">
        <pc:chgData name="Luka Lukač" userId="664ea76b-1e27-44d6-9118-861efcf80539" providerId="ADAL" clId="{5AA96E70-9737-4C54-8232-B5812FDAF320}" dt="2025-02-12T17:29:46.799" v="180" actId="47"/>
        <pc:sldMkLst>
          <pc:docMk/>
          <pc:sldMk cId="2322051639" sldId="1369"/>
        </pc:sldMkLst>
      </pc:sldChg>
      <pc:sldChg chg="del">
        <pc:chgData name="Luka Lukač" userId="664ea76b-1e27-44d6-9118-861efcf80539" providerId="ADAL" clId="{5AA96E70-9737-4C54-8232-B5812FDAF320}" dt="2025-02-12T17:29:46.799" v="180" actId="47"/>
        <pc:sldMkLst>
          <pc:docMk/>
          <pc:sldMk cId="68036089" sldId="1370"/>
        </pc:sldMkLst>
      </pc:sldChg>
      <pc:sldChg chg="del">
        <pc:chgData name="Luka Lukač" userId="664ea76b-1e27-44d6-9118-861efcf80539" providerId="ADAL" clId="{5AA96E70-9737-4C54-8232-B5812FDAF320}" dt="2025-02-12T18:40:57.839" v="2477" actId="2696"/>
        <pc:sldMkLst>
          <pc:docMk/>
          <pc:sldMk cId="1502289729" sldId="1371"/>
        </pc:sldMkLst>
      </pc:sldChg>
      <pc:sldChg chg="del">
        <pc:chgData name="Luka Lukač" userId="664ea76b-1e27-44d6-9118-861efcf80539" providerId="ADAL" clId="{5AA96E70-9737-4C54-8232-B5812FDAF320}" dt="2025-02-12T17:19:03.892" v="44" actId="47"/>
        <pc:sldMkLst>
          <pc:docMk/>
          <pc:sldMk cId="236068487" sldId="1372"/>
        </pc:sldMkLst>
      </pc:sldChg>
      <pc:sldChg chg="add">
        <pc:chgData name="Luka Lukač" userId="664ea76b-1e27-44d6-9118-861efcf80539" providerId="ADAL" clId="{5AA96E70-9737-4C54-8232-B5812FDAF320}" dt="2025-02-12T17:25:48.308" v="135"/>
        <pc:sldMkLst>
          <pc:docMk/>
          <pc:sldMk cId="2516529249" sldId="1403"/>
        </pc:sldMkLst>
      </pc:sldChg>
      <pc:sldChg chg="modSp add mod">
        <pc:chgData name="Luka Lukač" userId="664ea76b-1e27-44d6-9118-861efcf80539" providerId="ADAL" clId="{5AA96E70-9737-4C54-8232-B5812FDAF320}" dt="2025-02-12T18:41:40.910" v="2564" actId="20577"/>
        <pc:sldMkLst>
          <pc:docMk/>
          <pc:sldMk cId="2955531794" sldId="1404"/>
        </pc:sldMkLst>
      </pc:sldChg>
      <pc:sldChg chg="modSp new del mod">
        <pc:chgData name="Luka Lukač" userId="664ea76b-1e27-44d6-9118-861efcf80539" providerId="ADAL" clId="{5AA96E70-9737-4C54-8232-B5812FDAF320}" dt="2025-02-12T18:24:23.225" v="2094" actId="47"/>
        <pc:sldMkLst>
          <pc:docMk/>
          <pc:sldMk cId="60264792" sldId="1405"/>
        </pc:sldMkLst>
      </pc:sldChg>
      <pc:sldChg chg="modSp new del mod">
        <pc:chgData name="Luka Lukač" userId="664ea76b-1e27-44d6-9118-861efcf80539" providerId="ADAL" clId="{5AA96E70-9737-4C54-8232-B5812FDAF320}" dt="2025-02-12T18:24:37.218" v="2102" actId="47"/>
        <pc:sldMkLst>
          <pc:docMk/>
          <pc:sldMk cId="437564577" sldId="1405"/>
        </pc:sldMkLst>
      </pc:sldChg>
      <pc:sldChg chg="addSp delSp modSp add mod">
        <pc:chgData name="Luka Lukač" userId="664ea76b-1e27-44d6-9118-861efcf80539" providerId="ADAL" clId="{5AA96E70-9737-4C54-8232-B5812FDAF320}" dt="2025-02-12T18:28:51.489" v="2187" actId="478"/>
        <pc:sldMkLst>
          <pc:docMk/>
          <pc:sldMk cId="3770687745" sldId="1405"/>
        </pc:sldMkLst>
      </pc:sldChg>
      <pc:sldChg chg="addSp delSp modSp add mod">
        <pc:chgData name="Luka Lukač" userId="664ea76b-1e27-44d6-9118-861efcf80539" providerId="ADAL" clId="{5AA96E70-9737-4C54-8232-B5812FDAF320}" dt="2025-02-12T18:29:18.784" v="2194" actId="790"/>
        <pc:sldMkLst>
          <pc:docMk/>
          <pc:sldMk cId="1723534877" sldId="1406"/>
        </pc:sldMkLst>
      </pc:sldChg>
      <pc:sldChg chg="addSp delSp modSp add mod">
        <pc:chgData name="Luka Lukač" userId="664ea76b-1e27-44d6-9118-861efcf80539" providerId="ADAL" clId="{5AA96E70-9737-4C54-8232-B5812FDAF320}" dt="2025-02-12T18:36:24.937" v="2346" actId="20577"/>
        <pc:sldMkLst>
          <pc:docMk/>
          <pc:sldMk cId="966111120" sldId="1407"/>
        </pc:sldMkLst>
      </pc:sldChg>
      <pc:sldChg chg="addSp delSp modSp add mod">
        <pc:chgData name="Luka Lukač" userId="664ea76b-1e27-44d6-9118-861efcf80539" providerId="ADAL" clId="{5AA96E70-9737-4C54-8232-B5812FDAF320}" dt="2025-02-12T18:36:26.872" v="2348" actId="20577"/>
        <pc:sldMkLst>
          <pc:docMk/>
          <pc:sldMk cId="1749617248" sldId="1408"/>
        </pc:sldMkLst>
      </pc:sldChg>
      <pc:sldChg chg="addSp delSp modSp add mod ord">
        <pc:chgData name="Luka Lukač" userId="664ea76b-1e27-44d6-9118-861efcf80539" providerId="ADAL" clId="{5AA96E70-9737-4C54-8232-B5812FDAF320}" dt="2025-02-12T18:39:49.005" v="2474" actId="1076"/>
        <pc:sldMkLst>
          <pc:docMk/>
          <pc:sldMk cId="235827371" sldId="1409"/>
        </pc:sldMkLst>
      </pc:sldChg>
      <pc:sldChg chg="addSp delSp modSp add mod">
        <pc:chgData name="Luka Lukač" userId="664ea76b-1e27-44d6-9118-861efcf80539" providerId="ADAL" clId="{5AA96E70-9737-4C54-8232-B5812FDAF320}" dt="2025-02-20T15:24:02.909" v="2812" actId="1076"/>
        <pc:sldMkLst>
          <pc:docMk/>
          <pc:sldMk cId="3058855721" sldId="1410"/>
        </pc:sldMkLst>
      </pc:sldChg>
      <pc:sldChg chg="addSp modSp add mod">
        <pc:chgData name="Luka Lukač" userId="664ea76b-1e27-44d6-9118-861efcf80539" providerId="ADAL" clId="{5AA96E70-9737-4C54-8232-B5812FDAF320}" dt="2025-02-12T18:32:39.571" v="2325" actId="1076"/>
        <pc:sldMkLst>
          <pc:docMk/>
          <pc:sldMk cId="2662182818" sldId="1411"/>
        </pc:sldMkLst>
      </pc:sldChg>
      <pc:sldChg chg="addSp delSp modSp add mod">
        <pc:chgData name="Luka Lukač" userId="664ea76b-1e27-44d6-9118-861efcf80539" providerId="ADAL" clId="{5AA96E70-9737-4C54-8232-B5812FDAF320}" dt="2025-02-20T15:42:23.079" v="3597" actId="1076"/>
        <pc:sldMkLst>
          <pc:docMk/>
          <pc:sldMk cId="197810635" sldId="1412"/>
        </pc:sldMkLst>
      </pc:sldChg>
      <pc:sldChg chg="addSp delSp modSp add mod modAnim">
        <pc:chgData name="Luka Lukač" userId="664ea76b-1e27-44d6-9118-861efcf80539" providerId="ADAL" clId="{5AA96E70-9737-4C54-8232-B5812FDAF320}" dt="2025-02-20T15:48:02.147" v="3690" actId="1076"/>
        <pc:sldMkLst>
          <pc:docMk/>
          <pc:sldMk cId="1723246166" sldId="1413"/>
        </pc:sldMkLst>
      </pc:sldChg>
      <pc:sldChg chg="addSp modSp add mod">
        <pc:chgData name="Luka Lukač" userId="664ea76b-1e27-44d6-9118-861efcf80539" providerId="ADAL" clId="{5AA96E70-9737-4C54-8232-B5812FDAF320}" dt="2025-02-20T15:48:31.391" v="3692" actId="1076"/>
        <pc:sldMkLst>
          <pc:docMk/>
          <pc:sldMk cId="1322743952" sldId="1414"/>
        </pc:sldMkLst>
      </pc:sldChg>
      <pc:sldChg chg="addSp modSp add mod">
        <pc:chgData name="Luka Lukač" userId="664ea76b-1e27-44d6-9118-861efcf80539" providerId="ADAL" clId="{5AA96E70-9737-4C54-8232-B5812FDAF320}" dt="2025-02-20T15:48:40.782" v="3697" actId="255"/>
        <pc:sldMkLst>
          <pc:docMk/>
          <pc:sldMk cId="1586753304" sldId="1415"/>
        </pc:sldMkLst>
      </pc:sldChg>
      <pc:sldChg chg="addSp modSp add mod">
        <pc:chgData name="Luka Lukač" userId="664ea76b-1e27-44d6-9118-861efcf80539" providerId="ADAL" clId="{5AA96E70-9737-4C54-8232-B5812FDAF320}" dt="2025-02-20T15:48:45.328" v="3698" actId="255"/>
        <pc:sldMkLst>
          <pc:docMk/>
          <pc:sldMk cId="2008542398" sldId="1416"/>
        </pc:sldMkLst>
      </pc:sldChg>
      <pc:sldChg chg="addSp modSp add mod">
        <pc:chgData name="Luka Lukač" userId="664ea76b-1e27-44d6-9118-861efcf80539" providerId="ADAL" clId="{5AA96E70-9737-4C54-8232-B5812FDAF320}" dt="2025-02-20T15:51:16.064" v="3838" actId="14100"/>
        <pc:sldMkLst>
          <pc:docMk/>
          <pc:sldMk cId="3867633604" sldId="1417"/>
        </pc:sldMkLst>
      </pc:sldChg>
      <pc:sldChg chg="addSp modSp add mod">
        <pc:chgData name="Luka Lukač" userId="664ea76b-1e27-44d6-9118-861efcf80539" providerId="ADAL" clId="{5AA96E70-9737-4C54-8232-B5812FDAF320}" dt="2025-02-20T15:54:37.595" v="3990" actId="1076"/>
        <pc:sldMkLst>
          <pc:docMk/>
          <pc:sldMk cId="3149883400" sldId="1418"/>
        </pc:sldMkLst>
      </pc:sldChg>
      <pc:sldChg chg="addSp modSp add mod">
        <pc:chgData name="Luka Lukač" userId="664ea76b-1e27-44d6-9118-861efcf80539" providerId="ADAL" clId="{5AA96E70-9737-4C54-8232-B5812FDAF320}" dt="2025-02-20T15:58:43.852" v="4202" actId="1076"/>
        <pc:sldMkLst>
          <pc:docMk/>
          <pc:sldMk cId="2617672199" sldId="1419"/>
        </pc:sldMkLst>
      </pc:sldChg>
      <pc:sldChg chg="addSp modSp add mod">
        <pc:chgData name="Luka Lukač" userId="664ea76b-1e27-44d6-9118-861efcf80539" providerId="ADAL" clId="{5AA96E70-9737-4C54-8232-B5812FDAF320}" dt="2025-02-20T16:03:09.722" v="4417" actId="1076"/>
        <pc:sldMkLst>
          <pc:docMk/>
          <pc:sldMk cId="3511110757" sldId="1420"/>
        </pc:sldMkLst>
      </pc:sldChg>
      <pc:sldChg chg="addSp delSp modSp add mod">
        <pc:chgData name="Luka Lukač" userId="664ea76b-1e27-44d6-9118-861efcf80539" providerId="ADAL" clId="{5AA96E70-9737-4C54-8232-B5812FDAF320}" dt="2025-02-20T16:11:09.760" v="5029" actId="1076"/>
        <pc:sldMkLst>
          <pc:docMk/>
          <pc:sldMk cId="2710753866" sldId="1421"/>
        </pc:sldMkLst>
      </pc:sldChg>
      <pc:sldChg chg="addSp delSp modSp add mod">
        <pc:chgData name="Luka Lukač" userId="664ea76b-1e27-44d6-9118-861efcf80539" providerId="ADAL" clId="{5AA96E70-9737-4C54-8232-B5812FDAF320}" dt="2025-02-20T16:14:48.738" v="5416" actId="1076"/>
        <pc:sldMkLst>
          <pc:docMk/>
          <pc:sldMk cId="814940956" sldId="1422"/>
        </pc:sldMkLst>
      </pc:sldChg>
      <pc:sldChg chg="delSp modSp add mod">
        <pc:chgData name="Luka Lukač" userId="664ea76b-1e27-44d6-9118-861efcf80539" providerId="ADAL" clId="{5AA96E70-9737-4C54-8232-B5812FDAF320}" dt="2025-02-20T16:42:13.972" v="5527" actId="20577"/>
        <pc:sldMkLst>
          <pc:docMk/>
          <pc:sldMk cId="2009750526" sldId="1423"/>
        </pc:sldMkLst>
      </pc:sldChg>
      <pc:sldChg chg="modSp add mod">
        <pc:chgData name="Luka Lukač" userId="664ea76b-1e27-44d6-9118-861efcf80539" providerId="ADAL" clId="{5AA96E70-9737-4C54-8232-B5812FDAF320}" dt="2025-02-20T16:22:48.899" v="5490" actId="20577"/>
        <pc:sldMkLst>
          <pc:docMk/>
          <pc:sldMk cId="978310596" sldId="1424"/>
        </pc:sldMkLst>
      </pc:sldChg>
      <pc:sldChg chg="modSp add mod">
        <pc:chgData name="Luka Lukač" userId="664ea76b-1e27-44d6-9118-861efcf80539" providerId="ADAL" clId="{5AA96E70-9737-4C54-8232-B5812FDAF320}" dt="2025-02-20T16:22:55.245" v="5495" actId="20577"/>
        <pc:sldMkLst>
          <pc:docMk/>
          <pc:sldMk cId="2977090520" sldId="1425"/>
        </pc:sldMkLst>
      </pc:sldChg>
      <pc:sldChg chg="modSp add mod">
        <pc:chgData name="Luka Lukač" userId="664ea76b-1e27-44d6-9118-861efcf80539" providerId="ADAL" clId="{5AA96E70-9737-4C54-8232-B5812FDAF320}" dt="2025-02-20T16:23:10.139" v="5506" actId="14100"/>
        <pc:sldMkLst>
          <pc:docMk/>
          <pc:sldMk cId="1937090408" sldId="1426"/>
        </pc:sldMkLst>
      </pc:sldChg>
      <pc:sldChg chg="add del">
        <pc:chgData name="Luka Lukač" userId="664ea76b-1e27-44d6-9118-861efcf80539" providerId="ADAL" clId="{5AA96E70-9737-4C54-8232-B5812FDAF320}" dt="2025-02-20T16:23:13.214" v="5508" actId="47"/>
        <pc:sldMkLst>
          <pc:docMk/>
          <pc:sldMk cId="777439908" sldId="1427"/>
        </pc:sldMkLst>
      </pc:sldChg>
      <pc:sldChg chg="modSp add mod">
        <pc:chgData name="Luka Lukač" userId="664ea76b-1e27-44d6-9118-861efcf80539" providerId="ADAL" clId="{5AA96E70-9737-4C54-8232-B5812FDAF320}" dt="2025-02-20T16:23:15.901" v="5510" actId="20577"/>
        <pc:sldMkLst>
          <pc:docMk/>
          <pc:sldMk cId="4162842464" sldId="1428"/>
        </pc:sldMkLst>
      </pc:sldChg>
      <pc:sldChg chg="modSp add mod">
        <pc:chgData name="Luka Lukač" userId="664ea76b-1e27-44d6-9118-861efcf80539" providerId="ADAL" clId="{5AA96E70-9737-4C54-8232-B5812FDAF320}" dt="2025-02-20T16:23:18.953" v="5513" actId="20577"/>
        <pc:sldMkLst>
          <pc:docMk/>
          <pc:sldMk cId="2021877849" sldId="1429"/>
        </pc:sldMkLst>
      </pc:sldChg>
      <pc:sldChg chg="modSp add mod">
        <pc:chgData name="Luka Lukač" userId="664ea76b-1e27-44d6-9118-861efcf80539" providerId="ADAL" clId="{5AA96E70-9737-4C54-8232-B5812FDAF320}" dt="2025-02-20T16:23:26.566" v="5520" actId="20577"/>
        <pc:sldMkLst>
          <pc:docMk/>
          <pc:sldMk cId="3128883725" sldId="1430"/>
        </pc:sldMkLst>
      </pc:sldChg>
      <pc:sldChg chg="modSp add mod">
        <pc:chgData name="Luka Lukač" userId="664ea76b-1e27-44d6-9118-861efcf80539" providerId="ADAL" clId="{5AA96E70-9737-4C54-8232-B5812FDAF320}" dt="2025-02-20T16:23:28.095" v="5522" actId="20577"/>
        <pc:sldMkLst>
          <pc:docMk/>
          <pc:sldMk cId="2915707612" sldId="1431"/>
        </pc:sldMkLst>
      </pc:sldChg>
    </pc:docChg>
  </pc:docChgLst>
  <pc:docChgLst>
    <pc:chgData name="Luka Lukač" userId="S::luka.lukac1@student.um.si::c4e1eba3-abc1-4b60-8986-7e4194f5ce75" providerId="AD" clId="Web-{5D07A773-B906-8FA8-4E2A-00B6C18E4B75}"/>
    <pc:docChg chg="addSld delSld modSld sldOrd">
      <pc:chgData name="Luka Lukač" userId="S::luka.lukac1@student.um.si::c4e1eba3-abc1-4b60-8986-7e4194f5ce75" providerId="AD" clId="Web-{5D07A773-B906-8FA8-4E2A-00B6C18E4B75}" dt="2023-02-04T08:14:06.504" v="257"/>
      <pc:docMkLst>
        <pc:docMk/>
      </pc:docMkLst>
      <pc:sldChg chg="addSp delSp modSp">
        <pc:chgData name="Luka Lukač" userId="S::luka.lukac1@student.um.si::c4e1eba3-abc1-4b60-8986-7e4194f5ce75" providerId="AD" clId="Web-{5D07A773-B906-8FA8-4E2A-00B6C18E4B75}" dt="2023-02-04T08:13:03.064" v="238" actId="1076"/>
        <pc:sldMkLst>
          <pc:docMk/>
          <pc:sldMk cId="173658967" sldId="257"/>
        </pc:sldMkLst>
      </pc:sldChg>
      <pc:sldChg chg="addSp">
        <pc:chgData name="Luka Lukač" userId="S::luka.lukac1@student.um.si::c4e1eba3-abc1-4b60-8986-7e4194f5ce75" providerId="AD" clId="Web-{5D07A773-B906-8FA8-4E2A-00B6C18E4B75}" dt="2023-02-04T08:13:20.721" v="242"/>
        <pc:sldMkLst>
          <pc:docMk/>
          <pc:sldMk cId="3781856917" sldId="310"/>
        </pc:sldMkLst>
      </pc:sldChg>
      <pc:sldChg chg="addSp">
        <pc:chgData name="Luka Lukač" userId="S::luka.lukac1@student.um.si::c4e1eba3-abc1-4b60-8986-7e4194f5ce75" providerId="AD" clId="Web-{5D07A773-B906-8FA8-4E2A-00B6C18E4B75}" dt="2023-02-04T08:13:25.190" v="243"/>
        <pc:sldMkLst>
          <pc:docMk/>
          <pc:sldMk cId="394153029" sldId="312"/>
        </pc:sldMkLst>
      </pc:sldChg>
      <pc:sldChg chg="addSp">
        <pc:chgData name="Luka Lukač" userId="S::luka.lukac1@student.um.si::c4e1eba3-abc1-4b60-8986-7e4194f5ce75" providerId="AD" clId="Web-{5D07A773-B906-8FA8-4E2A-00B6C18E4B75}" dt="2023-02-04T08:13:31.331" v="245"/>
        <pc:sldMkLst>
          <pc:docMk/>
          <pc:sldMk cId="2679863435" sldId="399"/>
        </pc:sldMkLst>
      </pc:sldChg>
      <pc:sldChg chg="addSp modSp">
        <pc:chgData name="Luka Lukač" userId="S::luka.lukac1@student.um.si::c4e1eba3-abc1-4b60-8986-7e4194f5ce75" providerId="AD" clId="Web-{5D07A773-B906-8FA8-4E2A-00B6C18E4B75}" dt="2023-02-04T08:13:13.580" v="241" actId="1076"/>
        <pc:sldMkLst>
          <pc:docMk/>
          <pc:sldMk cId="3542371958" sldId="841"/>
        </pc:sldMkLst>
      </pc:sldChg>
      <pc:sldChg chg="addSp">
        <pc:chgData name="Luka Lukač" userId="S::luka.lukac1@student.um.si::c4e1eba3-abc1-4b60-8986-7e4194f5ce75" providerId="AD" clId="Web-{5D07A773-B906-8FA8-4E2A-00B6C18E4B75}" dt="2023-02-04T08:13:26.502" v="244"/>
        <pc:sldMkLst>
          <pc:docMk/>
          <pc:sldMk cId="2881930227" sldId="842"/>
        </pc:sldMkLst>
      </pc:sldChg>
      <pc:sldChg chg="ord">
        <pc:chgData name="Luka Lukač" userId="S::luka.lukac1@student.um.si::c4e1eba3-abc1-4b60-8986-7e4194f5ce75" providerId="AD" clId="Web-{5D07A773-B906-8FA8-4E2A-00B6C18E4B75}" dt="2023-02-04T08:03:42.112" v="145"/>
        <pc:sldMkLst>
          <pc:docMk/>
          <pc:sldMk cId="4263040298" sldId="843"/>
        </pc:sldMkLst>
      </pc:sldChg>
      <pc:sldChg chg="modSp add replId">
        <pc:chgData name="Luka Lukač" userId="S::luka.lukac1@student.um.si::c4e1eba3-abc1-4b60-8986-7e4194f5ce75" providerId="AD" clId="Web-{5D07A773-B906-8FA8-4E2A-00B6C18E4B75}" dt="2023-02-04T08:03:38.753" v="144"/>
        <pc:sldMkLst>
          <pc:docMk/>
          <pc:sldMk cId="1795284278" sldId="1054"/>
        </pc:sldMkLst>
      </pc:sldChg>
      <pc:sldChg chg="modSp add replId">
        <pc:chgData name="Luka Lukač" userId="S::luka.lukac1@student.um.si::c4e1eba3-abc1-4b60-8986-7e4194f5ce75" providerId="AD" clId="Web-{5D07A773-B906-8FA8-4E2A-00B6C18E4B75}" dt="2023-02-04T08:03:30.956" v="131" actId="20577"/>
        <pc:sldMkLst>
          <pc:docMk/>
          <pc:sldMk cId="2354903696" sldId="1055"/>
        </pc:sldMkLst>
      </pc:sldChg>
      <pc:sldChg chg="delSp modSp add replId">
        <pc:chgData name="Luka Lukač" userId="S::luka.lukac1@student.um.si::c4e1eba3-abc1-4b60-8986-7e4194f5ce75" providerId="AD" clId="Web-{5D07A773-B906-8FA8-4E2A-00B6C18E4B75}" dt="2023-02-04T08:03:24.737" v="129"/>
        <pc:sldMkLst>
          <pc:docMk/>
          <pc:sldMk cId="1053127831" sldId="1056"/>
        </pc:sldMkLst>
      </pc:sldChg>
      <pc:sldChg chg="delSp modSp add replId">
        <pc:chgData name="Luka Lukač" userId="S::luka.lukac1@student.um.si::c4e1eba3-abc1-4b60-8986-7e4194f5ce75" providerId="AD" clId="Web-{5D07A773-B906-8FA8-4E2A-00B6C18E4B75}" dt="2023-02-04T08:03:19.174" v="126"/>
        <pc:sldMkLst>
          <pc:docMk/>
          <pc:sldMk cId="2174416050" sldId="1057"/>
        </pc:sldMkLst>
      </pc:sldChg>
      <pc:sldChg chg="modSp add replId">
        <pc:chgData name="Luka Lukač" userId="S::luka.lukac1@student.um.si::c4e1eba3-abc1-4b60-8986-7e4194f5ce75" providerId="AD" clId="Web-{5D07A773-B906-8FA8-4E2A-00B6C18E4B75}" dt="2023-02-04T08:03:13.314" v="123" actId="1076"/>
        <pc:sldMkLst>
          <pc:docMk/>
          <pc:sldMk cId="2293548664" sldId="1058"/>
        </pc:sldMkLst>
      </pc:sldChg>
      <pc:sldChg chg="modSp add replId">
        <pc:chgData name="Luka Lukač" userId="S::luka.lukac1@student.um.si::c4e1eba3-abc1-4b60-8986-7e4194f5ce75" providerId="AD" clId="Web-{5D07A773-B906-8FA8-4E2A-00B6C18E4B75}" dt="2023-02-04T08:03:05.111" v="118" actId="1076"/>
        <pc:sldMkLst>
          <pc:docMk/>
          <pc:sldMk cId="3616322536" sldId="1059"/>
        </pc:sldMkLst>
      </pc:sldChg>
      <pc:sldChg chg="modSp add replId">
        <pc:chgData name="Luka Lukač" userId="S::luka.lukac1@student.um.si::c4e1eba3-abc1-4b60-8986-7e4194f5ce75" providerId="AD" clId="Web-{5D07A773-B906-8FA8-4E2A-00B6C18E4B75}" dt="2023-02-04T08:02:56.345" v="115" actId="20577"/>
        <pc:sldMkLst>
          <pc:docMk/>
          <pc:sldMk cId="3364419691" sldId="1060"/>
        </pc:sldMkLst>
      </pc:sldChg>
      <pc:sldChg chg="delSp modSp add replId">
        <pc:chgData name="Luka Lukač" userId="S::luka.lukac1@student.um.si::c4e1eba3-abc1-4b60-8986-7e4194f5ce75" providerId="AD" clId="Web-{5D07A773-B906-8FA8-4E2A-00B6C18E4B75}" dt="2023-02-04T08:02:53.392" v="113" actId="20577"/>
        <pc:sldMkLst>
          <pc:docMk/>
          <pc:sldMk cId="2937877009" sldId="1061"/>
        </pc:sldMkLst>
      </pc:sldChg>
      <pc:sldChg chg="modSp add replId">
        <pc:chgData name="Luka Lukač" userId="S::luka.lukac1@student.um.si::c4e1eba3-abc1-4b60-8986-7e4194f5ce75" providerId="AD" clId="Web-{5D07A773-B906-8FA8-4E2A-00B6C18E4B75}" dt="2023-02-04T08:02:48.501" v="110" actId="1076"/>
        <pc:sldMkLst>
          <pc:docMk/>
          <pc:sldMk cId="2459497681" sldId="1062"/>
        </pc:sldMkLst>
      </pc:sldChg>
      <pc:sldChg chg="modSp add replId">
        <pc:chgData name="Luka Lukač" userId="S::luka.lukac1@student.um.si::c4e1eba3-abc1-4b60-8986-7e4194f5ce75" providerId="AD" clId="Web-{5D07A773-B906-8FA8-4E2A-00B6C18E4B75}" dt="2023-02-04T08:02:42.017" v="106" actId="1076"/>
        <pc:sldMkLst>
          <pc:docMk/>
          <pc:sldMk cId="470062996" sldId="1063"/>
        </pc:sldMkLst>
      </pc:sldChg>
      <pc:sldChg chg="modSp add replId">
        <pc:chgData name="Luka Lukač" userId="S::luka.lukac1@student.um.si::c4e1eba3-abc1-4b60-8986-7e4194f5ce75" providerId="AD" clId="Web-{5D07A773-B906-8FA8-4E2A-00B6C18E4B75}" dt="2023-02-04T08:02:33.907" v="103" actId="1076"/>
        <pc:sldMkLst>
          <pc:docMk/>
          <pc:sldMk cId="2796903300" sldId="1064"/>
        </pc:sldMkLst>
      </pc:sldChg>
      <pc:sldChg chg="modSp add replId">
        <pc:chgData name="Luka Lukač" userId="S::luka.lukac1@student.um.si::c4e1eba3-abc1-4b60-8986-7e4194f5ce75" providerId="AD" clId="Web-{5D07A773-B906-8FA8-4E2A-00B6C18E4B75}" dt="2023-02-04T08:02:27.876" v="100" actId="20577"/>
        <pc:sldMkLst>
          <pc:docMk/>
          <pc:sldMk cId="2223907092" sldId="1065"/>
        </pc:sldMkLst>
      </pc:sldChg>
      <pc:sldChg chg="modSp add replId">
        <pc:chgData name="Luka Lukač" userId="S::luka.lukac1@student.um.si::c4e1eba3-abc1-4b60-8986-7e4194f5ce75" providerId="AD" clId="Web-{5D07A773-B906-8FA8-4E2A-00B6C18E4B75}" dt="2023-02-04T08:02:24.110" v="97" actId="1076"/>
        <pc:sldMkLst>
          <pc:docMk/>
          <pc:sldMk cId="4081310073" sldId="1066"/>
        </pc:sldMkLst>
      </pc:sldChg>
      <pc:sldChg chg="delSp modSp add replId">
        <pc:chgData name="Luka Lukač" userId="S::luka.lukac1@student.um.si::c4e1eba3-abc1-4b60-8986-7e4194f5ce75" providerId="AD" clId="Web-{5D07A773-B906-8FA8-4E2A-00B6C18E4B75}" dt="2023-02-04T08:02:16.344" v="93"/>
        <pc:sldMkLst>
          <pc:docMk/>
          <pc:sldMk cId="1186151664" sldId="1067"/>
        </pc:sldMkLst>
      </pc:sldChg>
      <pc:sldChg chg="modSp add replId">
        <pc:chgData name="Luka Lukač" userId="S::luka.lukac1@student.um.si::c4e1eba3-abc1-4b60-8986-7e4194f5ce75" providerId="AD" clId="Web-{5D07A773-B906-8FA8-4E2A-00B6C18E4B75}" dt="2023-02-04T08:02:12.953" v="90" actId="1076"/>
        <pc:sldMkLst>
          <pc:docMk/>
          <pc:sldMk cId="644667358" sldId="1068"/>
        </pc:sldMkLst>
      </pc:sldChg>
      <pc:sldChg chg="modSp add replId">
        <pc:chgData name="Luka Lukač" userId="S::luka.lukac1@student.um.si::c4e1eba3-abc1-4b60-8986-7e4194f5ce75" providerId="AD" clId="Web-{5D07A773-B906-8FA8-4E2A-00B6C18E4B75}" dt="2023-02-04T08:02:08.265" v="87" actId="1076"/>
        <pc:sldMkLst>
          <pc:docMk/>
          <pc:sldMk cId="1616725749" sldId="1069"/>
        </pc:sldMkLst>
      </pc:sldChg>
      <pc:sldChg chg="modSp add replId">
        <pc:chgData name="Luka Lukač" userId="S::luka.lukac1@student.um.si::c4e1eba3-abc1-4b60-8986-7e4194f5ce75" providerId="AD" clId="Web-{5D07A773-B906-8FA8-4E2A-00B6C18E4B75}" dt="2023-02-04T08:02:00.327" v="84" actId="1076"/>
        <pc:sldMkLst>
          <pc:docMk/>
          <pc:sldMk cId="2653710734" sldId="1070"/>
        </pc:sldMkLst>
      </pc:sldChg>
      <pc:sldChg chg="delSp modSp add replId">
        <pc:chgData name="Luka Lukač" userId="S::luka.lukac1@student.um.si::c4e1eba3-abc1-4b60-8986-7e4194f5ce75" providerId="AD" clId="Web-{5D07A773-B906-8FA8-4E2A-00B6C18E4B75}" dt="2023-02-04T08:01:53.921" v="80"/>
        <pc:sldMkLst>
          <pc:docMk/>
          <pc:sldMk cId="4004629933" sldId="1071"/>
        </pc:sldMkLst>
      </pc:sldChg>
      <pc:sldChg chg="delSp modSp add replId">
        <pc:chgData name="Luka Lukač" userId="S::luka.lukac1@student.um.si::c4e1eba3-abc1-4b60-8986-7e4194f5ce75" providerId="AD" clId="Web-{5D07A773-B906-8FA8-4E2A-00B6C18E4B75}" dt="2023-02-04T08:01:50.624" v="77"/>
        <pc:sldMkLst>
          <pc:docMk/>
          <pc:sldMk cId="3888502616" sldId="1072"/>
        </pc:sldMkLst>
      </pc:sldChg>
      <pc:sldChg chg="modSp add replId">
        <pc:chgData name="Luka Lukač" userId="S::luka.lukac1@student.um.si::c4e1eba3-abc1-4b60-8986-7e4194f5ce75" providerId="AD" clId="Web-{5D07A773-B906-8FA8-4E2A-00B6C18E4B75}" dt="2023-02-04T08:01:45.874" v="73" actId="20577"/>
        <pc:sldMkLst>
          <pc:docMk/>
          <pc:sldMk cId="3083275327" sldId="1073"/>
        </pc:sldMkLst>
      </pc:sldChg>
      <pc:sldChg chg="addSp modSp add replId">
        <pc:chgData name="Luka Lukač" userId="S::luka.lukac1@student.um.si::c4e1eba3-abc1-4b60-8986-7e4194f5ce75" providerId="AD" clId="Web-{5D07A773-B906-8FA8-4E2A-00B6C18E4B75}" dt="2023-02-04T08:01:41.593" v="70" actId="1076"/>
        <pc:sldMkLst>
          <pc:docMk/>
          <pc:sldMk cId="1126470095" sldId="1074"/>
        </pc:sldMkLst>
      </pc:sldChg>
      <pc:sldChg chg="modSp add replId">
        <pc:chgData name="Luka Lukač" userId="S::luka.lukac1@student.um.si::c4e1eba3-abc1-4b60-8986-7e4194f5ce75" providerId="AD" clId="Web-{5D07A773-B906-8FA8-4E2A-00B6C18E4B75}" dt="2023-02-04T08:00:25.091" v="56" actId="1076"/>
        <pc:sldMkLst>
          <pc:docMk/>
          <pc:sldMk cId="3616760564" sldId="1075"/>
        </pc:sldMkLst>
      </pc:sldChg>
      <pc:sldChg chg="modSp add replId">
        <pc:chgData name="Luka Lukač" userId="S::luka.lukac1@student.um.si::c4e1eba3-abc1-4b60-8986-7e4194f5ce75" providerId="AD" clId="Web-{5D07A773-B906-8FA8-4E2A-00B6C18E4B75}" dt="2023-02-04T08:00:10.653" v="51" actId="1076"/>
        <pc:sldMkLst>
          <pc:docMk/>
          <pc:sldMk cId="992327998" sldId="1076"/>
        </pc:sldMkLst>
      </pc:sldChg>
      <pc:sldChg chg="modSp add replId">
        <pc:chgData name="Luka Lukač" userId="S::luka.lukac1@student.um.si::c4e1eba3-abc1-4b60-8986-7e4194f5ce75" providerId="AD" clId="Web-{5D07A773-B906-8FA8-4E2A-00B6C18E4B75}" dt="2023-02-04T08:00:17.169" v="53" actId="1076"/>
        <pc:sldMkLst>
          <pc:docMk/>
          <pc:sldMk cId="3131302421" sldId="1077"/>
        </pc:sldMkLst>
      </pc:sldChg>
      <pc:sldChg chg="modSp add replId">
        <pc:chgData name="Luka Lukač" userId="S::luka.lukac1@student.um.si::c4e1eba3-abc1-4b60-8986-7e4194f5ce75" providerId="AD" clId="Web-{5D07A773-B906-8FA8-4E2A-00B6C18E4B75}" dt="2023-02-04T07:59:51.855" v="44" actId="1076"/>
        <pc:sldMkLst>
          <pc:docMk/>
          <pc:sldMk cId="801656878" sldId="1078"/>
        </pc:sldMkLst>
      </pc:sldChg>
      <pc:sldChg chg="modSp add replId">
        <pc:chgData name="Luka Lukač" userId="S::luka.lukac1@student.um.si::c4e1eba3-abc1-4b60-8986-7e4194f5ce75" providerId="AD" clId="Web-{5D07A773-B906-8FA8-4E2A-00B6C18E4B75}" dt="2023-02-04T07:59:42.558" v="39" actId="1076"/>
        <pc:sldMkLst>
          <pc:docMk/>
          <pc:sldMk cId="1836978465" sldId="1079"/>
        </pc:sldMkLst>
      </pc:sldChg>
      <pc:sldChg chg="modSp add replId">
        <pc:chgData name="Luka Lukač" userId="S::luka.lukac1@student.um.si::c4e1eba3-abc1-4b60-8986-7e4194f5ce75" providerId="AD" clId="Web-{5D07A773-B906-8FA8-4E2A-00B6C18E4B75}" dt="2023-02-04T07:59:36.074" v="35" actId="1076"/>
        <pc:sldMkLst>
          <pc:docMk/>
          <pc:sldMk cId="4206459358" sldId="1080"/>
        </pc:sldMkLst>
      </pc:sldChg>
      <pc:sldChg chg="delSp modSp add replId">
        <pc:chgData name="Luka Lukač" userId="S::luka.lukac1@student.um.si::c4e1eba3-abc1-4b60-8986-7e4194f5ce75" providerId="AD" clId="Web-{5D07A773-B906-8FA8-4E2A-00B6C18E4B75}" dt="2023-02-04T07:59:27.558" v="30" actId="20577"/>
        <pc:sldMkLst>
          <pc:docMk/>
          <pc:sldMk cId="2824127448" sldId="1081"/>
        </pc:sldMkLst>
      </pc:sldChg>
      <pc:sldChg chg="add del replId">
        <pc:chgData name="Luka Lukač" userId="S::luka.lukac1@student.um.si::c4e1eba3-abc1-4b60-8986-7e4194f5ce75" providerId="AD" clId="Web-{5D07A773-B906-8FA8-4E2A-00B6C18E4B75}" dt="2023-02-04T08:10:45.498" v="226"/>
        <pc:sldMkLst>
          <pc:docMk/>
          <pc:sldMk cId="160455382" sldId="1082"/>
        </pc:sldMkLst>
      </pc:sldChg>
      <pc:sldChg chg="addSp delSp modSp add replId">
        <pc:chgData name="Luka Lukač" userId="S::luka.lukac1@student.um.si::c4e1eba3-abc1-4b60-8986-7e4194f5ce75" providerId="AD" clId="Web-{5D07A773-B906-8FA8-4E2A-00B6C18E4B75}" dt="2023-02-04T08:10:51.952" v="230" actId="1076"/>
        <pc:sldMkLst>
          <pc:docMk/>
          <pc:sldMk cId="759683190" sldId="1083"/>
        </pc:sldMkLst>
      </pc:sldChg>
      <pc:sldChg chg="addSp delSp modSp add del ord replId">
        <pc:chgData name="Luka Lukač" userId="S::luka.lukac1@student.um.si::c4e1eba3-abc1-4b60-8986-7e4194f5ce75" providerId="AD" clId="Web-{5D07A773-B906-8FA8-4E2A-00B6C18E4B75}" dt="2023-02-04T08:14:06.504" v="257"/>
        <pc:sldMkLst>
          <pc:docMk/>
          <pc:sldMk cId="16581955" sldId="1084"/>
        </pc:sldMkLst>
      </pc:sldChg>
      <pc:sldChg chg="add replId">
        <pc:chgData name="Luka Lukač" userId="S::luka.lukac1@student.um.si::c4e1eba3-abc1-4b60-8986-7e4194f5ce75" providerId="AD" clId="Web-{5D07A773-B906-8FA8-4E2A-00B6C18E4B75}" dt="2023-02-04T08:10:44.530" v="225"/>
        <pc:sldMkLst>
          <pc:docMk/>
          <pc:sldMk cId="370187611" sldId="1085"/>
        </pc:sldMkLst>
      </pc:sldChg>
      <pc:sldChg chg="addSp modSp add ord replId">
        <pc:chgData name="Luka Lukač" userId="S::luka.lukac1@student.um.si::c4e1eba3-abc1-4b60-8986-7e4194f5ce75" providerId="AD" clId="Web-{5D07A773-B906-8FA8-4E2A-00B6C18E4B75}" dt="2023-02-04T08:14:06.004" v="256"/>
        <pc:sldMkLst>
          <pc:docMk/>
          <pc:sldMk cId="2263328598" sldId="1086"/>
        </pc:sldMkLst>
      </pc:sldChg>
      <pc:sldChg chg="add replId">
        <pc:chgData name="Luka Lukač" userId="S::luka.lukac1@student.um.si::c4e1eba3-abc1-4b60-8986-7e4194f5ce75" providerId="AD" clId="Web-{5D07A773-B906-8FA8-4E2A-00B6C18E4B75}" dt="2023-02-04T08:14:04.128" v="255"/>
        <pc:sldMkLst>
          <pc:docMk/>
          <pc:sldMk cId="2769464966" sldId="1087"/>
        </pc:sldMkLst>
      </pc:sldChg>
    </pc:docChg>
  </pc:docChgLst>
  <pc:docChgLst>
    <pc:chgData name="Luka Lukač" userId="S::luka.lukac1@student.um.si::c4e1eba3-abc1-4b60-8986-7e4194f5ce75" providerId="AD" clId="Web-{2F2924D3-E584-4D92-EF6C-C5E41A0B1F04}"/>
    <pc:docChg chg="addSld delSld modSld">
      <pc:chgData name="Luka Lukač" userId="S::luka.lukac1@student.um.si::c4e1eba3-abc1-4b60-8986-7e4194f5ce75" providerId="AD" clId="Web-{2F2924D3-E584-4D92-EF6C-C5E41A0B1F04}" dt="2023-02-04T07:51:19.433" v="269" actId="1076"/>
      <pc:docMkLst>
        <pc:docMk/>
      </pc:docMkLst>
      <pc:sldChg chg="addSp modSp">
        <pc:chgData name="Luka Lukač" userId="S::luka.lukac1@student.um.si::c4e1eba3-abc1-4b60-8986-7e4194f5ce75" providerId="AD" clId="Web-{2F2924D3-E584-4D92-EF6C-C5E41A0B1F04}" dt="2023-02-04T07:41:18.393" v="22" actId="1076"/>
        <pc:sldMkLst>
          <pc:docMk/>
          <pc:sldMk cId="914904702" sldId="925"/>
        </pc:sldMkLst>
      </pc:sldChg>
      <pc:sldChg chg="addSp modSp">
        <pc:chgData name="Luka Lukač" userId="S::luka.lukac1@student.um.si::c4e1eba3-abc1-4b60-8986-7e4194f5ce75" providerId="AD" clId="Web-{2F2924D3-E584-4D92-EF6C-C5E41A0B1F04}" dt="2023-02-04T07:49:12.051" v="207" actId="1076"/>
        <pc:sldMkLst>
          <pc:docMk/>
          <pc:sldMk cId="1290157871" sldId="926"/>
        </pc:sldMkLst>
      </pc:sldChg>
      <pc:sldChg chg="addSp modSp">
        <pc:chgData name="Luka Lukač" userId="S::luka.lukac1@student.um.si::c4e1eba3-abc1-4b60-8986-7e4194f5ce75" providerId="AD" clId="Web-{2F2924D3-E584-4D92-EF6C-C5E41A0B1F04}" dt="2023-02-04T07:45:46.059" v="138" actId="1076"/>
        <pc:sldMkLst>
          <pc:docMk/>
          <pc:sldMk cId="3919370410" sldId="927"/>
        </pc:sldMkLst>
      </pc:sldChg>
      <pc:sldChg chg="modSp del">
        <pc:chgData name="Luka Lukač" userId="S::luka.lukac1@student.um.si::c4e1eba3-abc1-4b60-8986-7e4194f5ce75" providerId="AD" clId="Web-{2F2924D3-E584-4D92-EF6C-C5E41A0B1F04}" dt="2023-02-04T07:41:09.002" v="17"/>
        <pc:sldMkLst>
          <pc:docMk/>
          <pc:sldMk cId="3576577699" sldId="928"/>
        </pc:sldMkLst>
      </pc:sldChg>
      <pc:sldChg chg="modSp">
        <pc:chgData name="Luka Lukač" userId="S::luka.lukac1@student.um.si::c4e1eba3-abc1-4b60-8986-7e4194f5ce75" providerId="AD" clId="Web-{2F2924D3-E584-4D92-EF6C-C5E41A0B1F04}" dt="2023-02-04T07:49:25.786" v="217" actId="20577"/>
        <pc:sldMkLst>
          <pc:docMk/>
          <pc:sldMk cId="2963525127" sldId="929"/>
        </pc:sldMkLst>
      </pc:sldChg>
      <pc:sldChg chg="addSp modSp">
        <pc:chgData name="Luka Lukač" userId="S::luka.lukac1@student.um.si::c4e1eba3-abc1-4b60-8986-7e4194f5ce75" providerId="AD" clId="Web-{2F2924D3-E584-4D92-EF6C-C5E41A0B1F04}" dt="2023-02-04T07:51:19.433" v="269" actId="1076"/>
        <pc:sldMkLst>
          <pc:docMk/>
          <pc:sldMk cId="771634749" sldId="930"/>
        </pc:sldMkLst>
      </pc:sldChg>
      <pc:sldChg chg="addSp modSp add replId">
        <pc:chgData name="Luka Lukač" userId="S::luka.lukac1@student.um.si::c4e1eba3-abc1-4b60-8986-7e4194f5ce75" providerId="AD" clId="Web-{2F2924D3-E584-4D92-EF6C-C5E41A0B1F04}" dt="2023-02-04T07:44:21.025" v="116" actId="20577"/>
        <pc:sldMkLst>
          <pc:docMk/>
          <pc:sldMk cId="4032275606" sldId="1053"/>
        </pc:sldMkLst>
      </pc:sldChg>
    </pc:docChg>
  </pc:docChgLst>
  <pc:docChgLst>
    <pc:chgData name="Luka Lukač" userId="S::luka.lukac1@student.um.si::c4e1eba3-abc1-4b60-8986-7e4194f5ce75" providerId="AD" clId="Web-{13529253-69CC-4530-8C4B-51258B116BD3}"/>
    <pc:docChg chg="modSld">
      <pc:chgData name="Luka Lukač" userId="S::luka.lukac1@student.um.si::c4e1eba3-abc1-4b60-8986-7e4194f5ce75" providerId="AD" clId="Web-{13529253-69CC-4530-8C4B-51258B116BD3}" dt="2023-02-04T07:40:10.345" v="96" actId="20577"/>
      <pc:docMkLst>
        <pc:docMk/>
      </pc:docMkLst>
      <pc:sldChg chg="modSp">
        <pc:chgData name="Luka Lukač" userId="S::luka.lukac1@student.um.si::c4e1eba3-abc1-4b60-8986-7e4194f5ce75" providerId="AD" clId="Web-{13529253-69CC-4530-8C4B-51258B116BD3}" dt="2023-02-04T07:33:15.703" v="3" actId="20577"/>
        <pc:sldMkLst>
          <pc:docMk/>
          <pc:sldMk cId="914904702" sldId="925"/>
        </pc:sldMkLst>
      </pc:sldChg>
      <pc:sldChg chg="modSp">
        <pc:chgData name="Luka Lukač" userId="S::luka.lukac1@student.um.si::c4e1eba3-abc1-4b60-8986-7e4194f5ce75" providerId="AD" clId="Web-{13529253-69CC-4530-8C4B-51258B116BD3}" dt="2023-02-04T07:33:34.016" v="8" actId="20577"/>
        <pc:sldMkLst>
          <pc:docMk/>
          <pc:sldMk cId="1290157871" sldId="926"/>
        </pc:sldMkLst>
      </pc:sldChg>
      <pc:sldChg chg="modSp">
        <pc:chgData name="Luka Lukač" userId="S::luka.lukac1@student.um.si::c4e1eba3-abc1-4b60-8986-7e4194f5ce75" providerId="AD" clId="Web-{13529253-69CC-4530-8C4B-51258B116BD3}" dt="2023-02-04T07:33:26.547" v="4" actId="20577"/>
        <pc:sldMkLst>
          <pc:docMk/>
          <pc:sldMk cId="3919370410" sldId="927"/>
        </pc:sldMkLst>
      </pc:sldChg>
      <pc:sldChg chg="addSp delSp modSp">
        <pc:chgData name="Luka Lukač" userId="S::luka.lukac1@student.um.si::c4e1eba3-abc1-4b60-8986-7e4194f5ce75" providerId="AD" clId="Web-{13529253-69CC-4530-8C4B-51258B116BD3}" dt="2023-02-04T07:40:10.345" v="96" actId="20577"/>
        <pc:sldMkLst>
          <pc:docMk/>
          <pc:sldMk cId="3576577699" sldId="928"/>
        </pc:sldMkLst>
      </pc:sldChg>
      <pc:sldChg chg="addSp modSp">
        <pc:chgData name="Luka Lukač" userId="S::luka.lukac1@student.um.si::c4e1eba3-abc1-4b60-8986-7e4194f5ce75" providerId="AD" clId="Web-{13529253-69CC-4530-8C4B-51258B116BD3}" dt="2023-02-04T07:36:44.538" v="78" actId="1076"/>
        <pc:sldMkLst>
          <pc:docMk/>
          <pc:sldMk cId="2963525127" sldId="929"/>
        </pc:sldMkLst>
      </pc:sldChg>
    </pc:docChg>
  </pc:docChgLst>
  <pc:docChgLst>
    <pc:chgData clId="Web-{AC414785-E82D-B39A-12C0-4E576EF05EC2}"/>
    <pc:docChg chg="modSld">
      <pc:chgData name="" userId="" providerId="" clId="Web-{AC414785-E82D-B39A-12C0-4E576EF05EC2}" dt="2024-07-27T06:09:26.796" v="0" actId="20577"/>
      <pc:docMkLst>
        <pc:docMk/>
      </pc:docMkLst>
      <pc:sldChg chg="modSp">
        <pc:chgData name="" userId="" providerId="" clId="Web-{AC414785-E82D-B39A-12C0-4E576EF05EC2}" dt="2024-07-27T06:09:26.796" v="0" actId="20577"/>
        <pc:sldMkLst>
          <pc:docMk/>
          <pc:sldMk cId="3330464182" sldId="1400"/>
        </pc:sldMkLst>
      </pc:sldChg>
    </pc:docChg>
  </pc:docChgLst>
  <pc:docChgLst>
    <pc:chgData name="Gostujoči uporabniki" userId="S::urn:spo:anon#2eeae8506d91bf4158ca253bea698333ef68b54e9e498bcd562243e5eb6a1524::" providerId="AD" clId="Web-{76903FF6-0BBD-2BB9-BF44-9F0B08BB2448}"/>
    <pc:docChg chg="addSld delSld modSld sldOrd">
      <pc:chgData name="Gostujoči uporabniki" userId="S::urn:spo:anon#2eeae8506d91bf4158ca253bea698333ef68b54e9e498bcd562243e5eb6a1524::" providerId="AD" clId="Web-{76903FF6-0BBD-2BB9-BF44-9F0B08BB2448}" dt="2024-07-26T21:26:11.967" v="1271"/>
      <pc:docMkLst>
        <pc:docMk/>
      </pc:docMkLst>
      <pc:sldChg chg="modSp">
        <pc:chgData name="Gostujoči uporabniki" userId="S::urn:spo:anon#2eeae8506d91bf4158ca253bea698333ef68b54e9e498bcd562243e5eb6a1524::" providerId="AD" clId="Web-{76903FF6-0BBD-2BB9-BF44-9F0B08BB2448}" dt="2024-07-26T14:57:53.823" v="1"/>
        <pc:sldMkLst>
          <pc:docMk/>
          <pc:sldMk cId="173658967" sldId="257"/>
        </pc:sldMkLst>
      </pc:sldChg>
      <pc:sldChg chg="del">
        <pc:chgData name="Gostujoči uporabniki" userId="S::urn:spo:anon#2eeae8506d91bf4158ca253bea698333ef68b54e9e498bcd562243e5eb6a1524::" providerId="AD" clId="Web-{76903FF6-0BBD-2BB9-BF44-9F0B08BB2448}" dt="2024-07-26T15:01:28.652" v="25"/>
        <pc:sldMkLst>
          <pc:docMk/>
          <pc:sldMk cId="3951863848" sldId="1255"/>
        </pc:sldMkLst>
      </pc:sldChg>
      <pc:sldChg chg="del">
        <pc:chgData name="Gostujoči uporabniki" userId="S::urn:spo:anon#2eeae8506d91bf4158ca253bea698333ef68b54e9e498bcd562243e5eb6a1524::" providerId="AD" clId="Web-{76903FF6-0BBD-2BB9-BF44-9F0B08BB2448}" dt="2024-07-26T15:06:55.695" v="53"/>
        <pc:sldMkLst>
          <pc:docMk/>
          <pc:sldMk cId="114568078" sldId="1256"/>
        </pc:sldMkLst>
      </pc:sldChg>
      <pc:sldChg chg="del">
        <pc:chgData name="Gostujoči uporabniki" userId="S::urn:spo:anon#2eeae8506d91bf4158ca253bea698333ef68b54e9e498bcd562243e5eb6a1524::" providerId="AD" clId="Web-{76903FF6-0BBD-2BB9-BF44-9F0B08BB2448}" dt="2024-07-26T15:10:59.730" v="62"/>
        <pc:sldMkLst>
          <pc:docMk/>
          <pc:sldMk cId="1008624123" sldId="1257"/>
        </pc:sldMkLst>
      </pc:sldChg>
      <pc:sldChg chg="del">
        <pc:chgData name="Gostujoči uporabniki" userId="S::urn:spo:anon#2eeae8506d91bf4158ca253bea698333ef68b54e9e498bcd562243e5eb6a1524::" providerId="AD" clId="Web-{76903FF6-0BBD-2BB9-BF44-9F0B08BB2448}" dt="2024-07-26T15:17:10.494" v="173"/>
        <pc:sldMkLst>
          <pc:docMk/>
          <pc:sldMk cId="3409762266" sldId="1258"/>
        </pc:sldMkLst>
      </pc:sldChg>
      <pc:sldChg chg="del">
        <pc:chgData name="Gostujoči uporabniki" userId="S::urn:spo:anon#2eeae8506d91bf4158ca253bea698333ef68b54e9e498bcd562243e5eb6a1524::" providerId="AD" clId="Web-{76903FF6-0BBD-2BB9-BF44-9F0B08BB2448}" dt="2024-07-26T20:21:43.491" v="307"/>
        <pc:sldMkLst>
          <pc:docMk/>
          <pc:sldMk cId="1260419857" sldId="1259"/>
        </pc:sldMkLst>
      </pc:sldChg>
      <pc:sldChg chg="del">
        <pc:chgData name="Gostujoči uporabniki" userId="S::urn:spo:anon#2eeae8506d91bf4158ca253bea698333ef68b54e9e498bcd562243e5eb6a1524::" providerId="AD" clId="Web-{76903FF6-0BBD-2BB9-BF44-9F0B08BB2448}" dt="2024-07-26T20:22:59.623" v="313"/>
        <pc:sldMkLst>
          <pc:docMk/>
          <pc:sldMk cId="3437437208" sldId="1260"/>
        </pc:sldMkLst>
      </pc:sldChg>
      <pc:sldChg chg="del">
        <pc:chgData name="Gostujoči uporabniki" userId="S::urn:spo:anon#2eeae8506d91bf4158ca253bea698333ef68b54e9e498bcd562243e5eb6a1524::" providerId="AD" clId="Web-{76903FF6-0BBD-2BB9-BF44-9F0B08BB2448}" dt="2024-07-26T20:27:25.959" v="356"/>
        <pc:sldMkLst>
          <pc:docMk/>
          <pc:sldMk cId="2057439737" sldId="1261"/>
        </pc:sldMkLst>
      </pc:sldChg>
      <pc:sldChg chg="del">
        <pc:chgData name="Gostujoči uporabniki" userId="S::urn:spo:anon#2eeae8506d91bf4158ca253bea698333ef68b54e9e498bcd562243e5eb6a1524::" providerId="AD" clId="Web-{76903FF6-0BBD-2BB9-BF44-9F0B08BB2448}" dt="2024-07-26T20:34:18.819" v="527"/>
        <pc:sldMkLst>
          <pc:docMk/>
          <pc:sldMk cId="403426439" sldId="1262"/>
        </pc:sldMkLst>
      </pc:sldChg>
      <pc:sldChg chg="del">
        <pc:chgData name="Gostujoči uporabniki" userId="S::urn:spo:anon#2eeae8506d91bf4158ca253bea698333ef68b54e9e498bcd562243e5eb6a1524::" providerId="AD" clId="Web-{76903FF6-0BBD-2BB9-BF44-9F0B08BB2448}" dt="2024-07-26T20:45:27.793" v="731"/>
        <pc:sldMkLst>
          <pc:docMk/>
          <pc:sldMk cId="2657693167" sldId="1264"/>
        </pc:sldMkLst>
      </pc:sldChg>
      <pc:sldChg chg="del">
        <pc:chgData name="Gostujoči uporabniki" userId="S::urn:spo:anon#2eeae8506d91bf4158ca253bea698333ef68b54e9e498bcd562243e5eb6a1524::" providerId="AD" clId="Web-{76903FF6-0BBD-2BB9-BF44-9F0B08BB2448}" dt="2024-07-26T20:53:53.492" v="923"/>
        <pc:sldMkLst>
          <pc:docMk/>
          <pc:sldMk cId="3575456936" sldId="1265"/>
        </pc:sldMkLst>
      </pc:sldChg>
      <pc:sldChg chg="del">
        <pc:chgData name="Gostujoči uporabniki" userId="S::urn:spo:anon#2eeae8506d91bf4158ca253bea698333ef68b54e9e498bcd562243e5eb6a1524::" providerId="AD" clId="Web-{76903FF6-0BBD-2BB9-BF44-9F0B08BB2448}" dt="2024-07-26T21:00:15.147" v="1027"/>
        <pc:sldMkLst>
          <pc:docMk/>
          <pc:sldMk cId="1112114202" sldId="1266"/>
        </pc:sldMkLst>
      </pc:sldChg>
      <pc:sldChg chg="del">
        <pc:chgData name="Gostujoči uporabniki" userId="S::urn:spo:anon#2eeae8506d91bf4158ca253bea698333ef68b54e9e498bcd562243e5eb6a1524::" providerId="AD" clId="Web-{76903FF6-0BBD-2BB9-BF44-9F0B08BB2448}" dt="2024-07-26T21:17:41.900" v="1241"/>
        <pc:sldMkLst>
          <pc:docMk/>
          <pc:sldMk cId="801782528" sldId="1267"/>
        </pc:sldMkLst>
      </pc:sldChg>
      <pc:sldChg chg="del">
        <pc:chgData name="Gostujoči uporabniki" userId="S::urn:spo:anon#2eeae8506d91bf4158ca253bea698333ef68b54e9e498bcd562243e5eb6a1524::" providerId="AD" clId="Web-{76903FF6-0BBD-2BB9-BF44-9F0B08BB2448}" dt="2024-07-26T21:26:11.967" v="1271"/>
        <pc:sldMkLst>
          <pc:docMk/>
          <pc:sldMk cId="2925823484" sldId="1268"/>
        </pc:sldMkLst>
      </pc:sldChg>
      <pc:sldChg chg="del">
        <pc:chgData name="Gostujoči uporabniki" userId="S::urn:spo:anon#2eeae8506d91bf4158ca253bea698333ef68b54e9e498bcd562243e5eb6a1524::" providerId="AD" clId="Web-{76903FF6-0BBD-2BB9-BF44-9F0B08BB2448}" dt="2024-07-26T15:17:09.338" v="172"/>
        <pc:sldMkLst>
          <pc:docMk/>
          <pc:sldMk cId="3767719183" sldId="1277"/>
        </pc:sldMkLst>
      </pc:sldChg>
      <pc:sldChg chg="del">
        <pc:chgData name="Gostujoči uporabniki" userId="S::urn:spo:anon#2eeae8506d91bf4158ca253bea698333ef68b54e9e498bcd562243e5eb6a1524::" providerId="AD" clId="Web-{76903FF6-0BBD-2BB9-BF44-9F0B08BB2448}" dt="2024-07-26T15:17:07.384" v="170"/>
        <pc:sldMkLst>
          <pc:docMk/>
          <pc:sldMk cId="940254248" sldId="1278"/>
        </pc:sldMkLst>
      </pc:sldChg>
      <pc:sldChg chg="del">
        <pc:chgData name="Gostujoči uporabniki" userId="S::urn:spo:anon#2eeae8506d91bf4158ca253bea698333ef68b54e9e498bcd562243e5eb6a1524::" providerId="AD" clId="Web-{76903FF6-0BBD-2BB9-BF44-9F0B08BB2448}" dt="2024-07-26T15:17:08.619" v="171"/>
        <pc:sldMkLst>
          <pc:docMk/>
          <pc:sldMk cId="1923845852" sldId="1279"/>
        </pc:sldMkLst>
      </pc:sldChg>
      <pc:sldChg chg="delSp modSp">
        <pc:chgData name="Gostujoči uporabniki" userId="S::urn:spo:anon#2eeae8506d91bf4158ca253bea698333ef68b54e9e498bcd562243e5eb6a1524::" providerId="AD" clId="Web-{76903FF6-0BBD-2BB9-BF44-9F0B08BB2448}" dt="2024-07-26T14:59:47.269" v="12" actId="20577"/>
        <pc:sldMkLst>
          <pc:docMk/>
          <pc:sldMk cId="1268032504" sldId="1315"/>
        </pc:sldMkLst>
      </pc:sldChg>
      <pc:sldChg chg="addSp delSp modSp">
        <pc:chgData name="Gostujoči uporabniki" userId="S::urn:spo:anon#2eeae8506d91bf4158ca253bea698333ef68b54e9e498bcd562243e5eb6a1524::" providerId="AD" clId="Web-{76903FF6-0BBD-2BB9-BF44-9F0B08BB2448}" dt="2024-07-26T15:04:35.527" v="39" actId="1076"/>
        <pc:sldMkLst>
          <pc:docMk/>
          <pc:sldMk cId="3459557198" sldId="1316"/>
        </pc:sldMkLst>
      </pc:sldChg>
      <pc:sldChg chg="modSp">
        <pc:chgData name="Gostujoči uporabniki" userId="S::urn:spo:anon#2eeae8506d91bf4158ca253bea698333ef68b54e9e498bcd562243e5eb6a1524::" providerId="AD" clId="Web-{76903FF6-0BBD-2BB9-BF44-9F0B08BB2448}" dt="2024-07-26T15:14:04.276" v="139" actId="20577"/>
        <pc:sldMkLst>
          <pc:docMk/>
          <pc:sldMk cId="454537890" sldId="1317"/>
        </pc:sldMkLst>
      </pc:sldChg>
      <pc:sldChg chg="addSp delSp modSp">
        <pc:chgData name="Gostujoči uporabniki" userId="S::urn:spo:anon#2eeae8506d91bf4158ca253bea698333ef68b54e9e498bcd562243e5eb6a1524::" providerId="AD" clId="Web-{76903FF6-0BBD-2BB9-BF44-9F0B08BB2448}" dt="2024-07-26T20:17:15.854" v="206" actId="1076"/>
        <pc:sldMkLst>
          <pc:docMk/>
          <pc:sldMk cId="3651536643" sldId="1322"/>
        </pc:sldMkLst>
      </pc:sldChg>
      <pc:sldChg chg="modSp">
        <pc:chgData name="Gostujoči uporabniki" userId="S::urn:spo:anon#2eeae8506d91bf4158ca253bea698333ef68b54e9e498bcd562243e5eb6a1524::" providerId="AD" clId="Web-{76903FF6-0BBD-2BB9-BF44-9F0B08BB2448}" dt="2024-07-26T20:26:09.738" v="334" actId="20577"/>
        <pc:sldMkLst>
          <pc:docMk/>
          <pc:sldMk cId="1955994910" sldId="1323"/>
        </pc:sldMkLst>
      </pc:sldChg>
      <pc:sldChg chg="addSp modSp">
        <pc:chgData name="Gostujoči uporabniki" userId="S::urn:spo:anon#2eeae8506d91bf4158ca253bea698333ef68b54e9e498bcd562243e5eb6a1524::" providerId="AD" clId="Web-{76903FF6-0BBD-2BB9-BF44-9F0B08BB2448}" dt="2024-07-26T20:26:01.753" v="330" actId="20577"/>
        <pc:sldMkLst>
          <pc:docMk/>
          <pc:sldMk cId="3009373362" sldId="1324"/>
        </pc:sldMkLst>
      </pc:sldChg>
      <pc:sldChg chg="addSp delSp modSp ord">
        <pc:chgData name="Gostujoči uporabniki" userId="S::urn:spo:anon#2eeae8506d91bf4158ca253bea698333ef68b54e9e498bcd562243e5eb6a1524::" providerId="AD" clId="Web-{76903FF6-0BBD-2BB9-BF44-9F0B08BB2448}" dt="2024-07-26T20:35:53.619" v="576" actId="20577"/>
        <pc:sldMkLst>
          <pc:docMk/>
          <pc:sldMk cId="3725913632" sldId="1325"/>
        </pc:sldMkLst>
      </pc:sldChg>
      <pc:sldChg chg="addSp delSp modSp">
        <pc:chgData name="Gostujoči uporabniki" userId="S::urn:spo:anon#2eeae8506d91bf4158ca253bea698333ef68b54e9e498bcd562243e5eb6a1524::" providerId="AD" clId="Web-{76903FF6-0BBD-2BB9-BF44-9F0B08BB2448}" dt="2024-07-26T20:44:23.119" v="722" actId="20577"/>
        <pc:sldMkLst>
          <pc:docMk/>
          <pc:sldMk cId="1782768000" sldId="1326"/>
        </pc:sldMkLst>
      </pc:sldChg>
      <pc:sldChg chg="delSp modSp">
        <pc:chgData name="Gostujoči uporabniki" userId="S::urn:spo:anon#2eeae8506d91bf4158ca253bea698333ef68b54e9e498bcd562243e5eb6a1524::" providerId="AD" clId="Web-{76903FF6-0BBD-2BB9-BF44-9F0B08BB2448}" dt="2024-07-26T20:52:50.927" v="915" actId="20577"/>
        <pc:sldMkLst>
          <pc:docMk/>
          <pc:sldMk cId="3730309270" sldId="1327"/>
        </pc:sldMkLst>
      </pc:sldChg>
      <pc:sldChg chg="addSp delSp modSp modMedia addAnim delAnim">
        <pc:chgData name="Gostujoči uporabniki" userId="S::urn:spo:anon#2eeae8506d91bf4158ca253bea698333ef68b54e9e498bcd562243e5eb6a1524::" providerId="AD" clId="Web-{76903FF6-0BBD-2BB9-BF44-9F0B08BB2448}" dt="2024-07-26T20:59:07.817" v="991"/>
        <pc:sldMkLst>
          <pc:docMk/>
          <pc:sldMk cId="1512816214" sldId="1328"/>
        </pc:sldMkLst>
      </pc:sldChg>
      <pc:sldChg chg="delSp modSp">
        <pc:chgData name="Gostujoči uporabniki" userId="S::urn:spo:anon#2eeae8506d91bf4158ca253bea698333ef68b54e9e498bcd562243e5eb6a1524::" providerId="AD" clId="Web-{76903FF6-0BBD-2BB9-BF44-9F0B08BB2448}" dt="2024-07-26T21:16:15.507" v="1199" actId="20577"/>
        <pc:sldMkLst>
          <pc:docMk/>
          <pc:sldMk cId="942111839" sldId="1329"/>
        </pc:sldMkLst>
      </pc:sldChg>
      <pc:sldChg chg="delSp modSp">
        <pc:chgData name="Gostujoči uporabniki" userId="S::urn:spo:anon#2eeae8506d91bf4158ca253bea698333ef68b54e9e498bcd562243e5eb6a1524::" providerId="AD" clId="Web-{76903FF6-0BBD-2BB9-BF44-9F0B08BB2448}" dt="2024-07-26T21:24:47.352" v="1252" actId="20577"/>
        <pc:sldMkLst>
          <pc:docMk/>
          <pc:sldMk cId="2898702776" sldId="1330"/>
        </pc:sldMkLst>
      </pc:sldChg>
      <pc:sldChg chg="modSp add ord replId">
        <pc:chgData name="Gostujoči uporabniki" userId="S::urn:spo:anon#2eeae8506d91bf4158ca253bea698333ef68b54e9e498bcd562243e5eb6a1524::" providerId="AD" clId="Web-{76903FF6-0BBD-2BB9-BF44-9F0B08BB2448}" dt="2024-07-26T15:01:27.480" v="24" actId="20577"/>
        <pc:sldMkLst>
          <pc:docMk/>
          <pc:sldMk cId="4210004274" sldId="1373"/>
        </pc:sldMkLst>
      </pc:sldChg>
      <pc:sldChg chg="modSp add ord replId">
        <pc:chgData name="Gostujoči uporabniki" userId="S::urn:spo:anon#2eeae8506d91bf4158ca253bea698333ef68b54e9e498bcd562243e5eb6a1524::" providerId="AD" clId="Web-{76903FF6-0BBD-2BB9-BF44-9F0B08BB2448}" dt="2024-07-26T15:06:50.913" v="52" actId="20577"/>
        <pc:sldMkLst>
          <pc:docMk/>
          <pc:sldMk cId="508917557" sldId="1374"/>
        </pc:sldMkLst>
      </pc:sldChg>
      <pc:sldChg chg="modSp add ord replId">
        <pc:chgData name="Gostujoči uporabniki" userId="S::urn:spo:anon#2eeae8506d91bf4158ca253bea698333ef68b54e9e498bcd562243e5eb6a1524::" providerId="AD" clId="Web-{76903FF6-0BBD-2BB9-BF44-9F0B08BB2448}" dt="2024-07-26T15:13:21.398" v="127" actId="20577"/>
        <pc:sldMkLst>
          <pc:docMk/>
          <pc:sldMk cId="208870845" sldId="1375"/>
        </pc:sldMkLst>
      </pc:sldChg>
      <pc:sldChg chg="addSp modSp add replId">
        <pc:chgData name="Gostujoči uporabniki" userId="S::urn:spo:anon#2eeae8506d91bf4158ca253bea698333ef68b54e9e498bcd562243e5eb6a1524::" providerId="AD" clId="Web-{76903FF6-0BBD-2BB9-BF44-9F0B08BB2448}" dt="2024-07-26T15:15:48.566" v="151" actId="1076"/>
        <pc:sldMkLst>
          <pc:docMk/>
          <pc:sldMk cId="1465093167" sldId="1376"/>
        </pc:sldMkLst>
      </pc:sldChg>
      <pc:sldChg chg="modSp add ord replId">
        <pc:chgData name="Gostujoči uporabniki" userId="S::urn:spo:anon#2eeae8506d91bf4158ca253bea698333ef68b54e9e498bcd562243e5eb6a1524::" providerId="AD" clId="Web-{76903FF6-0BBD-2BB9-BF44-9F0B08BB2448}" dt="2024-07-26T15:17:06.681" v="169" actId="20577"/>
        <pc:sldMkLst>
          <pc:docMk/>
          <pc:sldMk cId="2989666919" sldId="1377"/>
        </pc:sldMkLst>
      </pc:sldChg>
      <pc:sldChg chg="addSp modSp add ord replId">
        <pc:chgData name="Gostujoči uporabniki" userId="S::urn:spo:anon#2eeae8506d91bf4158ca253bea698333ef68b54e9e498bcd562243e5eb6a1524::" providerId="AD" clId="Web-{76903FF6-0BBD-2BB9-BF44-9F0B08BB2448}" dt="2024-07-26T20:21:36.928" v="306" actId="20577"/>
        <pc:sldMkLst>
          <pc:docMk/>
          <pc:sldMk cId="401001729" sldId="1378"/>
        </pc:sldMkLst>
      </pc:sldChg>
      <pc:sldChg chg="add ord replId">
        <pc:chgData name="Gostujoči uporabniki" userId="S::urn:spo:anon#2eeae8506d91bf4158ca253bea698333ef68b54e9e498bcd562243e5eb6a1524::" providerId="AD" clId="Web-{76903FF6-0BBD-2BB9-BF44-9F0B08BB2448}" dt="2024-07-26T20:22:54.247" v="312"/>
        <pc:sldMkLst>
          <pc:docMk/>
          <pc:sldMk cId="3496359369" sldId="1379"/>
        </pc:sldMkLst>
      </pc:sldChg>
      <pc:sldChg chg="modSp add ord replId">
        <pc:chgData name="Gostujoči uporabniki" userId="S::urn:spo:anon#2eeae8506d91bf4158ca253bea698333ef68b54e9e498bcd562243e5eb6a1524::" providerId="AD" clId="Web-{76903FF6-0BBD-2BB9-BF44-9F0B08BB2448}" dt="2024-07-26T20:27:24.897" v="355" actId="20577"/>
        <pc:sldMkLst>
          <pc:docMk/>
          <pc:sldMk cId="1842931452" sldId="1380"/>
        </pc:sldMkLst>
      </pc:sldChg>
      <pc:sldChg chg="modSp add ord replId">
        <pc:chgData name="Gostujoči uporabniki" userId="S::urn:spo:anon#2eeae8506d91bf4158ca253bea698333ef68b54e9e498bcd562243e5eb6a1524::" providerId="AD" clId="Web-{76903FF6-0BBD-2BB9-BF44-9F0B08BB2448}" dt="2024-07-26T20:36:27.026" v="588" actId="20577"/>
        <pc:sldMkLst>
          <pc:docMk/>
          <pc:sldMk cId="2700673839" sldId="1381"/>
        </pc:sldMkLst>
      </pc:sldChg>
      <pc:sldChg chg="addSp delSp modSp add ord replId">
        <pc:chgData name="Gostujoči uporabniki" userId="S::urn:spo:anon#2eeae8506d91bf4158ca253bea698333ef68b54e9e498bcd562243e5eb6a1524::" providerId="AD" clId="Web-{76903FF6-0BBD-2BB9-BF44-9F0B08BB2448}" dt="2024-07-26T20:46:15.857" v="746" actId="1076"/>
        <pc:sldMkLst>
          <pc:docMk/>
          <pc:sldMk cId="337790575" sldId="1382"/>
        </pc:sldMkLst>
      </pc:sldChg>
      <pc:sldChg chg="modSp add ord replId">
        <pc:chgData name="Gostujoči uporabniki" userId="S::urn:spo:anon#2eeae8506d91bf4158ca253bea698333ef68b54e9e498bcd562243e5eb6a1524::" providerId="AD" clId="Web-{76903FF6-0BBD-2BB9-BF44-9F0B08BB2448}" dt="2024-07-26T20:54:03.461" v="932" actId="20577"/>
        <pc:sldMkLst>
          <pc:docMk/>
          <pc:sldMk cId="2664999389" sldId="1383"/>
        </pc:sldMkLst>
      </pc:sldChg>
      <pc:sldChg chg="modSp add ord replId">
        <pc:chgData name="Gostujoči uporabniki" userId="S::urn:spo:anon#2eeae8506d91bf4158ca253bea698333ef68b54e9e498bcd562243e5eb6a1524::" providerId="AD" clId="Web-{76903FF6-0BBD-2BB9-BF44-9F0B08BB2448}" dt="2024-07-26T21:00:27.694" v="1028" actId="20577"/>
        <pc:sldMkLst>
          <pc:docMk/>
          <pc:sldMk cId="3535428670" sldId="1384"/>
        </pc:sldMkLst>
      </pc:sldChg>
      <pc:sldChg chg="addSp modSp add replId modMedia addAnim">
        <pc:chgData name="Gostujoči uporabniki" userId="S::urn:spo:anon#2eeae8506d91bf4158ca253bea698333ef68b54e9e498bcd562243e5eb6a1524::" providerId="AD" clId="Web-{76903FF6-0BBD-2BB9-BF44-9F0B08BB2448}" dt="2024-07-26T21:10:05.870" v="1101" actId="20577"/>
        <pc:sldMkLst>
          <pc:docMk/>
          <pc:sldMk cId="3691886879" sldId="1385"/>
        </pc:sldMkLst>
      </pc:sldChg>
      <pc:sldChg chg="modSp add ord replId">
        <pc:chgData name="Gostujoči uporabniki" userId="S::urn:spo:anon#2eeae8506d91bf4158ca253bea698333ef68b54e9e498bcd562243e5eb6a1524::" providerId="AD" clId="Web-{76903FF6-0BBD-2BB9-BF44-9F0B08BB2448}" dt="2024-07-26T21:03:06.449" v="1054" actId="20577"/>
        <pc:sldMkLst>
          <pc:docMk/>
          <pc:sldMk cId="3086312155" sldId="1386"/>
        </pc:sldMkLst>
      </pc:sldChg>
      <pc:sldChg chg="addSp modSp add replId modMedia addAnim">
        <pc:chgData name="Gostujoči uporabniki" userId="S::urn:spo:anon#2eeae8506d91bf4158ca253bea698333ef68b54e9e498bcd562243e5eb6a1524::" providerId="AD" clId="Web-{76903FF6-0BBD-2BB9-BF44-9F0B08BB2448}" dt="2024-07-26T21:10:14.542" v="1105" actId="20577"/>
        <pc:sldMkLst>
          <pc:docMk/>
          <pc:sldMk cId="3765919144" sldId="1387"/>
        </pc:sldMkLst>
      </pc:sldChg>
      <pc:sldChg chg="modSp add ord replId">
        <pc:chgData name="Gostujoči uporabniki" userId="S::urn:spo:anon#2eeae8506d91bf4158ca253bea698333ef68b54e9e498bcd562243e5eb6a1524::" providerId="AD" clId="Web-{76903FF6-0BBD-2BB9-BF44-9F0B08BB2448}" dt="2024-07-26T21:07:38.990" v="1076" actId="20577"/>
        <pc:sldMkLst>
          <pc:docMk/>
          <pc:sldMk cId="943144977" sldId="1388"/>
        </pc:sldMkLst>
      </pc:sldChg>
      <pc:sldChg chg="addSp modSp add replId modMedia addAnim">
        <pc:chgData name="Gostujoči uporabniki" userId="S::urn:spo:anon#2eeae8506d91bf4158ca253bea698333ef68b54e9e498bcd562243e5eb6a1524::" providerId="AD" clId="Web-{76903FF6-0BBD-2BB9-BF44-9F0B08BB2448}" dt="2024-07-26T21:10:28.699" v="1109" actId="20577"/>
        <pc:sldMkLst>
          <pc:docMk/>
          <pc:sldMk cId="2381349235" sldId="1389"/>
        </pc:sldMkLst>
      </pc:sldChg>
      <pc:sldChg chg="modSp add ord replId">
        <pc:chgData name="Gostujoči uporabniki" userId="S::urn:spo:anon#2eeae8506d91bf4158ca253bea698333ef68b54e9e498bcd562243e5eb6a1524::" providerId="AD" clId="Web-{76903FF6-0BBD-2BB9-BF44-9F0B08BB2448}" dt="2024-07-26T21:11:06.872" v="1114" actId="20577"/>
        <pc:sldMkLst>
          <pc:docMk/>
          <pc:sldMk cId="190733973" sldId="1390"/>
        </pc:sldMkLst>
      </pc:sldChg>
      <pc:sldChg chg="modSp add ord replId">
        <pc:chgData name="Gostujoči uporabniki" userId="S::urn:spo:anon#2eeae8506d91bf4158ca253bea698333ef68b54e9e498bcd562243e5eb6a1524::" providerId="AD" clId="Web-{76903FF6-0BBD-2BB9-BF44-9F0B08BB2448}" dt="2024-07-26T21:17:30.853" v="1240" actId="20577"/>
        <pc:sldMkLst>
          <pc:docMk/>
          <pc:sldMk cId="381097376" sldId="1391"/>
        </pc:sldMkLst>
      </pc:sldChg>
      <pc:sldChg chg="modSp add ord replId">
        <pc:chgData name="Gostujoči uporabniki" userId="S::urn:spo:anon#2eeae8506d91bf4158ca253bea698333ef68b54e9e498bcd562243e5eb6a1524::" providerId="AD" clId="Web-{76903FF6-0BBD-2BB9-BF44-9F0B08BB2448}" dt="2024-07-26T21:26:08.498" v="1270" actId="20577"/>
        <pc:sldMkLst>
          <pc:docMk/>
          <pc:sldMk cId="3871504859" sldId="1392"/>
        </pc:sldMkLst>
      </pc:sldChg>
    </pc:docChg>
  </pc:docChgLst>
  <pc:docChgLst>
    <pc:chgData name="Luka Lukač" userId="664ea76b-1e27-44d6-9118-861efcf80539" providerId="ADAL" clId="{3A40E466-68C2-4426-AB63-3AC0950E57B3}"/>
    <pc:docChg chg="undo custSel addSld delSld modSld modSection">
      <pc:chgData name="Luka Lukač" userId="664ea76b-1e27-44d6-9118-861efcf80539" providerId="ADAL" clId="{3A40E466-68C2-4426-AB63-3AC0950E57B3}" dt="2025-07-30T08:49:38.745" v="12957" actId="1076"/>
      <pc:docMkLst>
        <pc:docMk/>
      </pc:docMkLst>
      <pc:sldChg chg="delSp mod">
        <pc:chgData name="Luka Lukač" userId="664ea76b-1e27-44d6-9118-861efcf80539" providerId="ADAL" clId="{3A40E466-68C2-4426-AB63-3AC0950E57B3}" dt="2025-07-16T09:49:34.911" v="46" actId="478"/>
        <pc:sldMkLst>
          <pc:docMk/>
          <pc:sldMk cId="394153029" sldId="312"/>
        </pc:sldMkLst>
      </pc:sldChg>
      <pc:sldChg chg="delSp mod">
        <pc:chgData name="Luka Lukač" userId="664ea76b-1e27-44d6-9118-861efcf80539" providerId="ADAL" clId="{3A40E466-68C2-4426-AB63-3AC0950E57B3}" dt="2025-07-16T09:48:29.462" v="8" actId="478"/>
        <pc:sldMkLst>
          <pc:docMk/>
          <pc:sldMk cId="3534383717" sldId="839"/>
        </pc:sldMkLst>
      </pc:sldChg>
      <pc:sldChg chg="addSp delSp modSp mod">
        <pc:chgData name="Luka Lukač" userId="664ea76b-1e27-44d6-9118-861efcf80539" providerId="ADAL" clId="{3A40E466-68C2-4426-AB63-3AC0950E57B3}" dt="2025-07-17T08:54:36.901" v="3158" actId="1076"/>
        <pc:sldMkLst>
          <pc:docMk/>
          <pc:sldMk cId="3542371958" sldId="841"/>
        </pc:sldMkLst>
        <pc:spChg chg="mod">
          <ac:chgData name="Luka Lukač" userId="664ea76b-1e27-44d6-9118-861efcf80539" providerId="ADAL" clId="{3A40E466-68C2-4426-AB63-3AC0950E57B3}" dt="2025-07-16T11:06:32.525" v="2478" actId="20577"/>
          <ac:spMkLst>
            <pc:docMk/>
            <pc:sldMk cId="3542371958" sldId="841"/>
            <ac:spMk id="2" creationId="{CB4C2EA2-5D5B-4E6D-8E4E-023143740972}"/>
          </ac:spMkLst>
        </pc:spChg>
        <pc:picChg chg="add mod">
          <ac:chgData name="Luka Lukač" userId="664ea76b-1e27-44d6-9118-861efcf80539" providerId="ADAL" clId="{3A40E466-68C2-4426-AB63-3AC0950E57B3}" dt="2025-07-17T08:54:36.901" v="3158" actId="1076"/>
          <ac:picMkLst>
            <pc:docMk/>
            <pc:sldMk cId="3542371958" sldId="841"/>
            <ac:picMk id="2050" creationId="{CB2ED762-C4CE-C8E0-8006-2027F5E6CA57}"/>
          </ac:picMkLst>
        </pc:picChg>
      </pc:sldChg>
      <pc:sldChg chg="addSp delSp modSp mod setBg">
        <pc:chgData name="Luka Lukač" userId="664ea76b-1e27-44d6-9118-861efcf80539" providerId="ADAL" clId="{3A40E466-68C2-4426-AB63-3AC0950E57B3}" dt="2025-07-17T08:29:03.850" v="3153" actId="1076"/>
        <pc:sldMkLst>
          <pc:docMk/>
          <pc:sldMk cId="2363055243" sldId="1243"/>
        </pc:sldMkLst>
        <pc:spChg chg="mod ord">
          <ac:chgData name="Luka Lukač" userId="664ea76b-1e27-44d6-9118-861efcf80539" providerId="ADAL" clId="{3A40E466-68C2-4426-AB63-3AC0950E57B3}" dt="2025-07-17T08:28:56.564" v="3149" actId="26606"/>
          <ac:spMkLst>
            <pc:docMk/>
            <pc:sldMk cId="2363055243" sldId="1243"/>
            <ac:spMk id="2" creationId="{8A8BA605-6C15-B43B-FB0C-04FCD4C2421F}"/>
          </ac:spMkLst>
        </pc:spChg>
        <pc:spChg chg="add del">
          <ac:chgData name="Luka Lukač" userId="664ea76b-1e27-44d6-9118-861efcf80539" providerId="ADAL" clId="{3A40E466-68C2-4426-AB63-3AC0950E57B3}" dt="2025-07-17T08:28:56.564" v="3149" actId="26606"/>
          <ac:spMkLst>
            <pc:docMk/>
            <pc:sldMk cId="2363055243" sldId="1243"/>
            <ac:spMk id="7" creationId="{3934CA1F-BB33-DA9A-1509-4CCDE395360B}"/>
          </ac:spMkLst>
        </pc:spChg>
        <pc:spChg chg="add del">
          <ac:chgData name="Luka Lukač" userId="664ea76b-1e27-44d6-9118-861efcf80539" providerId="ADAL" clId="{3A40E466-68C2-4426-AB63-3AC0950E57B3}" dt="2025-07-17T08:28:56.564" v="3149" actId="26606"/>
          <ac:spMkLst>
            <pc:docMk/>
            <pc:sldMk cId="2363055243" sldId="1243"/>
            <ac:spMk id="9" creationId="{97CE6F7F-0BFE-24B2-FB3C-DBB9D7CE4294}"/>
          </ac:spMkLst>
        </pc:spChg>
        <pc:spChg chg="add del">
          <ac:chgData name="Luka Lukač" userId="664ea76b-1e27-44d6-9118-861efcf80539" providerId="ADAL" clId="{3A40E466-68C2-4426-AB63-3AC0950E57B3}" dt="2025-07-17T08:28:56.564" v="3149" actId="26606"/>
          <ac:spMkLst>
            <pc:docMk/>
            <pc:sldMk cId="2363055243" sldId="1243"/>
            <ac:spMk id="11" creationId="{35C62BC0-D453-43E7-DA63-7E81512E7312}"/>
          </ac:spMkLst>
        </pc:spChg>
        <pc:picChg chg="add mod">
          <ac:chgData name="Luka Lukač" userId="664ea76b-1e27-44d6-9118-861efcf80539" providerId="ADAL" clId="{3A40E466-68C2-4426-AB63-3AC0950E57B3}" dt="2025-07-17T08:29:03.850" v="3153" actId="1076"/>
          <ac:picMkLst>
            <pc:docMk/>
            <pc:sldMk cId="2363055243" sldId="1243"/>
            <ac:picMk id="1026" creationId="{2E6ED070-D51A-3EB1-45F5-E3A5E69FF524}"/>
          </ac:picMkLst>
        </pc:picChg>
      </pc:sldChg>
      <pc:sldChg chg="del">
        <pc:chgData name="Luka Lukač" userId="664ea76b-1e27-44d6-9118-861efcf80539" providerId="ADAL" clId="{3A40E466-68C2-4426-AB63-3AC0950E57B3}" dt="2025-07-16T09:50:27.180" v="85" actId="47"/>
        <pc:sldMkLst>
          <pc:docMk/>
          <pc:sldMk cId="1867830068" sldId="1341"/>
        </pc:sldMkLst>
      </pc:sldChg>
      <pc:sldChg chg="addSp delSp modSp mod">
        <pc:chgData name="Luka Lukač" userId="664ea76b-1e27-44d6-9118-861efcf80539" providerId="ADAL" clId="{3A40E466-68C2-4426-AB63-3AC0950E57B3}" dt="2025-07-21T12:40:47.372" v="12453" actId="1440"/>
        <pc:sldMkLst>
          <pc:docMk/>
          <pc:sldMk cId="3496359369" sldId="1379"/>
        </pc:sldMkLst>
        <pc:spChg chg="mod">
          <ac:chgData name="Luka Lukač" userId="664ea76b-1e27-44d6-9118-861efcf80539" providerId="ADAL" clId="{3A40E466-68C2-4426-AB63-3AC0950E57B3}" dt="2025-07-21T11:43:58.500" v="10634" actId="20577"/>
          <ac:spMkLst>
            <pc:docMk/>
            <pc:sldMk cId="3496359369" sldId="1379"/>
            <ac:spMk id="2" creationId="{9E8184DC-CCCB-A8F2-EE13-CF813074F45D}"/>
          </ac:spMkLst>
        </pc:spChg>
        <pc:picChg chg="add mod">
          <ac:chgData name="Luka Lukač" userId="664ea76b-1e27-44d6-9118-861efcf80539" providerId="ADAL" clId="{3A40E466-68C2-4426-AB63-3AC0950E57B3}" dt="2025-07-21T12:40:47.372" v="12453" actId="1440"/>
          <ac:picMkLst>
            <pc:docMk/>
            <pc:sldMk cId="3496359369" sldId="1379"/>
            <ac:picMk id="14338" creationId="{49F827A1-CCEC-8E6F-EE51-4321D56CCF2A}"/>
          </ac:picMkLst>
        </pc:picChg>
      </pc:sldChg>
      <pc:sldChg chg="del">
        <pc:chgData name="Luka Lukač" userId="664ea76b-1e27-44d6-9118-861efcf80539" providerId="ADAL" clId="{3A40E466-68C2-4426-AB63-3AC0950E57B3}" dt="2025-07-16T09:48:32.738" v="9" actId="47"/>
        <pc:sldMkLst>
          <pc:docMk/>
          <pc:sldMk cId="2516529249" sldId="1403"/>
        </pc:sldMkLst>
      </pc:sldChg>
      <pc:sldChg chg="addSp delSp modSp mod">
        <pc:chgData name="Luka Lukač" userId="664ea76b-1e27-44d6-9118-861efcf80539" providerId="ADAL" clId="{3A40E466-68C2-4426-AB63-3AC0950E57B3}" dt="2025-07-16T10:02:16.877" v="384" actId="1076"/>
        <pc:sldMkLst>
          <pc:docMk/>
          <pc:sldMk cId="3770687745" sldId="1405"/>
        </pc:sldMkLst>
        <pc:spChg chg="mod">
          <ac:chgData name="Luka Lukač" userId="664ea76b-1e27-44d6-9118-861efcf80539" providerId="ADAL" clId="{3A40E466-68C2-4426-AB63-3AC0950E57B3}" dt="2025-07-16T09:55:20.331" v="153"/>
          <ac:spMkLst>
            <pc:docMk/>
            <pc:sldMk cId="3770687745" sldId="1405"/>
            <ac:spMk id="3" creationId="{981A5ECA-00CE-980C-722F-1D163129B169}"/>
          </ac:spMkLst>
        </pc:spChg>
        <pc:spChg chg="mod">
          <ac:chgData name="Luka Lukač" userId="664ea76b-1e27-44d6-9118-861efcf80539" providerId="ADAL" clId="{3A40E466-68C2-4426-AB63-3AC0950E57B3}" dt="2025-07-16T10:02:13.432" v="381" actId="20577"/>
          <ac:spMkLst>
            <pc:docMk/>
            <pc:sldMk cId="3770687745" sldId="1405"/>
            <ac:spMk id="5" creationId="{00D9137D-F910-1041-C76E-E5AD9EA69E48}"/>
          </ac:spMkLst>
        </pc:spChg>
        <pc:picChg chg="add mod">
          <ac:chgData name="Luka Lukač" userId="664ea76b-1e27-44d6-9118-861efcf80539" providerId="ADAL" clId="{3A40E466-68C2-4426-AB63-3AC0950E57B3}" dt="2025-07-16T10:02:16.877" v="384" actId="1076"/>
          <ac:picMkLst>
            <pc:docMk/>
            <pc:sldMk cId="3770687745" sldId="1405"/>
            <ac:picMk id="1026" creationId="{CB39C3FE-06A7-1DA4-BB35-EFD462D94180}"/>
          </ac:picMkLst>
        </pc:picChg>
      </pc:sldChg>
      <pc:sldChg chg="addSp delSp modSp mod">
        <pc:chgData name="Luka Lukač" userId="664ea76b-1e27-44d6-9118-861efcf80539" providerId="ADAL" clId="{3A40E466-68C2-4426-AB63-3AC0950E57B3}" dt="2025-07-30T08:49:38.745" v="12957" actId="1076"/>
        <pc:sldMkLst>
          <pc:docMk/>
          <pc:sldMk cId="966111120" sldId="1407"/>
        </pc:sldMkLst>
        <pc:spChg chg="mod">
          <ac:chgData name="Luka Lukač" userId="664ea76b-1e27-44d6-9118-861efcf80539" providerId="ADAL" clId="{3A40E466-68C2-4426-AB63-3AC0950E57B3}" dt="2025-07-16T09:55:27.456" v="157"/>
          <ac:spMkLst>
            <pc:docMk/>
            <pc:sldMk cId="966111120" sldId="1407"/>
            <ac:spMk id="3" creationId="{D9E59268-C7F3-7269-AC5B-68402F20BC47}"/>
          </ac:spMkLst>
        </pc:spChg>
        <pc:spChg chg="mod">
          <ac:chgData name="Luka Lukač" userId="664ea76b-1e27-44d6-9118-861efcf80539" providerId="ADAL" clId="{3A40E466-68C2-4426-AB63-3AC0950E57B3}" dt="2025-07-30T08:49:29.546" v="12954"/>
          <ac:spMkLst>
            <pc:docMk/>
            <pc:sldMk cId="966111120" sldId="1407"/>
            <ac:spMk id="5" creationId="{6F02A606-BEFB-080A-07BE-3B2AEBF01FD0}"/>
          </ac:spMkLst>
        </pc:spChg>
        <pc:picChg chg="add mod">
          <ac:chgData name="Luka Lukač" userId="664ea76b-1e27-44d6-9118-861efcf80539" providerId="ADAL" clId="{3A40E466-68C2-4426-AB63-3AC0950E57B3}" dt="2025-07-30T08:49:38.745" v="12957" actId="1076"/>
          <ac:picMkLst>
            <pc:docMk/>
            <pc:sldMk cId="966111120" sldId="1407"/>
            <ac:picMk id="5122" creationId="{91D3FCBC-7B1C-0640-E2E8-03BCF1A8D827}"/>
          </ac:picMkLst>
        </pc:picChg>
      </pc:sldChg>
      <pc:sldChg chg="addSp delSp modSp mod">
        <pc:chgData name="Luka Lukač" userId="664ea76b-1e27-44d6-9118-861efcf80539" providerId="ADAL" clId="{3A40E466-68C2-4426-AB63-3AC0950E57B3}" dt="2025-07-16T10:37:00.902" v="1817" actId="1076"/>
        <pc:sldMkLst>
          <pc:docMk/>
          <pc:sldMk cId="1749617248" sldId="1408"/>
        </pc:sldMkLst>
        <pc:spChg chg="mod">
          <ac:chgData name="Luka Lukač" userId="664ea76b-1e27-44d6-9118-861efcf80539" providerId="ADAL" clId="{3A40E466-68C2-4426-AB63-3AC0950E57B3}" dt="2025-07-16T09:55:29.408" v="158"/>
          <ac:spMkLst>
            <pc:docMk/>
            <pc:sldMk cId="1749617248" sldId="1408"/>
            <ac:spMk id="3" creationId="{E07F36D6-2684-D8F6-6F24-B0BD9CCB9D6E}"/>
          </ac:spMkLst>
        </pc:spChg>
        <pc:spChg chg="mod">
          <ac:chgData name="Luka Lukač" userId="664ea76b-1e27-44d6-9118-861efcf80539" providerId="ADAL" clId="{3A40E466-68C2-4426-AB63-3AC0950E57B3}" dt="2025-07-16T10:36:34.589" v="1813" actId="6549"/>
          <ac:spMkLst>
            <pc:docMk/>
            <pc:sldMk cId="1749617248" sldId="1408"/>
            <ac:spMk id="5" creationId="{195132F3-6847-EA7D-3CAE-BA51AA41186C}"/>
          </ac:spMkLst>
        </pc:spChg>
        <pc:picChg chg="add mod">
          <ac:chgData name="Luka Lukač" userId="664ea76b-1e27-44d6-9118-861efcf80539" providerId="ADAL" clId="{3A40E466-68C2-4426-AB63-3AC0950E57B3}" dt="2025-07-16T10:37:00.902" v="1817" actId="1076"/>
          <ac:picMkLst>
            <pc:docMk/>
            <pc:sldMk cId="1749617248" sldId="1408"/>
            <ac:picMk id="6146" creationId="{9E521986-6D35-E9B7-0231-33587AA97124}"/>
          </ac:picMkLst>
        </pc:picChg>
      </pc:sldChg>
      <pc:sldChg chg="addSp delSp modSp mod">
        <pc:chgData name="Luka Lukač" userId="664ea76b-1e27-44d6-9118-861efcf80539" providerId="ADAL" clId="{3A40E466-68C2-4426-AB63-3AC0950E57B3}" dt="2025-07-16T10:19:22.271" v="1131" actId="1076"/>
        <pc:sldMkLst>
          <pc:docMk/>
          <pc:sldMk cId="235827371" sldId="1409"/>
        </pc:sldMkLst>
        <pc:spChg chg="mod">
          <ac:chgData name="Luka Lukač" userId="664ea76b-1e27-44d6-9118-861efcf80539" providerId="ADAL" clId="{3A40E466-68C2-4426-AB63-3AC0950E57B3}" dt="2025-07-16T09:55:25.681" v="156"/>
          <ac:spMkLst>
            <pc:docMk/>
            <pc:sldMk cId="235827371" sldId="1409"/>
            <ac:spMk id="3" creationId="{59A333A4-1EE3-E994-62C1-FF4A3FB77846}"/>
          </ac:spMkLst>
        </pc:spChg>
        <pc:spChg chg="mod">
          <ac:chgData name="Luka Lukač" userId="664ea76b-1e27-44d6-9118-861efcf80539" providerId="ADAL" clId="{3A40E466-68C2-4426-AB63-3AC0950E57B3}" dt="2025-07-16T10:18:40.268" v="1126" actId="20577"/>
          <ac:spMkLst>
            <pc:docMk/>
            <pc:sldMk cId="235827371" sldId="1409"/>
            <ac:spMk id="5" creationId="{D48DCDF7-A20F-D30D-D75D-95C61B724786}"/>
          </ac:spMkLst>
        </pc:spChg>
        <pc:picChg chg="add mod">
          <ac:chgData name="Luka Lukač" userId="664ea76b-1e27-44d6-9118-861efcf80539" providerId="ADAL" clId="{3A40E466-68C2-4426-AB63-3AC0950E57B3}" dt="2025-07-16T10:19:22.271" v="1131" actId="1076"/>
          <ac:picMkLst>
            <pc:docMk/>
            <pc:sldMk cId="235827371" sldId="1409"/>
            <ac:picMk id="4098" creationId="{88337F2C-F446-06E5-3AF2-9C0880640445}"/>
          </ac:picMkLst>
        </pc:picChg>
      </pc:sldChg>
      <pc:sldChg chg="addSp delSp modSp mod">
        <pc:chgData name="Luka Lukač" userId="664ea76b-1e27-44d6-9118-861efcf80539" providerId="ADAL" clId="{3A40E466-68C2-4426-AB63-3AC0950E57B3}" dt="2025-07-16T10:46:32.906" v="2107" actId="1076"/>
        <pc:sldMkLst>
          <pc:docMk/>
          <pc:sldMk cId="3058855721" sldId="1410"/>
        </pc:sldMkLst>
        <pc:spChg chg="mod">
          <ac:chgData name="Luka Lukač" userId="664ea76b-1e27-44d6-9118-861efcf80539" providerId="ADAL" clId="{3A40E466-68C2-4426-AB63-3AC0950E57B3}" dt="2025-07-16T09:55:31.306" v="159"/>
          <ac:spMkLst>
            <pc:docMk/>
            <pc:sldMk cId="3058855721" sldId="1410"/>
            <ac:spMk id="3" creationId="{8136206F-48CA-26DC-5B89-A0314B9B63ED}"/>
          </ac:spMkLst>
        </pc:spChg>
        <pc:spChg chg="mod">
          <ac:chgData name="Luka Lukač" userId="664ea76b-1e27-44d6-9118-861efcf80539" providerId="ADAL" clId="{3A40E466-68C2-4426-AB63-3AC0950E57B3}" dt="2025-07-16T10:46:25.708" v="2104" actId="20577"/>
          <ac:spMkLst>
            <pc:docMk/>
            <pc:sldMk cId="3058855721" sldId="1410"/>
            <ac:spMk id="5" creationId="{0925C227-13C7-45DC-EEF8-E23590477151}"/>
          </ac:spMkLst>
        </pc:spChg>
        <pc:picChg chg="add mod">
          <ac:chgData name="Luka Lukač" userId="664ea76b-1e27-44d6-9118-861efcf80539" providerId="ADAL" clId="{3A40E466-68C2-4426-AB63-3AC0950E57B3}" dt="2025-07-16T10:46:32.906" v="2107" actId="1076"/>
          <ac:picMkLst>
            <pc:docMk/>
            <pc:sldMk cId="3058855721" sldId="1410"/>
            <ac:picMk id="6" creationId="{EF3643C9-2A54-F04D-0104-6D4F53EF4028}"/>
          </ac:picMkLst>
        </pc:picChg>
      </pc:sldChg>
      <pc:sldChg chg="delSp modSp del">
        <pc:chgData name="Luka Lukač" userId="664ea76b-1e27-44d6-9118-861efcf80539" providerId="ADAL" clId="{3A40E466-68C2-4426-AB63-3AC0950E57B3}" dt="2025-07-16T10:20:04.057" v="1153" actId="47"/>
        <pc:sldMkLst>
          <pc:docMk/>
          <pc:sldMk cId="2662182818" sldId="1411"/>
        </pc:sldMkLst>
      </pc:sldChg>
      <pc:sldChg chg="addSp delSp modSp add del mod">
        <pc:chgData name="Luka Lukač" userId="664ea76b-1e27-44d6-9118-861efcf80539" providerId="ADAL" clId="{3A40E466-68C2-4426-AB63-3AC0950E57B3}" dt="2025-07-17T10:24:20.268" v="4789" actId="20577"/>
        <pc:sldMkLst>
          <pc:docMk/>
          <pc:sldMk cId="197810635" sldId="1412"/>
        </pc:sldMkLst>
        <pc:spChg chg="mod">
          <ac:chgData name="Luka Lukač" userId="664ea76b-1e27-44d6-9118-861efcf80539" providerId="ADAL" clId="{3A40E466-68C2-4426-AB63-3AC0950E57B3}" dt="2025-07-16T11:06:37.423" v="2479"/>
          <ac:spMkLst>
            <pc:docMk/>
            <pc:sldMk cId="197810635" sldId="1412"/>
            <ac:spMk id="3" creationId="{C647F7CA-9916-67BC-8373-27EA068FDE63}"/>
          </ac:spMkLst>
        </pc:spChg>
        <pc:spChg chg="mod">
          <ac:chgData name="Luka Lukač" userId="664ea76b-1e27-44d6-9118-861efcf80539" providerId="ADAL" clId="{3A40E466-68C2-4426-AB63-3AC0950E57B3}" dt="2025-07-17T10:24:20.268" v="4789" actId="20577"/>
          <ac:spMkLst>
            <pc:docMk/>
            <pc:sldMk cId="197810635" sldId="1412"/>
            <ac:spMk id="5" creationId="{6943E8A1-A162-12E0-DEC2-7EEB87C7E329}"/>
          </ac:spMkLst>
        </pc:spChg>
        <pc:picChg chg="add mod">
          <ac:chgData name="Luka Lukač" userId="664ea76b-1e27-44d6-9118-861efcf80539" providerId="ADAL" clId="{3A40E466-68C2-4426-AB63-3AC0950E57B3}" dt="2025-07-17T10:22:26.668" v="4727" actId="1076"/>
          <ac:picMkLst>
            <pc:docMk/>
            <pc:sldMk cId="197810635" sldId="1412"/>
            <ac:picMk id="11266" creationId="{E71EF47F-E758-DD11-58A6-38AFB6F56C30}"/>
          </ac:picMkLst>
        </pc:picChg>
      </pc:sldChg>
      <pc:sldChg chg="addSp delSp modSp mod">
        <pc:chgData name="Luka Lukač" userId="664ea76b-1e27-44d6-9118-861efcf80539" providerId="ADAL" clId="{3A40E466-68C2-4426-AB63-3AC0950E57B3}" dt="2025-07-17T10:28:19.594" v="4998" actId="1076"/>
        <pc:sldMkLst>
          <pc:docMk/>
          <pc:sldMk cId="1723246166" sldId="1413"/>
        </pc:sldMkLst>
        <pc:spChg chg="mod">
          <ac:chgData name="Luka Lukač" userId="664ea76b-1e27-44d6-9118-861efcf80539" providerId="ADAL" clId="{3A40E466-68C2-4426-AB63-3AC0950E57B3}" dt="2025-07-16T11:06:39.180" v="2480"/>
          <ac:spMkLst>
            <pc:docMk/>
            <pc:sldMk cId="1723246166" sldId="1413"/>
            <ac:spMk id="3" creationId="{81776A9B-7137-03D7-E5FC-684F22FF2093}"/>
          </ac:spMkLst>
        </pc:spChg>
        <pc:spChg chg="mod">
          <ac:chgData name="Luka Lukač" userId="664ea76b-1e27-44d6-9118-861efcf80539" providerId="ADAL" clId="{3A40E466-68C2-4426-AB63-3AC0950E57B3}" dt="2025-07-17T10:28:08.256" v="4995" actId="20577"/>
          <ac:spMkLst>
            <pc:docMk/>
            <pc:sldMk cId="1723246166" sldId="1413"/>
            <ac:spMk id="5" creationId="{5CFAD151-5B8B-D473-FA1F-88DAD81A29B6}"/>
          </ac:spMkLst>
        </pc:spChg>
        <pc:picChg chg="add mod">
          <ac:chgData name="Luka Lukač" userId="664ea76b-1e27-44d6-9118-861efcf80539" providerId="ADAL" clId="{3A40E466-68C2-4426-AB63-3AC0950E57B3}" dt="2025-07-17T10:28:19.594" v="4998" actId="1076"/>
          <ac:picMkLst>
            <pc:docMk/>
            <pc:sldMk cId="1723246166" sldId="1413"/>
            <ac:picMk id="12290" creationId="{7B9A29D0-DA37-EBE4-4A6F-2F8ECED6CC17}"/>
          </ac:picMkLst>
        </pc:picChg>
      </pc:sldChg>
      <pc:sldChg chg="addSp delSp modSp mod">
        <pc:chgData name="Luka Lukač" userId="664ea76b-1e27-44d6-9118-861efcf80539" providerId="ADAL" clId="{3A40E466-68C2-4426-AB63-3AC0950E57B3}" dt="2025-07-17T10:47:31.350" v="5856"/>
        <pc:sldMkLst>
          <pc:docMk/>
          <pc:sldMk cId="1322743952" sldId="1414"/>
        </pc:sldMkLst>
        <pc:spChg chg="mod">
          <ac:chgData name="Luka Lukač" userId="664ea76b-1e27-44d6-9118-861efcf80539" providerId="ADAL" clId="{3A40E466-68C2-4426-AB63-3AC0950E57B3}" dt="2025-07-16T11:06:40.944" v="2481"/>
          <ac:spMkLst>
            <pc:docMk/>
            <pc:sldMk cId="1322743952" sldId="1414"/>
            <ac:spMk id="3" creationId="{4CC99783-465C-05EA-279B-486268A8CFD3}"/>
          </ac:spMkLst>
        </pc:spChg>
        <pc:spChg chg="mod">
          <ac:chgData name="Luka Lukač" userId="664ea76b-1e27-44d6-9118-861efcf80539" providerId="ADAL" clId="{3A40E466-68C2-4426-AB63-3AC0950E57B3}" dt="2025-07-17T10:47:31.350" v="5856"/>
          <ac:spMkLst>
            <pc:docMk/>
            <pc:sldMk cId="1322743952" sldId="1414"/>
            <ac:spMk id="5" creationId="{BFC5F9CB-9EE9-0FDF-E3BE-915B464B0D25}"/>
          </ac:spMkLst>
        </pc:spChg>
        <pc:picChg chg="add mod">
          <ac:chgData name="Luka Lukač" userId="664ea76b-1e27-44d6-9118-861efcf80539" providerId="ADAL" clId="{3A40E466-68C2-4426-AB63-3AC0950E57B3}" dt="2025-07-16T11:20:08.667" v="2970" actId="1076"/>
          <ac:picMkLst>
            <pc:docMk/>
            <pc:sldMk cId="1322743952" sldId="1414"/>
            <ac:picMk id="13314" creationId="{6EDA8438-B5DC-0AEE-56E6-E7597485C346}"/>
          </ac:picMkLst>
        </pc:picChg>
      </pc:sldChg>
      <pc:sldChg chg="addSp delSp modSp mod">
        <pc:chgData name="Luka Lukač" userId="664ea76b-1e27-44d6-9118-861efcf80539" providerId="ADAL" clId="{3A40E466-68C2-4426-AB63-3AC0950E57B3}" dt="2025-07-16T11:10:22.253" v="2588" actId="1076"/>
        <pc:sldMkLst>
          <pc:docMk/>
          <pc:sldMk cId="1586753304" sldId="1415"/>
        </pc:sldMkLst>
        <pc:spChg chg="mod">
          <ac:chgData name="Luka Lukač" userId="664ea76b-1e27-44d6-9118-861efcf80539" providerId="ADAL" clId="{3A40E466-68C2-4426-AB63-3AC0950E57B3}" dt="2025-07-16T11:06:42.639" v="2482"/>
          <ac:spMkLst>
            <pc:docMk/>
            <pc:sldMk cId="1586753304" sldId="1415"/>
            <ac:spMk id="3" creationId="{7091EAB8-D9E9-61C8-9D40-DE07F584E51C}"/>
          </ac:spMkLst>
        </pc:spChg>
        <pc:spChg chg="mod">
          <ac:chgData name="Luka Lukač" userId="664ea76b-1e27-44d6-9118-861efcf80539" providerId="ADAL" clId="{3A40E466-68C2-4426-AB63-3AC0950E57B3}" dt="2025-07-16T11:10:18.076" v="2586" actId="20577"/>
          <ac:spMkLst>
            <pc:docMk/>
            <pc:sldMk cId="1586753304" sldId="1415"/>
            <ac:spMk id="5" creationId="{62C0273F-78ED-D084-0A38-F3B3A7642B92}"/>
          </ac:spMkLst>
        </pc:spChg>
        <pc:picChg chg="add mod">
          <ac:chgData name="Luka Lukač" userId="664ea76b-1e27-44d6-9118-861efcf80539" providerId="ADAL" clId="{3A40E466-68C2-4426-AB63-3AC0950E57B3}" dt="2025-07-16T11:10:22.253" v="2588" actId="1076"/>
          <ac:picMkLst>
            <pc:docMk/>
            <pc:sldMk cId="1586753304" sldId="1415"/>
            <ac:picMk id="9218" creationId="{1D7E9C82-F822-8A8F-6E1F-EBCAA5BE4BD3}"/>
          </ac:picMkLst>
        </pc:picChg>
      </pc:sldChg>
      <pc:sldChg chg="addSp delSp modSp mod">
        <pc:chgData name="Luka Lukač" userId="664ea76b-1e27-44d6-9118-861efcf80539" providerId="ADAL" clId="{3A40E466-68C2-4426-AB63-3AC0950E57B3}" dt="2025-07-16T11:11:23.930" v="2618" actId="1076"/>
        <pc:sldMkLst>
          <pc:docMk/>
          <pc:sldMk cId="2008542398" sldId="1416"/>
        </pc:sldMkLst>
        <pc:spChg chg="mod">
          <ac:chgData name="Luka Lukač" userId="664ea76b-1e27-44d6-9118-861efcf80539" providerId="ADAL" clId="{3A40E466-68C2-4426-AB63-3AC0950E57B3}" dt="2025-07-16T11:06:44.473" v="2483"/>
          <ac:spMkLst>
            <pc:docMk/>
            <pc:sldMk cId="2008542398" sldId="1416"/>
            <ac:spMk id="3" creationId="{EAEDDD6E-18C6-C9E4-F87C-A267F2ED4C02}"/>
          </ac:spMkLst>
        </pc:spChg>
        <pc:spChg chg="mod">
          <ac:chgData name="Luka Lukač" userId="664ea76b-1e27-44d6-9118-861efcf80539" providerId="ADAL" clId="{3A40E466-68C2-4426-AB63-3AC0950E57B3}" dt="2025-07-16T11:11:00.620" v="2613" actId="20577"/>
          <ac:spMkLst>
            <pc:docMk/>
            <pc:sldMk cId="2008542398" sldId="1416"/>
            <ac:spMk id="5" creationId="{C02E18A0-8AA1-B2F6-BAC1-C39763EC8108}"/>
          </ac:spMkLst>
        </pc:spChg>
        <pc:picChg chg="add mod">
          <ac:chgData name="Luka Lukač" userId="664ea76b-1e27-44d6-9118-861efcf80539" providerId="ADAL" clId="{3A40E466-68C2-4426-AB63-3AC0950E57B3}" dt="2025-07-16T11:11:23.930" v="2618" actId="1076"/>
          <ac:picMkLst>
            <pc:docMk/>
            <pc:sldMk cId="2008542398" sldId="1416"/>
            <ac:picMk id="10244" creationId="{2D121A39-C9CD-0371-6F44-9B07CCF8DA5F}"/>
          </ac:picMkLst>
        </pc:picChg>
      </pc:sldChg>
      <pc:sldChg chg="addSp delSp modSp mod">
        <pc:chgData name="Luka Lukač" userId="664ea76b-1e27-44d6-9118-861efcf80539" providerId="ADAL" clId="{3A40E466-68C2-4426-AB63-3AC0950E57B3}" dt="2025-07-16T11:12:51.969" v="2639" actId="1076"/>
        <pc:sldMkLst>
          <pc:docMk/>
          <pc:sldMk cId="3867633604" sldId="1417"/>
        </pc:sldMkLst>
        <pc:spChg chg="mod">
          <ac:chgData name="Luka Lukač" userId="664ea76b-1e27-44d6-9118-861efcf80539" providerId="ADAL" clId="{3A40E466-68C2-4426-AB63-3AC0950E57B3}" dt="2025-07-16T11:06:46.159" v="2484"/>
          <ac:spMkLst>
            <pc:docMk/>
            <pc:sldMk cId="3867633604" sldId="1417"/>
            <ac:spMk id="3" creationId="{8C9BB9A8-86AD-FBF3-443B-A097C423834C}"/>
          </ac:spMkLst>
        </pc:spChg>
        <pc:spChg chg="mod">
          <ac:chgData name="Luka Lukač" userId="664ea76b-1e27-44d6-9118-861efcf80539" providerId="ADAL" clId="{3A40E466-68C2-4426-AB63-3AC0950E57B3}" dt="2025-07-16T11:12:43.052" v="2635" actId="20577"/>
          <ac:spMkLst>
            <pc:docMk/>
            <pc:sldMk cId="3867633604" sldId="1417"/>
            <ac:spMk id="5" creationId="{11FD2652-CC35-FD93-4DE7-9E7AC1139103}"/>
          </ac:spMkLst>
        </pc:spChg>
        <pc:picChg chg="add mod">
          <ac:chgData name="Luka Lukač" userId="664ea76b-1e27-44d6-9118-861efcf80539" providerId="ADAL" clId="{3A40E466-68C2-4426-AB63-3AC0950E57B3}" dt="2025-07-16T11:12:51.969" v="2639" actId="1076"/>
          <ac:picMkLst>
            <pc:docMk/>
            <pc:sldMk cId="3867633604" sldId="1417"/>
            <ac:picMk id="11266" creationId="{E5D565DA-078E-32D4-39CF-BE453A351F73}"/>
          </ac:picMkLst>
        </pc:picChg>
      </pc:sldChg>
      <pc:sldChg chg="addSp delSp modSp mod">
        <pc:chgData name="Luka Lukač" userId="664ea76b-1e27-44d6-9118-861efcf80539" providerId="ADAL" clId="{3A40E466-68C2-4426-AB63-3AC0950E57B3}" dt="2025-07-16T11:13:42.108" v="2660" actId="20577"/>
        <pc:sldMkLst>
          <pc:docMk/>
          <pc:sldMk cId="3149883400" sldId="1418"/>
        </pc:sldMkLst>
        <pc:spChg chg="mod">
          <ac:chgData name="Luka Lukač" userId="664ea76b-1e27-44d6-9118-861efcf80539" providerId="ADAL" clId="{3A40E466-68C2-4426-AB63-3AC0950E57B3}" dt="2025-07-16T11:06:47.816" v="2485"/>
          <ac:spMkLst>
            <pc:docMk/>
            <pc:sldMk cId="3149883400" sldId="1418"/>
            <ac:spMk id="3" creationId="{4D59A7CE-C9A3-8575-B045-2F4B338ECCAA}"/>
          </ac:spMkLst>
        </pc:spChg>
        <pc:spChg chg="mod">
          <ac:chgData name="Luka Lukač" userId="664ea76b-1e27-44d6-9118-861efcf80539" providerId="ADAL" clId="{3A40E466-68C2-4426-AB63-3AC0950E57B3}" dt="2025-07-16T11:13:42.108" v="2660" actId="20577"/>
          <ac:spMkLst>
            <pc:docMk/>
            <pc:sldMk cId="3149883400" sldId="1418"/>
            <ac:spMk id="5" creationId="{C94FB716-5970-C495-EC00-CAC78250E22A}"/>
          </ac:spMkLst>
        </pc:spChg>
        <pc:picChg chg="add mod">
          <ac:chgData name="Luka Lukač" userId="664ea76b-1e27-44d6-9118-861efcf80539" providerId="ADAL" clId="{3A40E466-68C2-4426-AB63-3AC0950E57B3}" dt="2025-07-16T11:13:35.876" v="2656" actId="1076"/>
          <ac:picMkLst>
            <pc:docMk/>
            <pc:sldMk cId="3149883400" sldId="1418"/>
            <ac:picMk id="12290" creationId="{0B957FBA-1EFC-DEA8-22FF-EF9F8A16928E}"/>
          </ac:picMkLst>
        </pc:picChg>
      </pc:sldChg>
      <pc:sldChg chg="addSp delSp modSp mod">
        <pc:chgData name="Luka Lukač" userId="664ea76b-1e27-44d6-9118-861efcf80539" providerId="ADAL" clId="{3A40E466-68C2-4426-AB63-3AC0950E57B3}" dt="2025-07-17T10:33:52.719" v="5242" actId="1076"/>
        <pc:sldMkLst>
          <pc:docMk/>
          <pc:sldMk cId="2617672199" sldId="1419"/>
        </pc:sldMkLst>
        <pc:spChg chg="mod">
          <ac:chgData name="Luka Lukač" userId="664ea76b-1e27-44d6-9118-861efcf80539" providerId="ADAL" clId="{3A40E466-68C2-4426-AB63-3AC0950E57B3}" dt="2025-07-16T11:06:49.384" v="2486"/>
          <ac:spMkLst>
            <pc:docMk/>
            <pc:sldMk cId="2617672199" sldId="1419"/>
            <ac:spMk id="3" creationId="{955D45FC-E44B-7344-F1F2-7DCFE2A8C55E}"/>
          </ac:spMkLst>
        </pc:spChg>
        <pc:spChg chg="mod">
          <ac:chgData name="Luka Lukač" userId="664ea76b-1e27-44d6-9118-861efcf80539" providerId="ADAL" clId="{3A40E466-68C2-4426-AB63-3AC0950E57B3}" dt="2025-07-17T10:33:19.614" v="5233" actId="20577"/>
          <ac:spMkLst>
            <pc:docMk/>
            <pc:sldMk cId="2617672199" sldId="1419"/>
            <ac:spMk id="5" creationId="{9C5A5270-FBF1-18A1-242F-3FBDF2CDF450}"/>
          </ac:spMkLst>
        </pc:spChg>
        <pc:picChg chg="add mod">
          <ac:chgData name="Luka Lukač" userId="664ea76b-1e27-44d6-9118-861efcf80539" providerId="ADAL" clId="{3A40E466-68C2-4426-AB63-3AC0950E57B3}" dt="2025-07-17T10:33:52.719" v="5242" actId="1076"/>
          <ac:picMkLst>
            <pc:docMk/>
            <pc:sldMk cId="2617672199" sldId="1419"/>
            <ac:picMk id="13314" creationId="{D62C57E8-0AA3-A7A1-7CA9-17D9DAE490F6}"/>
          </ac:picMkLst>
        </pc:picChg>
        <pc:picChg chg="add mod">
          <ac:chgData name="Luka Lukač" userId="664ea76b-1e27-44d6-9118-861efcf80539" providerId="ADAL" clId="{3A40E466-68C2-4426-AB63-3AC0950E57B3}" dt="2025-07-17T10:33:50.084" v="5241" actId="1076"/>
          <ac:picMkLst>
            <pc:docMk/>
            <pc:sldMk cId="2617672199" sldId="1419"/>
            <ac:picMk id="13316" creationId="{464D39F1-3146-1C97-0CFD-A30614A92C4D}"/>
          </ac:picMkLst>
        </pc:picChg>
      </pc:sldChg>
      <pc:sldChg chg="addSp delSp modSp mod">
        <pc:chgData name="Luka Lukač" userId="664ea76b-1e27-44d6-9118-861efcf80539" providerId="ADAL" clId="{3A40E466-68C2-4426-AB63-3AC0950E57B3}" dt="2025-07-17T10:36:45.761" v="5361" actId="1076"/>
        <pc:sldMkLst>
          <pc:docMk/>
          <pc:sldMk cId="3511110757" sldId="1420"/>
        </pc:sldMkLst>
        <pc:spChg chg="mod">
          <ac:chgData name="Luka Lukač" userId="664ea76b-1e27-44d6-9118-861efcf80539" providerId="ADAL" clId="{3A40E466-68C2-4426-AB63-3AC0950E57B3}" dt="2025-07-16T11:06:51.319" v="2487"/>
          <ac:spMkLst>
            <pc:docMk/>
            <pc:sldMk cId="3511110757" sldId="1420"/>
            <ac:spMk id="3" creationId="{60ACB95C-54CA-AD2D-66EF-BA3C61EA2F01}"/>
          </ac:spMkLst>
        </pc:spChg>
        <pc:spChg chg="mod">
          <ac:chgData name="Luka Lukač" userId="664ea76b-1e27-44d6-9118-861efcf80539" providerId="ADAL" clId="{3A40E466-68C2-4426-AB63-3AC0950E57B3}" dt="2025-07-17T10:35:54.773" v="5349" actId="20577"/>
          <ac:spMkLst>
            <pc:docMk/>
            <pc:sldMk cId="3511110757" sldId="1420"/>
            <ac:spMk id="5" creationId="{6C8DC9B2-9794-C177-1A17-C61AEE92F1E6}"/>
          </ac:spMkLst>
        </pc:spChg>
        <pc:picChg chg="add mod">
          <ac:chgData name="Luka Lukač" userId="664ea76b-1e27-44d6-9118-861efcf80539" providerId="ADAL" clId="{3A40E466-68C2-4426-AB63-3AC0950E57B3}" dt="2025-07-17T10:36:42.961" v="5360" actId="1076"/>
          <ac:picMkLst>
            <pc:docMk/>
            <pc:sldMk cId="3511110757" sldId="1420"/>
            <ac:picMk id="14338" creationId="{26F05EDE-9113-14E4-5D99-F9B34B272F10}"/>
          </ac:picMkLst>
        </pc:picChg>
        <pc:picChg chg="add mod">
          <ac:chgData name="Luka Lukač" userId="664ea76b-1e27-44d6-9118-861efcf80539" providerId="ADAL" clId="{3A40E466-68C2-4426-AB63-3AC0950E57B3}" dt="2025-07-17T10:36:45.761" v="5361" actId="1076"/>
          <ac:picMkLst>
            <pc:docMk/>
            <pc:sldMk cId="3511110757" sldId="1420"/>
            <ac:picMk id="14340" creationId="{143A664B-1952-FC5B-A2D6-42700DDABEA4}"/>
          </ac:picMkLst>
        </pc:picChg>
      </pc:sldChg>
      <pc:sldChg chg="delSp modSp del">
        <pc:chgData name="Luka Lukač" userId="664ea76b-1e27-44d6-9118-861efcf80539" providerId="ADAL" clId="{3A40E466-68C2-4426-AB63-3AC0950E57B3}" dt="2025-07-16T11:07:03.532" v="2495" actId="47"/>
        <pc:sldMkLst>
          <pc:docMk/>
          <pc:sldMk cId="2710753866" sldId="1421"/>
        </pc:sldMkLst>
      </pc:sldChg>
      <pc:sldChg chg="addSp delSp modSp mod">
        <pc:chgData name="Luka Lukač" userId="664ea76b-1e27-44d6-9118-861efcf80539" providerId="ADAL" clId="{3A40E466-68C2-4426-AB63-3AC0950E57B3}" dt="2025-07-17T10:42:30.296" v="5764" actId="313"/>
        <pc:sldMkLst>
          <pc:docMk/>
          <pc:sldMk cId="814940956" sldId="1422"/>
        </pc:sldMkLst>
        <pc:spChg chg="mod">
          <ac:chgData name="Luka Lukač" userId="664ea76b-1e27-44d6-9118-861efcf80539" providerId="ADAL" clId="{3A40E466-68C2-4426-AB63-3AC0950E57B3}" dt="2025-07-16T11:06:55.210" v="2489"/>
          <ac:spMkLst>
            <pc:docMk/>
            <pc:sldMk cId="814940956" sldId="1422"/>
            <ac:spMk id="3" creationId="{2233096A-7CBC-1526-B456-10E365FAD4CB}"/>
          </ac:spMkLst>
        </pc:spChg>
        <pc:spChg chg="mod">
          <ac:chgData name="Luka Lukač" userId="664ea76b-1e27-44d6-9118-861efcf80539" providerId="ADAL" clId="{3A40E466-68C2-4426-AB63-3AC0950E57B3}" dt="2025-07-17T10:42:30.296" v="5764" actId="313"/>
          <ac:spMkLst>
            <pc:docMk/>
            <pc:sldMk cId="814940956" sldId="1422"/>
            <ac:spMk id="5" creationId="{785BF89B-E9C1-CE18-C945-D6B4184EC3DA}"/>
          </ac:spMkLst>
        </pc:spChg>
        <pc:picChg chg="add mod">
          <ac:chgData name="Luka Lukač" userId="664ea76b-1e27-44d6-9118-861efcf80539" providerId="ADAL" clId="{3A40E466-68C2-4426-AB63-3AC0950E57B3}" dt="2025-07-17T10:19:55.450" v="4548" actId="1076"/>
          <ac:picMkLst>
            <pc:docMk/>
            <pc:sldMk cId="814940956" sldId="1422"/>
            <ac:picMk id="2" creationId="{D84857DF-1197-DC59-96E9-C8024CB73EFD}"/>
          </ac:picMkLst>
        </pc:picChg>
      </pc:sldChg>
      <pc:sldChg chg="addSp delSp modSp mod delAnim">
        <pc:chgData name="Luka Lukač" userId="664ea76b-1e27-44d6-9118-861efcf80539" providerId="ADAL" clId="{3A40E466-68C2-4426-AB63-3AC0950E57B3}" dt="2025-07-17T08:59:15.321" v="3444" actId="1076"/>
        <pc:sldMkLst>
          <pc:docMk/>
          <pc:sldMk cId="2009750526" sldId="1423"/>
        </pc:sldMkLst>
        <pc:spChg chg="mod">
          <ac:chgData name="Luka Lukač" userId="664ea76b-1e27-44d6-9118-861efcf80539" providerId="ADAL" clId="{3A40E466-68C2-4426-AB63-3AC0950E57B3}" dt="2025-07-17T08:27:32.846" v="3129"/>
          <ac:spMkLst>
            <pc:docMk/>
            <pc:sldMk cId="2009750526" sldId="1423"/>
            <ac:spMk id="3" creationId="{2671E2F0-55A0-CFB9-931F-664DC89EF095}"/>
          </ac:spMkLst>
        </pc:spChg>
        <pc:spChg chg="mod">
          <ac:chgData name="Luka Lukač" userId="664ea76b-1e27-44d6-9118-861efcf80539" providerId="ADAL" clId="{3A40E466-68C2-4426-AB63-3AC0950E57B3}" dt="2025-07-17T08:58:59.120" v="3441" actId="20577"/>
          <ac:spMkLst>
            <pc:docMk/>
            <pc:sldMk cId="2009750526" sldId="1423"/>
            <ac:spMk id="5" creationId="{102E98BD-1B88-B164-C784-1EB45AF4E9B5}"/>
          </ac:spMkLst>
        </pc:spChg>
        <pc:picChg chg="add mod">
          <ac:chgData name="Luka Lukač" userId="664ea76b-1e27-44d6-9118-861efcf80539" providerId="ADAL" clId="{3A40E466-68C2-4426-AB63-3AC0950E57B3}" dt="2025-07-17T08:59:15.321" v="3444" actId="1076"/>
          <ac:picMkLst>
            <pc:docMk/>
            <pc:sldMk cId="2009750526" sldId="1423"/>
            <ac:picMk id="5122" creationId="{E55ABB00-AF85-90D7-7FE9-6BD1006F1C10}"/>
          </ac:picMkLst>
        </pc:picChg>
      </pc:sldChg>
      <pc:sldChg chg="addSp delSp modSp mod">
        <pc:chgData name="Luka Lukač" userId="664ea76b-1e27-44d6-9118-861efcf80539" providerId="ADAL" clId="{3A40E466-68C2-4426-AB63-3AC0950E57B3}" dt="2025-07-17T09:04:49.018" v="3761" actId="1076"/>
        <pc:sldMkLst>
          <pc:docMk/>
          <pc:sldMk cId="978310596" sldId="1424"/>
        </pc:sldMkLst>
        <pc:spChg chg="mod">
          <ac:chgData name="Luka Lukač" userId="664ea76b-1e27-44d6-9118-861efcf80539" providerId="ADAL" clId="{3A40E466-68C2-4426-AB63-3AC0950E57B3}" dt="2025-07-17T08:27:35.168" v="3130"/>
          <ac:spMkLst>
            <pc:docMk/>
            <pc:sldMk cId="978310596" sldId="1424"/>
            <ac:spMk id="3" creationId="{91CFD1AA-BB76-4C99-614A-7A19B8A4D85D}"/>
          </ac:spMkLst>
        </pc:spChg>
        <pc:spChg chg="mod">
          <ac:chgData name="Luka Lukač" userId="664ea76b-1e27-44d6-9118-861efcf80539" providerId="ADAL" clId="{3A40E466-68C2-4426-AB63-3AC0950E57B3}" dt="2025-07-17T09:04:46.117" v="3760" actId="20577"/>
          <ac:spMkLst>
            <pc:docMk/>
            <pc:sldMk cId="978310596" sldId="1424"/>
            <ac:spMk id="5" creationId="{0FA4533A-CEA0-3317-8A06-8F78C04157C3}"/>
          </ac:spMkLst>
        </pc:spChg>
        <pc:picChg chg="add mod">
          <ac:chgData name="Luka Lukač" userId="664ea76b-1e27-44d6-9118-861efcf80539" providerId="ADAL" clId="{3A40E466-68C2-4426-AB63-3AC0950E57B3}" dt="2025-07-17T09:04:34.286" v="3746" actId="1076"/>
          <ac:picMkLst>
            <pc:docMk/>
            <pc:sldMk cId="978310596" sldId="1424"/>
            <ac:picMk id="2" creationId="{F16415D0-5EAD-2192-ED2E-3729D69F9A7D}"/>
          </ac:picMkLst>
        </pc:picChg>
        <pc:picChg chg="add mod">
          <ac:chgData name="Luka Lukač" userId="664ea76b-1e27-44d6-9118-861efcf80539" providerId="ADAL" clId="{3A40E466-68C2-4426-AB63-3AC0950E57B3}" dt="2025-07-17T09:04:49.018" v="3761" actId="1076"/>
          <ac:picMkLst>
            <pc:docMk/>
            <pc:sldMk cId="978310596" sldId="1424"/>
            <ac:picMk id="6146" creationId="{0F6ADB9F-3763-AEFE-C505-C7ECC99088BC}"/>
          </ac:picMkLst>
        </pc:picChg>
      </pc:sldChg>
      <pc:sldChg chg="addSp delSp modSp mod">
        <pc:chgData name="Luka Lukač" userId="664ea76b-1e27-44d6-9118-861efcf80539" providerId="ADAL" clId="{3A40E466-68C2-4426-AB63-3AC0950E57B3}" dt="2025-07-17T09:06:46.636" v="3878" actId="1076"/>
        <pc:sldMkLst>
          <pc:docMk/>
          <pc:sldMk cId="2977090520" sldId="1425"/>
        </pc:sldMkLst>
        <pc:spChg chg="mod">
          <ac:chgData name="Luka Lukač" userId="664ea76b-1e27-44d6-9118-861efcf80539" providerId="ADAL" clId="{3A40E466-68C2-4426-AB63-3AC0950E57B3}" dt="2025-07-17T08:27:37.014" v="3131"/>
          <ac:spMkLst>
            <pc:docMk/>
            <pc:sldMk cId="2977090520" sldId="1425"/>
            <ac:spMk id="3" creationId="{0167CAA7-83BB-5264-E546-5C968B8557F7}"/>
          </ac:spMkLst>
        </pc:spChg>
        <pc:spChg chg="mod">
          <ac:chgData name="Luka Lukač" userId="664ea76b-1e27-44d6-9118-861efcf80539" providerId="ADAL" clId="{3A40E466-68C2-4426-AB63-3AC0950E57B3}" dt="2025-07-17T09:05:34.886" v="3868" actId="20577"/>
          <ac:spMkLst>
            <pc:docMk/>
            <pc:sldMk cId="2977090520" sldId="1425"/>
            <ac:spMk id="5" creationId="{2432F6BF-693C-A199-7B63-A5384C2320B8}"/>
          </ac:spMkLst>
        </pc:spChg>
        <pc:picChg chg="add mod">
          <ac:chgData name="Luka Lukač" userId="664ea76b-1e27-44d6-9118-861efcf80539" providerId="ADAL" clId="{3A40E466-68C2-4426-AB63-3AC0950E57B3}" dt="2025-07-17T09:06:46.636" v="3878" actId="1076"/>
          <ac:picMkLst>
            <pc:docMk/>
            <pc:sldMk cId="2977090520" sldId="1425"/>
            <ac:picMk id="7172" creationId="{52F89C64-460A-D81D-991E-42F4E1BF8672}"/>
          </ac:picMkLst>
        </pc:picChg>
      </pc:sldChg>
      <pc:sldChg chg="addSp delSp modSp mod">
        <pc:chgData name="Luka Lukač" userId="664ea76b-1e27-44d6-9118-861efcf80539" providerId="ADAL" clId="{3A40E466-68C2-4426-AB63-3AC0950E57B3}" dt="2025-07-17T09:11:04.995" v="4136" actId="1076"/>
        <pc:sldMkLst>
          <pc:docMk/>
          <pc:sldMk cId="1937090408" sldId="1426"/>
        </pc:sldMkLst>
        <pc:spChg chg="mod">
          <ac:chgData name="Luka Lukač" userId="664ea76b-1e27-44d6-9118-861efcf80539" providerId="ADAL" clId="{3A40E466-68C2-4426-AB63-3AC0950E57B3}" dt="2025-07-17T08:27:38.808" v="3132"/>
          <ac:spMkLst>
            <pc:docMk/>
            <pc:sldMk cId="1937090408" sldId="1426"/>
            <ac:spMk id="3" creationId="{64944A4C-B1F7-F333-29E9-3F6AE1CC0D27}"/>
          </ac:spMkLst>
        </pc:spChg>
        <pc:spChg chg="mod">
          <ac:chgData name="Luka Lukač" userId="664ea76b-1e27-44d6-9118-861efcf80539" providerId="ADAL" clId="{3A40E466-68C2-4426-AB63-3AC0950E57B3}" dt="2025-07-17T09:10:42.515" v="4133" actId="20577"/>
          <ac:spMkLst>
            <pc:docMk/>
            <pc:sldMk cId="1937090408" sldId="1426"/>
            <ac:spMk id="5" creationId="{378000D3-E9AA-2F90-3225-9CAE383EE943}"/>
          </ac:spMkLst>
        </pc:spChg>
        <pc:picChg chg="add mod">
          <ac:chgData name="Luka Lukač" userId="664ea76b-1e27-44d6-9118-861efcf80539" providerId="ADAL" clId="{3A40E466-68C2-4426-AB63-3AC0950E57B3}" dt="2025-07-17T09:11:04.995" v="4136" actId="1076"/>
          <ac:picMkLst>
            <pc:docMk/>
            <pc:sldMk cId="1937090408" sldId="1426"/>
            <ac:picMk id="8194" creationId="{3F0CC6FF-5518-5E9F-D627-1B98B1A2EAAC}"/>
          </ac:picMkLst>
        </pc:picChg>
      </pc:sldChg>
      <pc:sldChg chg="addSp delSp modSp mod">
        <pc:chgData name="Luka Lukač" userId="664ea76b-1e27-44d6-9118-861efcf80539" providerId="ADAL" clId="{3A40E466-68C2-4426-AB63-3AC0950E57B3}" dt="2025-07-17T10:53:49.194" v="5961" actId="1076"/>
        <pc:sldMkLst>
          <pc:docMk/>
          <pc:sldMk cId="4162842464" sldId="1428"/>
        </pc:sldMkLst>
        <pc:spChg chg="add mod">
          <ac:chgData name="Luka Lukač" userId="664ea76b-1e27-44d6-9118-861efcf80539" providerId="ADAL" clId="{3A40E466-68C2-4426-AB63-3AC0950E57B3}" dt="2025-07-17T10:53:42.815" v="5959" actId="20577"/>
          <ac:spMkLst>
            <pc:docMk/>
            <pc:sldMk cId="4162842464" sldId="1428"/>
            <ac:spMk id="2" creationId="{B058DA88-2AD7-DD09-3555-9070AE7BCE1F}"/>
          </ac:spMkLst>
        </pc:spChg>
        <pc:spChg chg="mod">
          <ac:chgData name="Luka Lukač" userId="664ea76b-1e27-44d6-9118-861efcf80539" providerId="ADAL" clId="{3A40E466-68C2-4426-AB63-3AC0950E57B3}" dt="2025-07-17T08:27:40.607" v="3133"/>
          <ac:spMkLst>
            <pc:docMk/>
            <pc:sldMk cId="4162842464" sldId="1428"/>
            <ac:spMk id="3" creationId="{3CC91937-4D32-4402-C3BB-4112EC8C016C}"/>
          </ac:spMkLst>
        </pc:spChg>
        <pc:spChg chg="mod">
          <ac:chgData name="Luka Lukač" userId="664ea76b-1e27-44d6-9118-861efcf80539" providerId="ADAL" clId="{3A40E466-68C2-4426-AB63-3AC0950E57B3}" dt="2025-07-17T10:53:12.509" v="5943" actId="14100"/>
          <ac:spMkLst>
            <pc:docMk/>
            <pc:sldMk cId="4162842464" sldId="1428"/>
            <ac:spMk id="5" creationId="{E73EA91E-0386-4B14-9C21-04CC95C098E0}"/>
          </ac:spMkLst>
        </pc:spChg>
        <pc:picChg chg="add mod">
          <ac:chgData name="Luka Lukač" userId="664ea76b-1e27-44d6-9118-861efcf80539" providerId="ADAL" clId="{3A40E466-68C2-4426-AB63-3AC0950E57B3}" dt="2025-07-17T10:53:49.194" v="5961" actId="1076"/>
          <ac:picMkLst>
            <pc:docMk/>
            <pc:sldMk cId="4162842464" sldId="1428"/>
            <ac:picMk id="6" creationId="{0670BD59-C8D8-3904-3B8D-5ABA8F00193F}"/>
          </ac:picMkLst>
        </pc:picChg>
        <pc:picChg chg="add mod">
          <ac:chgData name="Luka Lukač" userId="664ea76b-1e27-44d6-9118-861efcf80539" providerId="ADAL" clId="{3A40E466-68C2-4426-AB63-3AC0950E57B3}" dt="2025-07-17T10:53:34.164" v="5949" actId="1076"/>
          <ac:picMkLst>
            <pc:docMk/>
            <pc:sldMk cId="4162842464" sldId="1428"/>
            <ac:picMk id="4098" creationId="{6B62D351-B461-49C3-5B46-DD45EB94712A}"/>
          </ac:picMkLst>
        </pc:picChg>
      </pc:sldChg>
      <pc:sldChg chg="addSp delSp modSp mod">
        <pc:chgData name="Luka Lukač" userId="664ea76b-1e27-44d6-9118-861efcf80539" providerId="ADAL" clId="{3A40E466-68C2-4426-AB63-3AC0950E57B3}" dt="2025-07-17T09:13:36.664" v="4353" actId="1076"/>
        <pc:sldMkLst>
          <pc:docMk/>
          <pc:sldMk cId="2021877849" sldId="1429"/>
        </pc:sldMkLst>
        <pc:spChg chg="mod">
          <ac:chgData name="Luka Lukač" userId="664ea76b-1e27-44d6-9118-861efcf80539" providerId="ADAL" clId="{3A40E466-68C2-4426-AB63-3AC0950E57B3}" dt="2025-07-17T08:27:44.245" v="3135"/>
          <ac:spMkLst>
            <pc:docMk/>
            <pc:sldMk cId="2021877849" sldId="1429"/>
            <ac:spMk id="3" creationId="{ADABF2D7-E168-1437-8313-934AE3C0B35B}"/>
          </ac:spMkLst>
        </pc:spChg>
        <pc:spChg chg="mod">
          <ac:chgData name="Luka Lukač" userId="664ea76b-1e27-44d6-9118-861efcf80539" providerId="ADAL" clId="{3A40E466-68C2-4426-AB63-3AC0950E57B3}" dt="2025-07-17T09:13:32.845" v="4352" actId="20577"/>
          <ac:spMkLst>
            <pc:docMk/>
            <pc:sldMk cId="2021877849" sldId="1429"/>
            <ac:spMk id="5" creationId="{5E8298F0-8134-5289-78E7-219718B4C73E}"/>
          </ac:spMkLst>
        </pc:spChg>
        <pc:picChg chg="add mod">
          <ac:chgData name="Luka Lukač" userId="664ea76b-1e27-44d6-9118-861efcf80539" providerId="ADAL" clId="{3A40E466-68C2-4426-AB63-3AC0950E57B3}" dt="2025-07-17T09:13:36.664" v="4353" actId="1076"/>
          <ac:picMkLst>
            <pc:docMk/>
            <pc:sldMk cId="2021877849" sldId="1429"/>
            <ac:picMk id="9218" creationId="{47F57CED-F8AB-20AB-3D67-49743356D0A1}"/>
          </ac:picMkLst>
        </pc:picChg>
      </pc:sldChg>
      <pc:sldChg chg="addSp delSp modSp mod">
        <pc:chgData name="Luka Lukač" userId="664ea76b-1e27-44d6-9118-861efcf80539" providerId="ADAL" clId="{3A40E466-68C2-4426-AB63-3AC0950E57B3}" dt="2025-07-17T11:05:18.653" v="6096"/>
        <pc:sldMkLst>
          <pc:docMk/>
          <pc:sldMk cId="3128883725" sldId="1430"/>
        </pc:sldMkLst>
        <pc:spChg chg="mod">
          <ac:chgData name="Luka Lukač" userId="664ea76b-1e27-44d6-9118-861efcf80539" providerId="ADAL" clId="{3A40E466-68C2-4426-AB63-3AC0950E57B3}" dt="2025-07-17T08:27:45.916" v="3136"/>
          <ac:spMkLst>
            <pc:docMk/>
            <pc:sldMk cId="3128883725" sldId="1430"/>
            <ac:spMk id="3" creationId="{FA48D0C2-2594-B6E3-AA75-431151581AAB}"/>
          </ac:spMkLst>
        </pc:spChg>
        <pc:spChg chg="mod">
          <ac:chgData name="Luka Lukač" userId="664ea76b-1e27-44d6-9118-861efcf80539" providerId="ADAL" clId="{3A40E466-68C2-4426-AB63-3AC0950E57B3}" dt="2025-07-17T11:05:18.653" v="6096"/>
          <ac:spMkLst>
            <pc:docMk/>
            <pc:sldMk cId="3128883725" sldId="1430"/>
            <ac:spMk id="5" creationId="{8712C7EA-7839-66BE-EF97-1F806C202F6A}"/>
          </ac:spMkLst>
        </pc:spChg>
        <pc:picChg chg="add mod">
          <ac:chgData name="Luka Lukač" userId="664ea76b-1e27-44d6-9118-861efcf80539" providerId="ADAL" clId="{3A40E466-68C2-4426-AB63-3AC0950E57B3}" dt="2025-07-17T11:04:45.179" v="6083" actId="1076"/>
          <ac:picMkLst>
            <pc:docMk/>
            <pc:sldMk cId="3128883725" sldId="1430"/>
            <ac:picMk id="1026" creationId="{2E4CC900-32AA-AD14-04A8-E63228BD8745}"/>
          </ac:picMkLst>
        </pc:picChg>
      </pc:sldChg>
      <pc:sldChg chg="addSp delSp modSp mod">
        <pc:chgData name="Luka Lukač" userId="664ea76b-1e27-44d6-9118-861efcf80539" providerId="ADAL" clId="{3A40E466-68C2-4426-AB63-3AC0950E57B3}" dt="2025-07-18T10:28:07.619" v="8852" actId="20577"/>
        <pc:sldMkLst>
          <pc:docMk/>
          <pc:sldMk cId="2915707612" sldId="1431"/>
        </pc:sldMkLst>
        <pc:spChg chg="mod">
          <ac:chgData name="Luka Lukač" userId="664ea76b-1e27-44d6-9118-861efcf80539" providerId="ADAL" clId="{3A40E466-68C2-4426-AB63-3AC0950E57B3}" dt="2025-07-17T08:27:47.565" v="3137"/>
          <ac:spMkLst>
            <pc:docMk/>
            <pc:sldMk cId="2915707612" sldId="1431"/>
            <ac:spMk id="3" creationId="{8FD112B9-6388-25B5-EA02-BF8CC0A747FD}"/>
          </ac:spMkLst>
        </pc:spChg>
        <pc:spChg chg="mod">
          <ac:chgData name="Luka Lukač" userId="664ea76b-1e27-44d6-9118-861efcf80539" providerId="ADAL" clId="{3A40E466-68C2-4426-AB63-3AC0950E57B3}" dt="2025-07-18T10:28:07.619" v="8852" actId="20577"/>
          <ac:spMkLst>
            <pc:docMk/>
            <pc:sldMk cId="2915707612" sldId="1431"/>
            <ac:spMk id="5" creationId="{FBCBD1F7-DD7B-0F94-2442-3B0DAAE53D91}"/>
          </ac:spMkLst>
        </pc:spChg>
        <pc:picChg chg="add mod">
          <ac:chgData name="Luka Lukač" userId="664ea76b-1e27-44d6-9118-861efcf80539" providerId="ADAL" clId="{3A40E466-68C2-4426-AB63-3AC0950E57B3}" dt="2025-07-18T10:27:33.614" v="8833" actId="1076"/>
          <ac:picMkLst>
            <pc:docMk/>
            <pc:sldMk cId="2915707612" sldId="1431"/>
            <ac:picMk id="6" creationId="{E9FB4FCE-FE25-F85E-1CF7-0A7C2225136F}"/>
          </ac:picMkLst>
        </pc:picChg>
      </pc:sldChg>
      <pc:sldChg chg="delSp modSp mod">
        <pc:chgData name="Luka Lukač" userId="664ea76b-1e27-44d6-9118-861efcf80539" providerId="ADAL" clId="{3A40E466-68C2-4426-AB63-3AC0950E57B3}" dt="2025-07-21T11:41:11.751" v="10617" actId="20577"/>
        <pc:sldMkLst>
          <pc:docMk/>
          <pc:sldMk cId="2976415948" sldId="1432"/>
        </pc:sldMkLst>
        <pc:spChg chg="mod">
          <ac:chgData name="Luka Lukač" userId="664ea76b-1e27-44d6-9118-861efcf80539" providerId="ADAL" clId="{3A40E466-68C2-4426-AB63-3AC0950E57B3}" dt="2025-07-21T11:41:11.751" v="10617" actId="20577"/>
          <ac:spMkLst>
            <pc:docMk/>
            <pc:sldMk cId="2976415948" sldId="1432"/>
            <ac:spMk id="2" creationId="{5BA09E91-9F12-60EB-15CD-575658076F01}"/>
          </ac:spMkLst>
        </pc:spChg>
      </pc:sldChg>
      <pc:sldChg chg="addSp delSp modSp mod">
        <pc:chgData name="Luka Lukač" userId="664ea76b-1e27-44d6-9118-861efcf80539" providerId="ADAL" clId="{3A40E466-68C2-4426-AB63-3AC0950E57B3}" dt="2025-07-16T11:00:15.722" v="2455" actId="14100"/>
        <pc:sldMkLst>
          <pc:docMk/>
          <pc:sldMk cId="3322453233" sldId="1433"/>
        </pc:sldMkLst>
        <pc:spChg chg="mod">
          <ac:chgData name="Luka Lukač" userId="664ea76b-1e27-44d6-9118-861efcf80539" providerId="ADAL" clId="{3A40E466-68C2-4426-AB63-3AC0950E57B3}" dt="2025-07-16T09:55:14.486" v="152" actId="790"/>
          <ac:spMkLst>
            <pc:docMk/>
            <pc:sldMk cId="3322453233" sldId="1433"/>
            <ac:spMk id="2" creationId="{018FD40B-3396-3BAE-2288-601A194C9C6B}"/>
          </ac:spMkLst>
        </pc:spChg>
        <pc:spChg chg="add mod">
          <ac:chgData name="Luka Lukač" userId="664ea76b-1e27-44d6-9118-861efcf80539" providerId="ADAL" clId="{3A40E466-68C2-4426-AB63-3AC0950E57B3}" dt="2025-07-16T11:00:15.722" v="2455" actId="14100"/>
          <ac:spMkLst>
            <pc:docMk/>
            <pc:sldMk cId="3322453233" sldId="1433"/>
            <ac:spMk id="6" creationId="{86F16496-72D9-9798-ABA7-C3D8D319B775}"/>
          </ac:spMkLst>
        </pc:spChg>
        <pc:picChg chg="add mod">
          <ac:chgData name="Luka Lukač" userId="664ea76b-1e27-44d6-9118-861efcf80539" providerId="ADAL" clId="{3A40E466-68C2-4426-AB63-3AC0950E57B3}" dt="2025-07-16T10:59:41.736" v="2448" actId="1076"/>
          <ac:picMkLst>
            <pc:docMk/>
            <pc:sldMk cId="3322453233" sldId="1433"/>
            <ac:picMk id="8196" creationId="{D67C7109-1F61-24C7-98B9-92B0F38B9435}"/>
          </ac:picMkLst>
        </pc:picChg>
      </pc:sldChg>
      <pc:sldChg chg="addSp delSp modSp mod">
        <pc:chgData name="Luka Lukač" userId="664ea76b-1e27-44d6-9118-861efcf80539" providerId="ADAL" clId="{3A40E466-68C2-4426-AB63-3AC0950E57B3}" dt="2025-07-18T09:24:30.267" v="7277" actId="1076"/>
        <pc:sldMkLst>
          <pc:docMk/>
          <pc:sldMk cId="1648213588" sldId="1468"/>
        </pc:sldMkLst>
        <pc:spChg chg="mod">
          <ac:chgData name="Luka Lukač" userId="664ea76b-1e27-44d6-9118-861efcf80539" providerId="ADAL" clId="{3A40E466-68C2-4426-AB63-3AC0950E57B3}" dt="2025-07-18T07:50:31.743" v="6307"/>
          <ac:spMkLst>
            <pc:docMk/>
            <pc:sldMk cId="1648213588" sldId="1468"/>
            <ac:spMk id="3" creationId="{483E0A87-FFDC-5D52-79FE-D353A34C65B7}"/>
          </ac:spMkLst>
        </pc:spChg>
        <pc:spChg chg="mod">
          <ac:chgData name="Luka Lukač" userId="664ea76b-1e27-44d6-9118-861efcf80539" providerId="ADAL" clId="{3A40E466-68C2-4426-AB63-3AC0950E57B3}" dt="2025-07-18T08:16:04.196" v="7274" actId="20577"/>
          <ac:spMkLst>
            <pc:docMk/>
            <pc:sldMk cId="1648213588" sldId="1468"/>
            <ac:spMk id="5" creationId="{3A5AFD93-E3E3-B664-F61A-96022E9B4F47}"/>
          </ac:spMkLst>
        </pc:spChg>
        <pc:picChg chg="add mod">
          <ac:chgData name="Luka Lukač" userId="664ea76b-1e27-44d6-9118-861efcf80539" providerId="ADAL" clId="{3A40E466-68C2-4426-AB63-3AC0950E57B3}" dt="2025-07-18T09:24:30.267" v="7277" actId="1076"/>
          <ac:picMkLst>
            <pc:docMk/>
            <pc:sldMk cId="1648213588" sldId="1468"/>
            <ac:picMk id="6146" creationId="{3EAA8F67-06A7-9C4B-403A-1FA15A58C54B}"/>
          </ac:picMkLst>
        </pc:picChg>
      </pc:sldChg>
      <pc:sldChg chg="addSp delSp modSp mod">
        <pc:chgData name="Luka Lukač" userId="664ea76b-1e27-44d6-9118-861efcf80539" providerId="ADAL" clId="{3A40E466-68C2-4426-AB63-3AC0950E57B3}" dt="2025-07-18T07:45:54.767" v="6108" actId="790"/>
        <pc:sldMkLst>
          <pc:docMk/>
          <pc:sldMk cId="772305543" sldId="1493"/>
        </pc:sldMkLst>
        <pc:spChg chg="mod">
          <ac:chgData name="Luka Lukač" userId="664ea76b-1e27-44d6-9118-861efcf80539" providerId="ADAL" clId="{3A40E466-68C2-4426-AB63-3AC0950E57B3}" dt="2025-07-18T07:45:54.767" v="6108" actId="790"/>
          <ac:spMkLst>
            <pc:docMk/>
            <pc:sldMk cId="772305543" sldId="1493"/>
            <ac:spMk id="2" creationId="{58080F68-7ACF-A454-B530-5FDCF2028B22}"/>
          </ac:spMkLst>
        </pc:spChg>
        <pc:picChg chg="add mod">
          <ac:chgData name="Luka Lukač" userId="664ea76b-1e27-44d6-9118-861efcf80539" providerId="ADAL" clId="{3A40E466-68C2-4426-AB63-3AC0950E57B3}" dt="2025-07-18T07:45:48.298" v="6107" actId="1076"/>
          <ac:picMkLst>
            <pc:docMk/>
            <pc:sldMk cId="772305543" sldId="1493"/>
            <ac:picMk id="1026" creationId="{16CF6DFF-6D4D-312D-7924-C8DFBBD33A0A}"/>
          </ac:picMkLst>
        </pc:picChg>
      </pc:sldChg>
      <pc:sldChg chg="addSp delSp modSp mod">
        <pc:chgData name="Luka Lukač" userId="664ea76b-1e27-44d6-9118-861efcf80539" providerId="ADAL" clId="{3A40E466-68C2-4426-AB63-3AC0950E57B3}" dt="2025-07-18T07:50:19.521" v="6299"/>
        <pc:sldMkLst>
          <pc:docMk/>
          <pc:sldMk cId="662871539" sldId="1494"/>
        </pc:sldMkLst>
        <pc:spChg chg="mod">
          <ac:chgData name="Luka Lukač" userId="664ea76b-1e27-44d6-9118-861efcf80539" providerId="ADAL" clId="{3A40E466-68C2-4426-AB63-3AC0950E57B3}" dt="2025-07-18T07:50:19.521" v="6299"/>
          <ac:spMkLst>
            <pc:docMk/>
            <pc:sldMk cId="662871539" sldId="1494"/>
            <ac:spMk id="3" creationId="{5E63B617-FCDA-8D91-CE6C-0E40737E03F9}"/>
          </ac:spMkLst>
        </pc:spChg>
        <pc:spChg chg="mod">
          <ac:chgData name="Luka Lukač" userId="664ea76b-1e27-44d6-9118-861efcf80539" providerId="ADAL" clId="{3A40E466-68C2-4426-AB63-3AC0950E57B3}" dt="2025-07-18T07:50:10.229" v="6295" actId="20577"/>
          <ac:spMkLst>
            <pc:docMk/>
            <pc:sldMk cId="662871539" sldId="1494"/>
            <ac:spMk id="5" creationId="{CB5D3E82-8501-0E46-2BF4-1029D9B56A92}"/>
          </ac:spMkLst>
        </pc:spChg>
        <pc:picChg chg="add mod">
          <ac:chgData name="Luka Lukač" userId="664ea76b-1e27-44d6-9118-861efcf80539" providerId="ADAL" clId="{3A40E466-68C2-4426-AB63-3AC0950E57B3}" dt="2025-07-18T07:50:14.536" v="6298" actId="1076"/>
          <ac:picMkLst>
            <pc:docMk/>
            <pc:sldMk cId="662871539" sldId="1494"/>
            <ac:picMk id="2052" creationId="{0D6F2159-43AB-2D44-EBEC-165EC656737A}"/>
          </ac:picMkLst>
        </pc:picChg>
      </pc:sldChg>
      <pc:sldChg chg="addSp delSp modSp mod">
        <pc:chgData name="Luka Lukač" userId="664ea76b-1e27-44d6-9118-861efcf80539" providerId="ADAL" clId="{3A40E466-68C2-4426-AB63-3AC0950E57B3}" dt="2025-07-18T08:00:55.926" v="6547" actId="1076"/>
        <pc:sldMkLst>
          <pc:docMk/>
          <pc:sldMk cId="327653978" sldId="1495"/>
        </pc:sldMkLst>
        <pc:spChg chg="mod">
          <ac:chgData name="Luka Lukač" userId="664ea76b-1e27-44d6-9118-861efcf80539" providerId="ADAL" clId="{3A40E466-68C2-4426-AB63-3AC0950E57B3}" dt="2025-07-18T07:50:21.510" v="6300"/>
          <ac:spMkLst>
            <pc:docMk/>
            <pc:sldMk cId="327653978" sldId="1495"/>
            <ac:spMk id="3" creationId="{06EDC26E-D9CF-2082-6A99-84ED6BF2D89D}"/>
          </ac:spMkLst>
        </pc:spChg>
        <pc:spChg chg="mod">
          <ac:chgData name="Luka Lukač" userId="664ea76b-1e27-44d6-9118-861efcf80539" providerId="ADAL" clId="{3A40E466-68C2-4426-AB63-3AC0950E57B3}" dt="2025-07-18T07:57:45.877" v="6542" actId="20577"/>
          <ac:spMkLst>
            <pc:docMk/>
            <pc:sldMk cId="327653978" sldId="1495"/>
            <ac:spMk id="5" creationId="{6EEC43C5-C572-5A9F-F787-3A575CC1EBA2}"/>
          </ac:spMkLst>
        </pc:spChg>
        <pc:picChg chg="add mod">
          <ac:chgData name="Luka Lukač" userId="664ea76b-1e27-44d6-9118-861efcf80539" providerId="ADAL" clId="{3A40E466-68C2-4426-AB63-3AC0950E57B3}" dt="2025-07-18T08:00:55.926" v="6547" actId="1076"/>
          <ac:picMkLst>
            <pc:docMk/>
            <pc:sldMk cId="327653978" sldId="1495"/>
            <ac:picMk id="3074" creationId="{0E9747C0-2BB1-EDEC-3346-04444EB8A09A}"/>
          </ac:picMkLst>
        </pc:picChg>
      </pc:sldChg>
      <pc:sldChg chg="addSp delSp modSp mod">
        <pc:chgData name="Luka Lukač" userId="664ea76b-1e27-44d6-9118-861efcf80539" providerId="ADAL" clId="{3A40E466-68C2-4426-AB63-3AC0950E57B3}" dt="2025-07-18T09:31:36.861" v="7613" actId="1076"/>
        <pc:sldMkLst>
          <pc:docMk/>
          <pc:sldMk cId="335315102" sldId="1496"/>
        </pc:sldMkLst>
        <pc:spChg chg="mod">
          <ac:chgData name="Luka Lukač" userId="664ea76b-1e27-44d6-9118-861efcf80539" providerId="ADAL" clId="{3A40E466-68C2-4426-AB63-3AC0950E57B3}" dt="2025-07-18T07:50:22.799" v="6301"/>
          <ac:spMkLst>
            <pc:docMk/>
            <pc:sldMk cId="335315102" sldId="1496"/>
            <ac:spMk id="3" creationId="{929BFFFF-D8CD-4A04-42FC-C05448256AA2}"/>
          </ac:spMkLst>
        </pc:spChg>
        <pc:spChg chg="mod">
          <ac:chgData name="Luka Lukač" userId="664ea76b-1e27-44d6-9118-861efcf80539" providerId="ADAL" clId="{3A40E466-68C2-4426-AB63-3AC0950E57B3}" dt="2025-07-18T09:31:04.635" v="7602" actId="20577"/>
          <ac:spMkLst>
            <pc:docMk/>
            <pc:sldMk cId="335315102" sldId="1496"/>
            <ac:spMk id="5" creationId="{A186AAB4-968D-5F6A-6440-E4DD36B331F9}"/>
          </ac:spMkLst>
        </pc:spChg>
        <pc:picChg chg="add mod">
          <ac:chgData name="Luka Lukač" userId="664ea76b-1e27-44d6-9118-861efcf80539" providerId="ADAL" clId="{3A40E466-68C2-4426-AB63-3AC0950E57B3}" dt="2025-07-18T09:31:36.861" v="7613" actId="1076"/>
          <ac:picMkLst>
            <pc:docMk/>
            <pc:sldMk cId="335315102" sldId="1496"/>
            <ac:picMk id="6" creationId="{DDACE256-5058-E1B9-BF72-78B43C15287B}"/>
          </ac:picMkLst>
        </pc:picChg>
        <pc:picChg chg="add mod">
          <ac:chgData name="Luka Lukač" userId="664ea76b-1e27-44d6-9118-861efcf80539" providerId="ADAL" clId="{3A40E466-68C2-4426-AB63-3AC0950E57B3}" dt="2025-07-18T09:31:32.157" v="7612" actId="1076"/>
          <ac:picMkLst>
            <pc:docMk/>
            <pc:sldMk cId="335315102" sldId="1496"/>
            <ac:picMk id="8194" creationId="{DAA785E2-43E4-8341-366F-8A5975183256}"/>
          </ac:picMkLst>
        </pc:picChg>
      </pc:sldChg>
      <pc:sldChg chg="addSp delSp modSp mod">
        <pc:chgData name="Luka Lukač" userId="664ea76b-1e27-44d6-9118-861efcf80539" providerId="ADAL" clId="{3A40E466-68C2-4426-AB63-3AC0950E57B3}" dt="2025-07-18T09:39:57.283" v="7878" actId="1076"/>
        <pc:sldMkLst>
          <pc:docMk/>
          <pc:sldMk cId="2561136996" sldId="1497"/>
        </pc:sldMkLst>
        <pc:spChg chg="mod">
          <ac:chgData name="Luka Lukač" userId="664ea76b-1e27-44d6-9118-861efcf80539" providerId="ADAL" clId="{3A40E466-68C2-4426-AB63-3AC0950E57B3}" dt="2025-07-18T07:50:24.417" v="6302"/>
          <ac:spMkLst>
            <pc:docMk/>
            <pc:sldMk cId="2561136996" sldId="1497"/>
            <ac:spMk id="3" creationId="{F7B863FD-4E81-C735-14EA-6B06D0374940}"/>
          </ac:spMkLst>
        </pc:spChg>
        <pc:spChg chg="mod">
          <ac:chgData name="Luka Lukač" userId="664ea76b-1e27-44d6-9118-861efcf80539" providerId="ADAL" clId="{3A40E466-68C2-4426-AB63-3AC0950E57B3}" dt="2025-07-18T09:32:47.747" v="7668" actId="20577"/>
          <ac:spMkLst>
            <pc:docMk/>
            <pc:sldMk cId="2561136996" sldId="1497"/>
            <ac:spMk id="5" creationId="{B871E747-BA9A-6314-5739-754018044AE7}"/>
          </ac:spMkLst>
        </pc:spChg>
        <pc:picChg chg="add mod">
          <ac:chgData name="Luka Lukač" userId="664ea76b-1e27-44d6-9118-861efcf80539" providerId="ADAL" clId="{3A40E466-68C2-4426-AB63-3AC0950E57B3}" dt="2025-07-18T09:33:26.118" v="7674" actId="1076"/>
          <ac:picMkLst>
            <pc:docMk/>
            <pc:sldMk cId="2561136996" sldId="1497"/>
            <ac:picMk id="6" creationId="{10FE786C-C160-ECC8-B33F-943903F48BE7}"/>
          </ac:picMkLst>
        </pc:picChg>
        <pc:picChg chg="add mod">
          <ac:chgData name="Luka Lukač" userId="664ea76b-1e27-44d6-9118-861efcf80539" providerId="ADAL" clId="{3A40E466-68C2-4426-AB63-3AC0950E57B3}" dt="2025-07-18T09:39:57.283" v="7878" actId="1076"/>
          <ac:picMkLst>
            <pc:docMk/>
            <pc:sldMk cId="2561136996" sldId="1497"/>
            <ac:picMk id="9218" creationId="{A879129E-46B0-0367-B6A4-3C24753266E3}"/>
          </ac:picMkLst>
        </pc:picChg>
      </pc:sldChg>
      <pc:sldChg chg="addSp delSp modSp mod delAnim">
        <pc:chgData name="Luka Lukač" userId="664ea76b-1e27-44d6-9118-861efcf80539" providerId="ADAL" clId="{3A40E466-68C2-4426-AB63-3AC0950E57B3}" dt="2025-07-18T09:39:18.872" v="7876" actId="1076"/>
        <pc:sldMkLst>
          <pc:docMk/>
          <pc:sldMk cId="3689511409" sldId="1498"/>
        </pc:sldMkLst>
        <pc:spChg chg="mod">
          <ac:chgData name="Luka Lukač" userId="664ea76b-1e27-44d6-9118-861efcf80539" providerId="ADAL" clId="{3A40E466-68C2-4426-AB63-3AC0950E57B3}" dt="2025-07-18T07:50:25.591" v="6303"/>
          <ac:spMkLst>
            <pc:docMk/>
            <pc:sldMk cId="3689511409" sldId="1498"/>
            <ac:spMk id="3" creationId="{17F82DF1-43C2-3A8F-FD65-193E227A56A1}"/>
          </ac:spMkLst>
        </pc:spChg>
        <pc:spChg chg="mod">
          <ac:chgData name="Luka Lukač" userId="664ea76b-1e27-44d6-9118-861efcf80539" providerId="ADAL" clId="{3A40E466-68C2-4426-AB63-3AC0950E57B3}" dt="2025-07-18T09:37:55.619" v="7867" actId="20577"/>
          <ac:spMkLst>
            <pc:docMk/>
            <pc:sldMk cId="3689511409" sldId="1498"/>
            <ac:spMk id="5" creationId="{1913E12D-A2A3-8A56-9557-57B3FC33064C}"/>
          </ac:spMkLst>
        </pc:spChg>
        <pc:picChg chg="add mod">
          <ac:chgData name="Luka Lukač" userId="664ea76b-1e27-44d6-9118-861efcf80539" providerId="ADAL" clId="{3A40E466-68C2-4426-AB63-3AC0950E57B3}" dt="2025-07-18T09:39:18.872" v="7876" actId="1076"/>
          <ac:picMkLst>
            <pc:docMk/>
            <pc:sldMk cId="3689511409" sldId="1498"/>
            <ac:picMk id="10246" creationId="{B1753D77-09CF-0531-6B6F-EE2B3FC9F22B}"/>
          </ac:picMkLst>
        </pc:picChg>
      </pc:sldChg>
      <pc:sldChg chg="addSp delSp modSp mod">
        <pc:chgData name="Luka Lukač" userId="664ea76b-1e27-44d6-9118-861efcf80539" providerId="ADAL" clId="{3A40E466-68C2-4426-AB63-3AC0950E57B3}" dt="2025-07-18T09:45:21.507" v="8139" actId="20577"/>
        <pc:sldMkLst>
          <pc:docMk/>
          <pc:sldMk cId="668520460" sldId="1499"/>
        </pc:sldMkLst>
        <pc:spChg chg="mod">
          <ac:chgData name="Luka Lukač" userId="664ea76b-1e27-44d6-9118-861efcf80539" providerId="ADAL" clId="{3A40E466-68C2-4426-AB63-3AC0950E57B3}" dt="2025-07-18T07:50:26.944" v="6304"/>
          <ac:spMkLst>
            <pc:docMk/>
            <pc:sldMk cId="668520460" sldId="1499"/>
            <ac:spMk id="3" creationId="{522A838A-CDCA-3665-8021-5343AAFE68D4}"/>
          </ac:spMkLst>
        </pc:spChg>
        <pc:spChg chg="mod">
          <ac:chgData name="Luka Lukač" userId="664ea76b-1e27-44d6-9118-861efcf80539" providerId="ADAL" clId="{3A40E466-68C2-4426-AB63-3AC0950E57B3}" dt="2025-07-18T09:45:21.507" v="8139" actId="20577"/>
          <ac:spMkLst>
            <pc:docMk/>
            <pc:sldMk cId="668520460" sldId="1499"/>
            <ac:spMk id="5" creationId="{C1C85379-B4A9-56AF-E841-B79DE8ED662F}"/>
          </ac:spMkLst>
        </pc:spChg>
        <pc:picChg chg="add mod">
          <ac:chgData name="Luka Lukač" userId="664ea76b-1e27-44d6-9118-861efcf80539" providerId="ADAL" clId="{3A40E466-68C2-4426-AB63-3AC0950E57B3}" dt="2025-07-18T09:44:59.918" v="8133" actId="1076"/>
          <ac:picMkLst>
            <pc:docMk/>
            <pc:sldMk cId="668520460" sldId="1499"/>
            <ac:picMk id="11266" creationId="{23BA5A08-65AA-CEC7-471D-1EB8F25ED582}"/>
          </ac:picMkLst>
        </pc:picChg>
      </pc:sldChg>
      <pc:sldChg chg="addSp delSp modSp mod">
        <pc:chgData name="Luka Lukač" userId="664ea76b-1e27-44d6-9118-861efcf80539" providerId="ADAL" clId="{3A40E466-68C2-4426-AB63-3AC0950E57B3}" dt="2025-07-18T08:07:10.349" v="6753" actId="1076"/>
        <pc:sldMkLst>
          <pc:docMk/>
          <pc:sldMk cId="4059496296" sldId="1500"/>
        </pc:sldMkLst>
        <pc:spChg chg="mod">
          <ac:chgData name="Luka Lukač" userId="664ea76b-1e27-44d6-9118-861efcf80539" providerId="ADAL" clId="{3A40E466-68C2-4426-AB63-3AC0950E57B3}" dt="2025-07-18T07:50:28.456" v="6305"/>
          <ac:spMkLst>
            <pc:docMk/>
            <pc:sldMk cId="4059496296" sldId="1500"/>
            <ac:spMk id="3" creationId="{8CF525C9-F18C-B6E5-392D-7830B699F653}"/>
          </ac:spMkLst>
        </pc:spChg>
        <pc:spChg chg="mod">
          <ac:chgData name="Luka Lukač" userId="664ea76b-1e27-44d6-9118-861efcf80539" providerId="ADAL" clId="{3A40E466-68C2-4426-AB63-3AC0950E57B3}" dt="2025-07-18T08:06:23.596" v="6741" actId="20577"/>
          <ac:spMkLst>
            <pc:docMk/>
            <pc:sldMk cId="4059496296" sldId="1500"/>
            <ac:spMk id="5" creationId="{F54CF052-CE87-C5AE-8A4C-927CDB583B13}"/>
          </ac:spMkLst>
        </pc:spChg>
        <pc:picChg chg="add mod">
          <ac:chgData name="Luka Lukač" userId="664ea76b-1e27-44d6-9118-861efcf80539" providerId="ADAL" clId="{3A40E466-68C2-4426-AB63-3AC0950E57B3}" dt="2025-07-18T08:07:10.349" v="6753" actId="1076"/>
          <ac:picMkLst>
            <pc:docMk/>
            <pc:sldMk cId="4059496296" sldId="1500"/>
            <ac:picMk id="4098" creationId="{CF7D1038-B6EF-469F-5104-DFA5E3FE5BE2}"/>
          </ac:picMkLst>
        </pc:picChg>
      </pc:sldChg>
      <pc:sldChg chg="addSp delSp modSp mod">
        <pc:chgData name="Luka Lukač" userId="664ea76b-1e27-44d6-9118-861efcf80539" providerId="ADAL" clId="{3A40E466-68C2-4426-AB63-3AC0950E57B3}" dt="2025-07-18T08:13:17.445" v="6982" actId="1076"/>
        <pc:sldMkLst>
          <pc:docMk/>
          <pc:sldMk cId="4181245342" sldId="1501"/>
        </pc:sldMkLst>
        <pc:spChg chg="mod">
          <ac:chgData name="Luka Lukač" userId="664ea76b-1e27-44d6-9118-861efcf80539" providerId="ADAL" clId="{3A40E466-68C2-4426-AB63-3AC0950E57B3}" dt="2025-07-18T07:50:30.592" v="6306"/>
          <ac:spMkLst>
            <pc:docMk/>
            <pc:sldMk cId="4181245342" sldId="1501"/>
            <ac:spMk id="3" creationId="{42319DD0-1019-B8A9-59F7-9D76852985C4}"/>
          </ac:spMkLst>
        </pc:spChg>
        <pc:spChg chg="mod">
          <ac:chgData name="Luka Lukač" userId="664ea76b-1e27-44d6-9118-861efcf80539" providerId="ADAL" clId="{3A40E466-68C2-4426-AB63-3AC0950E57B3}" dt="2025-07-18T08:13:09.732" v="6979" actId="20577"/>
          <ac:spMkLst>
            <pc:docMk/>
            <pc:sldMk cId="4181245342" sldId="1501"/>
            <ac:spMk id="5" creationId="{A5D781FB-F6FF-8F73-4D12-B67DF38207B6}"/>
          </ac:spMkLst>
        </pc:spChg>
        <pc:picChg chg="add mod">
          <ac:chgData name="Luka Lukač" userId="664ea76b-1e27-44d6-9118-861efcf80539" providerId="ADAL" clId="{3A40E466-68C2-4426-AB63-3AC0950E57B3}" dt="2025-07-18T08:13:17.445" v="6982" actId="1076"/>
          <ac:picMkLst>
            <pc:docMk/>
            <pc:sldMk cId="4181245342" sldId="1501"/>
            <ac:picMk id="5122" creationId="{CF731132-512D-834E-35DD-AE5263F84524}"/>
          </ac:picMkLst>
        </pc:picChg>
      </pc:sldChg>
      <pc:sldChg chg="addSp delSp modSp mod">
        <pc:chgData name="Luka Lukač" userId="664ea76b-1e27-44d6-9118-861efcf80539" providerId="ADAL" clId="{3A40E466-68C2-4426-AB63-3AC0950E57B3}" dt="2025-07-18T09:28:59.851" v="7496" actId="1076"/>
        <pc:sldMkLst>
          <pc:docMk/>
          <pc:sldMk cId="648769186" sldId="1503"/>
        </pc:sldMkLst>
        <pc:spChg chg="mod">
          <ac:chgData name="Luka Lukač" userId="664ea76b-1e27-44d6-9118-861efcf80539" providerId="ADAL" clId="{3A40E466-68C2-4426-AB63-3AC0950E57B3}" dt="2025-07-18T07:50:34.441" v="6308"/>
          <ac:spMkLst>
            <pc:docMk/>
            <pc:sldMk cId="648769186" sldId="1503"/>
            <ac:spMk id="3" creationId="{841B5530-430F-CB41-F35D-22FEAAE80080}"/>
          </ac:spMkLst>
        </pc:spChg>
        <pc:spChg chg="mod">
          <ac:chgData name="Luka Lukač" userId="664ea76b-1e27-44d6-9118-861efcf80539" providerId="ADAL" clId="{3A40E466-68C2-4426-AB63-3AC0950E57B3}" dt="2025-07-18T09:27:35.636" v="7491" actId="20577"/>
          <ac:spMkLst>
            <pc:docMk/>
            <pc:sldMk cId="648769186" sldId="1503"/>
            <ac:spMk id="5" creationId="{583E448E-C23F-88E6-1016-E7DA83C3FD4B}"/>
          </ac:spMkLst>
        </pc:spChg>
        <pc:picChg chg="add mod">
          <ac:chgData name="Luka Lukač" userId="664ea76b-1e27-44d6-9118-861efcf80539" providerId="ADAL" clId="{3A40E466-68C2-4426-AB63-3AC0950E57B3}" dt="2025-07-18T09:28:59.851" v="7496" actId="1076"/>
          <ac:picMkLst>
            <pc:docMk/>
            <pc:sldMk cId="648769186" sldId="1503"/>
            <ac:picMk id="7170" creationId="{5C562416-EC97-0D93-861A-8A4485ECB701}"/>
          </ac:picMkLst>
        </pc:picChg>
      </pc:sldChg>
      <pc:sldChg chg="addSp delSp modSp mod">
        <pc:chgData name="Luka Lukač" userId="664ea76b-1e27-44d6-9118-861efcf80539" providerId="ADAL" clId="{3A40E466-68C2-4426-AB63-3AC0950E57B3}" dt="2025-07-18T09:47:01.423" v="8231" actId="1076"/>
        <pc:sldMkLst>
          <pc:docMk/>
          <pc:sldMk cId="3888059812" sldId="1504"/>
        </pc:sldMkLst>
        <pc:spChg chg="mod">
          <ac:chgData name="Luka Lukač" userId="664ea76b-1e27-44d6-9118-861efcf80539" providerId="ADAL" clId="{3A40E466-68C2-4426-AB63-3AC0950E57B3}" dt="2025-07-18T07:50:36.344" v="6309"/>
          <ac:spMkLst>
            <pc:docMk/>
            <pc:sldMk cId="3888059812" sldId="1504"/>
            <ac:spMk id="3" creationId="{B56F1418-6D33-BF4A-4952-D21831D14512}"/>
          </ac:spMkLst>
        </pc:spChg>
        <pc:spChg chg="mod">
          <ac:chgData name="Luka Lukač" userId="664ea76b-1e27-44d6-9118-861efcf80539" providerId="ADAL" clId="{3A40E466-68C2-4426-AB63-3AC0950E57B3}" dt="2025-07-18T09:46:55.515" v="8226" actId="20577"/>
          <ac:spMkLst>
            <pc:docMk/>
            <pc:sldMk cId="3888059812" sldId="1504"/>
            <ac:spMk id="5" creationId="{1A7EE381-0B86-3951-613C-F2E00D8489F4}"/>
          </ac:spMkLst>
        </pc:spChg>
        <pc:picChg chg="add mod">
          <ac:chgData name="Luka Lukač" userId="664ea76b-1e27-44d6-9118-861efcf80539" providerId="ADAL" clId="{3A40E466-68C2-4426-AB63-3AC0950E57B3}" dt="2025-07-18T09:47:01.423" v="8231" actId="1076"/>
          <ac:picMkLst>
            <pc:docMk/>
            <pc:sldMk cId="3888059812" sldId="1504"/>
            <ac:picMk id="12290" creationId="{9A209A03-53B5-C924-9D99-190501A648AC}"/>
          </ac:picMkLst>
        </pc:picChg>
      </pc:sldChg>
      <pc:sldChg chg="addSp delSp modSp mod">
        <pc:chgData name="Luka Lukač" userId="664ea76b-1e27-44d6-9118-861efcf80539" providerId="ADAL" clId="{3A40E466-68C2-4426-AB63-3AC0950E57B3}" dt="2025-07-21T12:40:56.602" v="12455" actId="208"/>
        <pc:sldMkLst>
          <pc:docMk/>
          <pc:sldMk cId="2436390861" sldId="1505"/>
        </pc:sldMkLst>
        <pc:spChg chg="mod">
          <ac:chgData name="Luka Lukač" userId="664ea76b-1e27-44d6-9118-861efcf80539" providerId="ADAL" clId="{3A40E466-68C2-4426-AB63-3AC0950E57B3}" dt="2025-07-21T11:44:02.610" v="10635"/>
          <ac:spMkLst>
            <pc:docMk/>
            <pc:sldMk cId="2436390861" sldId="1505"/>
            <ac:spMk id="3" creationId="{CE0BE663-DFA7-6D1C-19FB-937107C968F2}"/>
          </ac:spMkLst>
        </pc:spChg>
        <pc:spChg chg="mod">
          <ac:chgData name="Luka Lukač" userId="664ea76b-1e27-44d6-9118-861efcf80539" providerId="ADAL" clId="{3A40E466-68C2-4426-AB63-3AC0950E57B3}" dt="2025-07-21T11:54:22.860" v="11023" actId="20577"/>
          <ac:spMkLst>
            <pc:docMk/>
            <pc:sldMk cId="2436390861" sldId="1505"/>
            <ac:spMk id="5" creationId="{C41651C9-E17F-42B4-A1A7-5610E2E3A17A}"/>
          </ac:spMkLst>
        </pc:spChg>
        <pc:spChg chg="add mod">
          <ac:chgData name="Luka Lukač" userId="664ea76b-1e27-44d6-9118-861efcf80539" providerId="ADAL" clId="{3A40E466-68C2-4426-AB63-3AC0950E57B3}" dt="2025-07-21T12:40:52.626" v="12454" actId="1076"/>
          <ac:spMkLst>
            <pc:docMk/>
            <pc:sldMk cId="2436390861" sldId="1505"/>
            <ac:spMk id="8" creationId="{4EA40C83-0F17-8694-1448-436C599ACEB1}"/>
          </ac:spMkLst>
        </pc:spChg>
        <pc:spChg chg="add mod">
          <ac:chgData name="Luka Lukač" userId="664ea76b-1e27-44d6-9118-861efcf80539" providerId="ADAL" clId="{3A40E466-68C2-4426-AB63-3AC0950E57B3}" dt="2025-07-21T12:40:52.626" v="12454" actId="1076"/>
          <ac:spMkLst>
            <pc:docMk/>
            <pc:sldMk cId="2436390861" sldId="1505"/>
            <ac:spMk id="9" creationId="{4D128723-68E5-ED8D-7667-E7242EA18F9D}"/>
          </ac:spMkLst>
        </pc:spChg>
        <pc:spChg chg="add mod">
          <ac:chgData name="Luka Lukač" userId="664ea76b-1e27-44d6-9118-861efcf80539" providerId="ADAL" clId="{3A40E466-68C2-4426-AB63-3AC0950E57B3}" dt="2025-07-21T12:40:52.626" v="12454" actId="1076"/>
          <ac:spMkLst>
            <pc:docMk/>
            <pc:sldMk cId="2436390861" sldId="1505"/>
            <ac:spMk id="10" creationId="{2BFC995B-6130-77CB-BD2C-B603C4E61FFF}"/>
          </ac:spMkLst>
        </pc:spChg>
        <pc:spChg chg="add mod">
          <ac:chgData name="Luka Lukač" userId="664ea76b-1e27-44d6-9118-861efcf80539" providerId="ADAL" clId="{3A40E466-68C2-4426-AB63-3AC0950E57B3}" dt="2025-07-21T12:40:52.626" v="12454" actId="1076"/>
          <ac:spMkLst>
            <pc:docMk/>
            <pc:sldMk cId="2436390861" sldId="1505"/>
            <ac:spMk id="11" creationId="{AB91DABA-1CFD-80DE-C4CA-232D8A849FD8}"/>
          </ac:spMkLst>
        </pc:spChg>
        <pc:grpChg chg="add mod">
          <ac:chgData name="Luka Lukač" userId="664ea76b-1e27-44d6-9118-861efcf80539" providerId="ADAL" clId="{3A40E466-68C2-4426-AB63-3AC0950E57B3}" dt="2025-07-21T12:40:52.626" v="12454" actId="1076"/>
          <ac:grpSpMkLst>
            <pc:docMk/>
            <pc:sldMk cId="2436390861" sldId="1505"/>
            <ac:grpSpMk id="7" creationId="{C4FD2DF4-521E-9560-53AD-10458A29D05C}"/>
          </ac:grpSpMkLst>
        </pc:grpChg>
        <pc:grpChg chg="add mod">
          <ac:chgData name="Luka Lukač" userId="664ea76b-1e27-44d6-9118-861efcf80539" providerId="ADAL" clId="{3A40E466-68C2-4426-AB63-3AC0950E57B3}" dt="2025-07-21T12:40:56.602" v="12455" actId="208"/>
          <ac:grpSpMkLst>
            <pc:docMk/>
            <pc:sldMk cId="2436390861" sldId="1505"/>
            <ac:grpSpMk id="12" creationId="{6B1CD7F4-114E-4B4E-C4E2-F01A3DE1BDF9}"/>
          </ac:grpSpMkLst>
        </pc:grpChg>
        <pc:picChg chg="add mod modCrop">
          <ac:chgData name="Luka Lukač" userId="664ea76b-1e27-44d6-9118-861efcf80539" providerId="ADAL" clId="{3A40E466-68C2-4426-AB63-3AC0950E57B3}" dt="2025-07-21T12:40:52.626" v="12454" actId="1076"/>
          <ac:picMkLst>
            <pc:docMk/>
            <pc:sldMk cId="2436390861" sldId="1505"/>
            <ac:picMk id="2" creationId="{70280D79-5A14-107D-1E6C-3AFCA93952AF}"/>
          </ac:picMkLst>
        </pc:picChg>
        <pc:picChg chg="add mod">
          <ac:chgData name="Luka Lukač" userId="664ea76b-1e27-44d6-9118-861efcf80539" providerId="ADAL" clId="{3A40E466-68C2-4426-AB63-3AC0950E57B3}" dt="2025-07-21T12:40:52.626" v="12454" actId="1076"/>
          <ac:picMkLst>
            <pc:docMk/>
            <pc:sldMk cId="2436390861" sldId="1505"/>
            <ac:picMk id="4098" creationId="{784E5AFB-D6B8-1E31-EA58-17D87CDC385D}"/>
          </ac:picMkLst>
        </pc:picChg>
        <pc:picChg chg="add mod">
          <ac:chgData name="Luka Lukač" userId="664ea76b-1e27-44d6-9118-861efcf80539" providerId="ADAL" clId="{3A40E466-68C2-4426-AB63-3AC0950E57B3}" dt="2025-07-21T12:40:52.626" v="12454" actId="1076"/>
          <ac:picMkLst>
            <pc:docMk/>
            <pc:sldMk cId="2436390861" sldId="1505"/>
            <ac:picMk id="4100" creationId="{8C03D6A0-00EF-EDA4-B2D3-BCFBDE41E9C7}"/>
          </ac:picMkLst>
        </pc:picChg>
        <pc:picChg chg="add mod">
          <ac:chgData name="Luka Lukač" userId="664ea76b-1e27-44d6-9118-861efcf80539" providerId="ADAL" clId="{3A40E466-68C2-4426-AB63-3AC0950E57B3}" dt="2025-07-21T12:40:52.626" v="12454" actId="1076"/>
          <ac:picMkLst>
            <pc:docMk/>
            <pc:sldMk cId="2436390861" sldId="1505"/>
            <ac:picMk id="4102" creationId="{A82A4166-837A-71AC-931E-0549AB121C01}"/>
          </ac:picMkLst>
        </pc:picChg>
      </pc:sldChg>
      <pc:sldChg chg="addSp delSp modSp mod">
        <pc:chgData name="Luka Lukač" userId="664ea76b-1e27-44d6-9118-861efcf80539" providerId="ADAL" clId="{3A40E466-68C2-4426-AB63-3AC0950E57B3}" dt="2025-07-21T11:53:40.860" v="11022" actId="1076"/>
        <pc:sldMkLst>
          <pc:docMk/>
          <pc:sldMk cId="1171981877" sldId="1506"/>
        </pc:sldMkLst>
        <pc:spChg chg="mod">
          <ac:chgData name="Luka Lukač" userId="664ea76b-1e27-44d6-9118-861efcf80539" providerId="ADAL" clId="{3A40E466-68C2-4426-AB63-3AC0950E57B3}" dt="2025-07-21T11:44:12.097" v="10641"/>
          <ac:spMkLst>
            <pc:docMk/>
            <pc:sldMk cId="1171981877" sldId="1506"/>
            <ac:spMk id="3" creationId="{A9EA8FB1-3E9D-F1E0-7D04-771959F9B177}"/>
          </ac:spMkLst>
        </pc:spChg>
        <pc:spChg chg="mod">
          <ac:chgData name="Luka Lukač" userId="664ea76b-1e27-44d6-9118-861efcf80539" providerId="ADAL" clId="{3A40E466-68C2-4426-AB63-3AC0950E57B3}" dt="2025-07-21T11:53:21.611" v="11019" actId="20577"/>
          <ac:spMkLst>
            <pc:docMk/>
            <pc:sldMk cId="1171981877" sldId="1506"/>
            <ac:spMk id="5" creationId="{6BA57ADF-F043-B8B8-0592-DB616BB8555A}"/>
          </ac:spMkLst>
        </pc:spChg>
        <pc:picChg chg="add mod">
          <ac:chgData name="Luka Lukač" userId="664ea76b-1e27-44d6-9118-861efcf80539" providerId="ADAL" clId="{3A40E466-68C2-4426-AB63-3AC0950E57B3}" dt="2025-07-21T11:53:40.860" v="11022" actId="1076"/>
          <ac:picMkLst>
            <pc:docMk/>
            <pc:sldMk cId="1171981877" sldId="1506"/>
            <ac:picMk id="6146" creationId="{A2DB1958-B520-60B8-34D2-38CE0A213FAB}"/>
          </ac:picMkLst>
        </pc:picChg>
      </pc:sldChg>
      <pc:sldChg chg="addSp delSp modSp mod">
        <pc:chgData name="Luka Lukač" userId="664ea76b-1e27-44d6-9118-861efcf80539" providerId="ADAL" clId="{3A40E466-68C2-4426-AB63-3AC0950E57B3}" dt="2025-07-21T12:19:51.365" v="11348" actId="1076"/>
        <pc:sldMkLst>
          <pc:docMk/>
          <pc:sldMk cId="3559954149" sldId="1507"/>
        </pc:sldMkLst>
        <pc:spChg chg="mod">
          <ac:chgData name="Luka Lukač" userId="664ea76b-1e27-44d6-9118-861efcf80539" providerId="ADAL" clId="{3A40E466-68C2-4426-AB63-3AC0950E57B3}" dt="2025-07-21T11:44:16.918" v="10643"/>
          <ac:spMkLst>
            <pc:docMk/>
            <pc:sldMk cId="3559954149" sldId="1507"/>
            <ac:spMk id="3" creationId="{66785782-01E0-AA05-ADDE-85A0D7D38C68}"/>
          </ac:spMkLst>
        </pc:spChg>
        <pc:spChg chg="mod">
          <ac:chgData name="Luka Lukač" userId="664ea76b-1e27-44d6-9118-861efcf80539" providerId="ADAL" clId="{3A40E466-68C2-4426-AB63-3AC0950E57B3}" dt="2025-07-21T12:18:42.116" v="11343" actId="20577"/>
          <ac:spMkLst>
            <pc:docMk/>
            <pc:sldMk cId="3559954149" sldId="1507"/>
            <ac:spMk id="5" creationId="{0786772E-E9BF-741C-F15F-7D077F899FBE}"/>
          </ac:spMkLst>
        </pc:spChg>
        <pc:picChg chg="add mod">
          <ac:chgData name="Luka Lukač" userId="664ea76b-1e27-44d6-9118-861efcf80539" providerId="ADAL" clId="{3A40E466-68C2-4426-AB63-3AC0950E57B3}" dt="2025-07-21T12:19:51.365" v="11348" actId="1076"/>
          <ac:picMkLst>
            <pc:docMk/>
            <pc:sldMk cId="3559954149" sldId="1507"/>
            <ac:picMk id="10242" creationId="{0E6591B9-9E51-6BB7-8468-BEE06CDD2795}"/>
          </ac:picMkLst>
        </pc:picChg>
      </pc:sldChg>
      <pc:sldChg chg="addSp delSp modSp mod">
        <pc:chgData name="Luka Lukač" userId="664ea76b-1e27-44d6-9118-861efcf80539" providerId="ADAL" clId="{3A40E466-68C2-4426-AB63-3AC0950E57B3}" dt="2025-07-21T12:23:52.379" v="11654" actId="1076"/>
        <pc:sldMkLst>
          <pc:docMk/>
          <pc:sldMk cId="713894061" sldId="1508"/>
        </pc:sldMkLst>
        <pc:spChg chg="mod">
          <ac:chgData name="Luka Lukač" userId="664ea76b-1e27-44d6-9118-861efcf80539" providerId="ADAL" clId="{3A40E466-68C2-4426-AB63-3AC0950E57B3}" dt="2025-07-21T11:44:20.620" v="10645"/>
          <ac:spMkLst>
            <pc:docMk/>
            <pc:sldMk cId="713894061" sldId="1508"/>
            <ac:spMk id="3" creationId="{EA50948E-697F-5A28-D176-CB6752BC2FAE}"/>
          </ac:spMkLst>
        </pc:spChg>
        <pc:spChg chg="mod">
          <ac:chgData name="Luka Lukač" userId="664ea76b-1e27-44d6-9118-861efcf80539" providerId="ADAL" clId="{3A40E466-68C2-4426-AB63-3AC0950E57B3}" dt="2025-07-21T12:23:48.822" v="11653" actId="20577"/>
          <ac:spMkLst>
            <pc:docMk/>
            <pc:sldMk cId="713894061" sldId="1508"/>
            <ac:spMk id="5" creationId="{60AB7242-11B6-7E65-1A7A-8558B6D3C07F}"/>
          </ac:spMkLst>
        </pc:spChg>
        <pc:picChg chg="add mod">
          <ac:chgData name="Luka Lukač" userId="664ea76b-1e27-44d6-9118-861efcf80539" providerId="ADAL" clId="{3A40E466-68C2-4426-AB63-3AC0950E57B3}" dt="2025-07-21T12:23:40.848" v="11643" actId="1076"/>
          <ac:picMkLst>
            <pc:docMk/>
            <pc:sldMk cId="713894061" sldId="1508"/>
            <ac:picMk id="11266" creationId="{30D4CF78-F7C0-9C87-E72F-8FF794F8459F}"/>
          </ac:picMkLst>
        </pc:picChg>
        <pc:picChg chg="add mod">
          <ac:chgData name="Luka Lukač" userId="664ea76b-1e27-44d6-9118-861efcf80539" providerId="ADAL" clId="{3A40E466-68C2-4426-AB63-3AC0950E57B3}" dt="2025-07-21T12:23:52.379" v="11654" actId="1076"/>
          <ac:picMkLst>
            <pc:docMk/>
            <pc:sldMk cId="713894061" sldId="1508"/>
            <ac:picMk id="11268" creationId="{E1B2C609-3568-6135-7AB2-84A56C3FB8DB}"/>
          </ac:picMkLst>
        </pc:picChg>
      </pc:sldChg>
      <pc:sldChg chg="addSp delSp modSp mod">
        <pc:chgData name="Luka Lukač" userId="664ea76b-1e27-44d6-9118-861efcf80539" providerId="ADAL" clId="{3A40E466-68C2-4426-AB63-3AC0950E57B3}" dt="2025-07-21T12:37:06.636" v="12317" actId="1076"/>
        <pc:sldMkLst>
          <pc:docMk/>
          <pc:sldMk cId="174322912" sldId="1509"/>
        </pc:sldMkLst>
        <pc:spChg chg="mod">
          <ac:chgData name="Luka Lukač" userId="664ea76b-1e27-44d6-9118-861efcf80539" providerId="ADAL" clId="{3A40E466-68C2-4426-AB63-3AC0950E57B3}" dt="2025-07-21T11:44:24.567" v="10647"/>
          <ac:spMkLst>
            <pc:docMk/>
            <pc:sldMk cId="174322912" sldId="1509"/>
            <ac:spMk id="3" creationId="{8B90BA04-4625-C95E-ABF7-1DEF6943872D}"/>
          </ac:spMkLst>
        </pc:spChg>
        <pc:spChg chg="mod">
          <ac:chgData name="Luka Lukač" userId="664ea76b-1e27-44d6-9118-861efcf80539" providerId="ADAL" clId="{3A40E466-68C2-4426-AB63-3AC0950E57B3}" dt="2025-07-21T12:36:58.987" v="12316" actId="20577"/>
          <ac:spMkLst>
            <pc:docMk/>
            <pc:sldMk cId="174322912" sldId="1509"/>
            <ac:spMk id="5" creationId="{EBF6980F-CCB1-D5CE-E51A-812CEF17ED71}"/>
          </ac:spMkLst>
        </pc:spChg>
        <pc:spChg chg="add mod">
          <ac:chgData name="Luka Lukač" userId="664ea76b-1e27-44d6-9118-861efcf80539" providerId="ADAL" clId="{3A40E466-68C2-4426-AB63-3AC0950E57B3}" dt="2025-07-21T12:37:06.636" v="12317" actId="1076"/>
          <ac:spMkLst>
            <pc:docMk/>
            <pc:sldMk cId="174322912" sldId="1509"/>
            <ac:spMk id="6" creationId="{FAA8725F-3B6F-EC7B-4F83-59380657F519}"/>
          </ac:spMkLst>
        </pc:spChg>
      </pc:sldChg>
      <pc:sldChg chg="addSp delSp modSp del mod">
        <pc:chgData name="Luka Lukač" userId="664ea76b-1e27-44d6-9118-861efcf80539" providerId="ADAL" clId="{3A40E466-68C2-4426-AB63-3AC0950E57B3}" dt="2025-07-21T12:15:44.672" v="11185" actId="47"/>
        <pc:sldMkLst>
          <pc:docMk/>
          <pc:sldMk cId="1686022447" sldId="1510"/>
        </pc:sldMkLst>
      </pc:sldChg>
      <pc:sldChg chg="addSp delSp modSp mod">
        <pc:chgData name="Luka Lukač" userId="664ea76b-1e27-44d6-9118-861efcf80539" providerId="ADAL" clId="{3A40E466-68C2-4426-AB63-3AC0950E57B3}" dt="2025-07-21T12:31:30.235" v="12060" actId="1076"/>
        <pc:sldMkLst>
          <pc:docMk/>
          <pc:sldMk cId="412515101" sldId="1511"/>
        </pc:sldMkLst>
        <pc:spChg chg="mod">
          <ac:chgData name="Luka Lukač" userId="664ea76b-1e27-44d6-9118-861efcf80539" providerId="ADAL" clId="{3A40E466-68C2-4426-AB63-3AC0950E57B3}" dt="2025-07-21T11:44:34.764" v="10650"/>
          <ac:spMkLst>
            <pc:docMk/>
            <pc:sldMk cId="412515101" sldId="1511"/>
            <ac:spMk id="3" creationId="{70E0B1EF-075B-0B34-CA74-07AE416BB214}"/>
          </ac:spMkLst>
        </pc:spChg>
        <pc:spChg chg="mod">
          <ac:chgData name="Luka Lukač" userId="664ea76b-1e27-44d6-9118-861efcf80539" providerId="ADAL" clId="{3A40E466-68C2-4426-AB63-3AC0950E57B3}" dt="2025-07-21T12:31:19.509" v="12057" actId="14100"/>
          <ac:spMkLst>
            <pc:docMk/>
            <pc:sldMk cId="412515101" sldId="1511"/>
            <ac:spMk id="5" creationId="{CF340E4B-CDFC-C8B0-5078-F1E705BA642B}"/>
          </ac:spMkLst>
        </pc:spChg>
        <pc:picChg chg="add mod">
          <ac:chgData name="Luka Lukač" userId="664ea76b-1e27-44d6-9118-861efcf80539" providerId="ADAL" clId="{3A40E466-68C2-4426-AB63-3AC0950E57B3}" dt="2025-07-21T12:31:30.235" v="12060" actId="1076"/>
          <ac:picMkLst>
            <pc:docMk/>
            <pc:sldMk cId="412515101" sldId="1511"/>
            <ac:picMk id="12290" creationId="{121D0711-9C85-60F7-67C5-A757913F4222}"/>
          </ac:picMkLst>
        </pc:picChg>
      </pc:sldChg>
      <pc:sldChg chg="addSp delSp modSp mod">
        <pc:chgData name="Luka Lukač" userId="664ea76b-1e27-44d6-9118-861efcf80539" providerId="ADAL" clId="{3A40E466-68C2-4426-AB63-3AC0950E57B3}" dt="2025-07-21T12:39:50.774" v="12446" actId="1076"/>
        <pc:sldMkLst>
          <pc:docMk/>
          <pc:sldMk cId="3789739506" sldId="1512"/>
        </pc:sldMkLst>
        <pc:spChg chg="mod">
          <ac:chgData name="Luka Lukač" userId="664ea76b-1e27-44d6-9118-861efcf80539" providerId="ADAL" clId="{3A40E466-68C2-4426-AB63-3AC0950E57B3}" dt="2025-07-21T11:44:39.703" v="10652"/>
          <ac:spMkLst>
            <pc:docMk/>
            <pc:sldMk cId="3789739506" sldId="1512"/>
            <ac:spMk id="3" creationId="{4510BD9D-3C1A-0C93-7436-BFD422B9B039}"/>
          </ac:spMkLst>
        </pc:spChg>
        <pc:spChg chg="mod">
          <ac:chgData name="Luka Lukač" userId="664ea76b-1e27-44d6-9118-861efcf80539" providerId="ADAL" clId="{3A40E466-68C2-4426-AB63-3AC0950E57B3}" dt="2025-07-21T12:39:48.489" v="12445" actId="20577"/>
          <ac:spMkLst>
            <pc:docMk/>
            <pc:sldMk cId="3789739506" sldId="1512"/>
            <ac:spMk id="5" creationId="{397A6998-F14C-5C12-F9AA-1B9CAA7E380D}"/>
          </ac:spMkLst>
        </pc:spChg>
        <pc:picChg chg="add mod">
          <ac:chgData name="Luka Lukač" userId="664ea76b-1e27-44d6-9118-861efcf80539" providerId="ADAL" clId="{3A40E466-68C2-4426-AB63-3AC0950E57B3}" dt="2025-07-21T12:39:50.774" v="12446" actId="1076"/>
          <ac:picMkLst>
            <pc:docMk/>
            <pc:sldMk cId="3789739506" sldId="1512"/>
            <ac:picMk id="13314" creationId="{AE06DD69-54D6-8D19-01C3-C4720D1FBFB5}"/>
          </ac:picMkLst>
        </pc:picChg>
      </pc:sldChg>
      <pc:sldChg chg="addSp delSp modSp mod">
        <pc:chgData name="Luka Lukač" userId="664ea76b-1e27-44d6-9118-861efcf80539" providerId="ADAL" clId="{3A40E466-68C2-4426-AB63-3AC0950E57B3}" dt="2025-07-18T10:45:36.785" v="9455" actId="1076"/>
        <pc:sldMkLst>
          <pc:docMk/>
          <pc:sldMk cId="2617543184" sldId="1513"/>
        </pc:sldMkLst>
        <pc:spChg chg="mod">
          <ac:chgData name="Luka Lukač" userId="664ea76b-1e27-44d6-9118-861efcf80539" providerId="ADAL" clId="{3A40E466-68C2-4426-AB63-3AC0950E57B3}" dt="2025-07-16T09:51:00.103" v="121" actId="790"/>
          <ac:spMkLst>
            <pc:docMk/>
            <pc:sldMk cId="2617543184" sldId="1513"/>
            <ac:spMk id="2" creationId="{3A4A3CEF-7BCF-025C-4EF4-BF7EDED42FE4}"/>
          </ac:spMkLst>
        </pc:spChg>
        <pc:picChg chg="add mod">
          <ac:chgData name="Luka Lukač" userId="664ea76b-1e27-44d6-9118-861efcf80539" providerId="ADAL" clId="{3A40E466-68C2-4426-AB63-3AC0950E57B3}" dt="2025-07-18T10:45:36.785" v="9455" actId="1076"/>
          <ac:picMkLst>
            <pc:docMk/>
            <pc:sldMk cId="2617543184" sldId="1513"/>
            <ac:picMk id="17412" creationId="{FCD32BF0-56EA-23E8-735D-54300BC4B6F6}"/>
          </ac:picMkLst>
        </pc:picChg>
      </pc:sldChg>
      <pc:sldChg chg="addSp delSp modSp mod">
        <pc:chgData name="Luka Lukač" userId="664ea76b-1e27-44d6-9118-861efcf80539" providerId="ADAL" clId="{3A40E466-68C2-4426-AB63-3AC0950E57B3}" dt="2025-07-18T10:46:45.498" v="9457" actId="20577"/>
        <pc:sldMkLst>
          <pc:docMk/>
          <pc:sldMk cId="3044563438" sldId="1514"/>
        </pc:sldMkLst>
        <pc:spChg chg="mod">
          <ac:chgData name="Luka Lukač" userId="664ea76b-1e27-44d6-9118-861efcf80539" providerId="ADAL" clId="{3A40E466-68C2-4426-AB63-3AC0950E57B3}" dt="2025-07-16T09:51:03.844" v="122"/>
          <ac:spMkLst>
            <pc:docMk/>
            <pc:sldMk cId="3044563438" sldId="1514"/>
            <ac:spMk id="3" creationId="{FF645110-563F-6867-CAD8-055A6AB0EFDB}"/>
          </ac:spMkLst>
        </pc:spChg>
        <pc:spChg chg="mod">
          <ac:chgData name="Luka Lukač" userId="664ea76b-1e27-44d6-9118-861efcf80539" providerId="ADAL" clId="{3A40E466-68C2-4426-AB63-3AC0950E57B3}" dt="2025-07-18T10:46:45.498" v="9457" actId="20577"/>
          <ac:spMkLst>
            <pc:docMk/>
            <pc:sldMk cId="3044563438" sldId="1514"/>
            <ac:spMk id="5" creationId="{5D9C00E5-A72B-63C8-EEBD-F35B52859555}"/>
          </ac:spMkLst>
        </pc:spChg>
        <pc:picChg chg="add mod">
          <ac:chgData name="Luka Lukač" userId="664ea76b-1e27-44d6-9118-861efcf80539" providerId="ADAL" clId="{3A40E466-68C2-4426-AB63-3AC0950E57B3}" dt="2025-07-18T10:13:28.308" v="8472" actId="14100"/>
          <ac:picMkLst>
            <pc:docMk/>
            <pc:sldMk cId="3044563438" sldId="1514"/>
            <ac:picMk id="13314" creationId="{89C2F49E-327E-D0B8-5E27-56A905BB6EC5}"/>
          </ac:picMkLst>
        </pc:picChg>
      </pc:sldChg>
      <pc:sldChg chg="addSp delSp modSp mod delAnim modAnim">
        <pc:chgData name="Luka Lukač" userId="664ea76b-1e27-44d6-9118-861efcf80539" providerId="ADAL" clId="{3A40E466-68C2-4426-AB63-3AC0950E57B3}" dt="2025-07-18T10:38:27.074" v="9446" actId="20577"/>
        <pc:sldMkLst>
          <pc:docMk/>
          <pc:sldMk cId="1529728502" sldId="1515"/>
        </pc:sldMkLst>
        <pc:spChg chg="mod">
          <ac:chgData name="Luka Lukač" userId="664ea76b-1e27-44d6-9118-861efcf80539" providerId="ADAL" clId="{3A40E466-68C2-4426-AB63-3AC0950E57B3}" dt="2025-07-16T09:51:05.954" v="123"/>
          <ac:spMkLst>
            <pc:docMk/>
            <pc:sldMk cId="1529728502" sldId="1515"/>
            <ac:spMk id="3" creationId="{6424DB2C-95E7-0B29-DAE7-4A984F10D543}"/>
          </ac:spMkLst>
        </pc:spChg>
        <pc:spChg chg="mod">
          <ac:chgData name="Luka Lukač" userId="664ea76b-1e27-44d6-9118-861efcf80539" providerId="ADAL" clId="{3A40E466-68C2-4426-AB63-3AC0950E57B3}" dt="2025-07-18T10:38:27.074" v="9446" actId="20577"/>
          <ac:spMkLst>
            <pc:docMk/>
            <pc:sldMk cId="1529728502" sldId="1515"/>
            <ac:spMk id="5" creationId="{A2052843-E950-D531-0381-6383F231D6DD}"/>
          </ac:spMkLst>
        </pc:spChg>
        <pc:picChg chg="add mod">
          <ac:chgData name="Luka Lukač" userId="664ea76b-1e27-44d6-9118-861efcf80539" providerId="ADAL" clId="{3A40E466-68C2-4426-AB63-3AC0950E57B3}" dt="2025-07-18T10:20:37.284" v="8645" actId="1076"/>
          <ac:picMkLst>
            <pc:docMk/>
            <pc:sldMk cId="1529728502" sldId="1515"/>
            <ac:picMk id="6" creationId="{8DDAA9BA-420A-19F0-775A-07C4A8BED349}"/>
          </ac:picMkLst>
        </pc:picChg>
      </pc:sldChg>
      <pc:sldChg chg="addSp delSp modSp del mod">
        <pc:chgData name="Luka Lukač" userId="664ea76b-1e27-44d6-9118-861efcf80539" providerId="ADAL" clId="{3A40E466-68C2-4426-AB63-3AC0950E57B3}" dt="2025-07-18T11:35:33.098" v="9711" actId="2696"/>
        <pc:sldMkLst>
          <pc:docMk/>
          <pc:sldMk cId="1812099471" sldId="1516"/>
        </pc:sldMkLst>
      </pc:sldChg>
      <pc:sldChg chg="modSp add mod">
        <pc:chgData name="Luka Lukač" userId="664ea76b-1e27-44d6-9118-861efcf80539" providerId="ADAL" clId="{3A40E466-68C2-4426-AB63-3AC0950E57B3}" dt="2025-07-21T11:39:15.316" v="10609" actId="20577"/>
        <pc:sldMkLst>
          <pc:docMk/>
          <pc:sldMk cId="1833939749" sldId="1516"/>
        </pc:sldMkLst>
        <pc:spChg chg="mod">
          <ac:chgData name="Luka Lukač" userId="664ea76b-1e27-44d6-9118-861efcf80539" providerId="ADAL" clId="{3A40E466-68C2-4426-AB63-3AC0950E57B3}" dt="2025-07-21T11:39:15.316" v="10609" actId="20577"/>
          <ac:spMkLst>
            <pc:docMk/>
            <pc:sldMk cId="1833939749" sldId="1516"/>
            <ac:spMk id="4" creationId="{8AE689C0-36D6-EBC9-C642-A5DFEC391B94}"/>
          </ac:spMkLst>
        </pc:spChg>
      </pc:sldChg>
      <pc:sldChg chg="addSp delSp modSp mod">
        <pc:chgData name="Luka Lukač" userId="664ea76b-1e27-44d6-9118-861efcf80539" providerId="ADAL" clId="{3A40E466-68C2-4426-AB63-3AC0950E57B3}" dt="2025-07-21T11:39:12.739" v="10608" actId="20577"/>
        <pc:sldMkLst>
          <pc:docMk/>
          <pc:sldMk cId="2333632826" sldId="1517"/>
        </pc:sldMkLst>
        <pc:spChg chg="mod">
          <ac:chgData name="Luka Lukač" userId="664ea76b-1e27-44d6-9118-861efcf80539" providerId="ADAL" clId="{3A40E466-68C2-4426-AB63-3AC0950E57B3}" dt="2025-07-16T09:51:10.753" v="125"/>
          <ac:spMkLst>
            <pc:docMk/>
            <pc:sldMk cId="2333632826" sldId="1517"/>
            <ac:spMk id="3" creationId="{1EAA4BF8-038E-FA4D-FF1C-309F0DAFED73}"/>
          </ac:spMkLst>
        </pc:spChg>
        <pc:spChg chg="mod">
          <ac:chgData name="Luka Lukač" userId="664ea76b-1e27-44d6-9118-861efcf80539" providerId="ADAL" clId="{3A40E466-68C2-4426-AB63-3AC0950E57B3}" dt="2025-07-21T11:39:12.739" v="10608" actId="20577"/>
          <ac:spMkLst>
            <pc:docMk/>
            <pc:sldMk cId="2333632826" sldId="1517"/>
            <ac:spMk id="4" creationId="{2EC778C0-A297-1E6E-2D55-7CC8020B50B7}"/>
          </ac:spMkLst>
        </pc:spChg>
        <pc:spChg chg="mod">
          <ac:chgData name="Luka Lukač" userId="664ea76b-1e27-44d6-9118-861efcf80539" providerId="ADAL" clId="{3A40E466-68C2-4426-AB63-3AC0950E57B3}" dt="2025-07-18T10:36:14.578" v="9427" actId="6549"/>
          <ac:spMkLst>
            <pc:docMk/>
            <pc:sldMk cId="2333632826" sldId="1517"/>
            <ac:spMk id="5" creationId="{C4DF4653-0D7F-4FBE-5023-D79C0C42E717}"/>
          </ac:spMkLst>
        </pc:spChg>
        <pc:picChg chg="add mod">
          <ac:chgData name="Luka Lukač" userId="664ea76b-1e27-44d6-9118-861efcf80539" providerId="ADAL" clId="{3A40E466-68C2-4426-AB63-3AC0950E57B3}" dt="2025-07-18T10:37:33.855" v="9432" actId="1076"/>
          <ac:picMkLst>
            <pc:docMk/>
            <pc:sldMk cId="2333632826" sldId="1517"/>
            <ac:picMk id="16386" creationId="{0A10C5B1-5FEF-A0BE-652E-B154EE69CEB5}"/>
          </ac:picMkLst>
        </pc:picChg>
      </pc:sldChg>
      <pc:sldChg chg="modSp add mod">
        <pc:chgData name="Luka Lukač" userId="664ea76b-1e27-44d6-9118-861efcf80539" providerId="ADAL" clId="{3A40E466-68C2-4426-AB63-3AC0950E57B3}" dt="2025-07-21T11:39:17.666" v="10610" actId="20577"/>
        <pc:sldMkLst>
          <pc:docMk/>
          <pc:sldMk cId="1793314789" sldId="1518"/>
        </pc:sldMkLst>
        <pc:spChg chg="mod">
          <ac:chgData name="Luka Lukač" userId="664ea76b-1e27-44d6-9118-861efcf80539" providerId="ADAL" clId="{3A40E466-68C2-4426-AB63-3AC0950E57B3}" dt="2025-07-21T11:39:17.666" v="10610" actId="20577"/>
          <ac:spMkLst>
            <pc:docMk/>
            <pc:sldMk cId="1793314789" sldId="1518"/>
            <ac:spMk id="4" creationId="{2F210E25-A7E0-0706-A850-9432138C20DC}"/>
          </ac:spMkLst>
        </pc:spChg>
      </pc:sldChg>
      <pc:sldChg chg="addSp delSp modSp del mod">
        <pc:chgData name="Luka Lukač" userId="664ea76b-1e27-44d6-9118-861efcf80539" providerId="ADAL" clId="{3A40E466-68C2-4426-AB63-3AC0950E57B3}" dt="2025-07-21T11:29:16.095" v="10145" actId="2696"/>
        <pc:sldMkLst>
          <pc:docMk/>
          <pc:sldMk cId="4217565251" sldId="1518"/>
        </pc:sldMkLst>
      </pc:sldChg>
      <pc:sldChg chg="addSp modSp add mod">
        <pc:chgData name="Luka Lukač" userId="664ea76b-1e27-44d6-9118-861efcf80539" providerId="ADAL" clId="{3A40E466-68C2-4426-AB63-3AC0950E57B3}" dt="2025-07-18T12:08:50.745" v="9905" actId="1076"/>
        <pc:sldMkLst>
          <pc:docMk/>
          <pc:sldMk cId="2689569443" sldId="1519"/>
        </pc:sldMkLst>
        <pc:spChg chg="mod">
          <ac:chgData name="Luka Lukač" userId="664ea76b-1e27-44d6-9118-861efcf80539" providerId="ADAL" clId="{3A40E466-68C2-4426-AB63-3AC0950E57B3}" dt="2025-07-18T11:35:40.737" v="9718" actId="20577"/>
          <ac:spMkLst>
            <pc:docMk/>
            <pc:sldMk cId="2689569443" sldId="1519"/>
            <ac:spMk id="4" creationId="{A7E50EBD-714F-2E03-E8BB-193D635BF726}"/>
          </ac:spMkLst>
        </pc:spChg>
        <pc:spChg chg="mod">
          <ac:chgData name="Luka Lukač" userId="664ea76b-1e27-44d6-9118-861efcf80539" providerId="ADAL" clId="{3A40E466-68C2-4426-AB63-3AC0950E57B3}" dt="2025-07-18T12:08:46.247" v="9904" actId="207"/>
          <ac:spMkLst>
            <pc:docMk/>
            <pc:sldMk cId="2689569443" sldId="1519"/>
            <ac:spMk id="5" creationId="{E63BB719-3624-329C-9970-8FDD1963E58A}"/>
          </ac:spMkLst>
        </pc:spChg>
        <pc:grpChg chg="add mod">
          <ac:chgData name="Luka Lukač" userId="664ea76b-1e27-44d6-9118-861efcf80539" providerId="ADAL" clId="{3A40E466-68C2-4426-AB63-3AC0950E57B3}" dt="2025-07-18T12:08:50.745" v="9905" actId="1076"/>
          <ac:grpSpMkLst>
            <pc:docMk/>
            <pc:sldMk cId="2689569443" sldId="1519"/>
            <ac:grpSpMk id="2" creationId="{A103552D-538E-961C-0394-E9737A80C17F}"/>
          </ac:grpSpMkLst>
        </pc:grpChg>
        <pc:picChg chg="add mod">
          <ac:chgData name="Luka Lukač" userId="664ea76b-1e27-44d6-9118-861efcf80539" providerId="ADAL" clId="{3A40E466-68C2-4426-AB63-3AC0950E57B3}" dt="2025-07-18T12:08:50.745" v="9905" actId="1076"/>
          <ac:picMkLst>
            <pc:docMk/>
            <pc:sldMk cId="2689569443" sldId="1519"/>
            <ac:picMk id="19458" creationId="{2B963597-ED92-6984-D257-2CEC53DA4E94}"/>
          </ac:picMkLst>
        </pc:picChg>
        <pc:picChg chg="add mod">
          <ac:chgData name="Luka Lukač" userId="664ea76b-1e27-44d6-9118-861efcf80539" providerId="ADAL" clId="{3A40E466-68C2-4426-AB63-3AC0950E57B3}" dt="2025-07-18T12:08:50.745" v="9905" actId="1076"/>
          <ac:picMkLst>
            <pc:docMk/>
            <pc:sldMk cId="2689569443" sldId="1519"/>
            <ac:picMk id="19460" creationId="{A0CABDD6-A988-AFD1-6220-11214CDA46D7}"/>
          </ac:picMkLst>
        </pc:picChg>
        <pc:picChg chg="add mod">
          <ac:chgData name="Luka Lukač" userId="664ea76b-1e27-44d6-9118-861efcf80539" providerId="ADAL" clId="{3A40E466-68C2-4426-AB63-3AC0950E57B3}" dt="2025-07-18T12:08:50.745" v="9905" actId="1076"/>
          <ac:picMkLst>
            <pc:docMk/>
            <pc:sldMk cId="2689569443" sldId="1519"/>
            <ac:picMk id="19462" creationId="{F2E31B72-F0EF-BB1E-9472-5AA7D90997A2}"/>
          </ac:picMkLst>
        </pc:picChg>
        <pc:picChg chg="add mod">
          <ac:chgData name="Luka Lukač" userId="664ea76b-1e27-44d6-9118-861efcf80539" providerId="ADAL" clId="{3A40E466-68C2-4426-AB63-3AC0950E57B3}" dt="2025-07-18T12:08:50.745" v="9905" actId="1076"/>
          <ac:picMkLst>
            <pc:docMk/>
            <pc:sldMk cId="2689569443" sldId="1519"/>
            <ac:picMk id="19464" creationId="{1F50616B-BF92-8A55-EA11-9336202274E0}"/>
          </ac:picMkLst>
        </pc:picChg>
      </pc:sldChg>
      <pc:sldChg chg="delSp modSp del mod">
        <pc:chgData name="Luka Lukač" userId="664ea76b-1e27-44d6-9118-861efcf80539" providerId="ADAL" clId="{3A40E466-68C2-4426-AB63-3AC0950E57B3}" dt="2025-07-18T11:35:38.001" v="9715" actId="2696"/>
        <pc:sldMkLst>
          <pc:docMk/>
          <pc:sldMk cId="3990010570" sldId="1519"/>
        </pc:sldMkLst>
      </pc:sldChg>
      <pc:sldChg chg="addSp delSp modSp del mod">
        <pc:chgData name="Luka Lukač" userId="664ea76b-1e27-44d6-9118-861efcf80539" providerId="ADAL" clId="{3A40E466-68C2-4426-AB63-3AC0950E57B3}" dt="2025-07-21T11:29:20.896" v="10148" actId="2696"/>
        <pc:sldMkLst>
          <pc:docMk/>
          <pc:sldMk cId="4212106967" sldId="1520"/>
        </pc:sldMkLst>
      </pc:sldChg>
      <pc:sldChg chg="modSp add mod">
        <pc:chgData name="Luka Lukač" userId="664ea76b-1e27-44d6-9118-861efcf80539" providerId="ADAL" clId="{3A40E466-68C2-4426-AB63-3AC0950E57B3}" dt="2025-07-21T11:30:04.133" v="10165" actId="14100"/>
        <pc:sldMkLst>
          <pc:docMk/>
          <pc:sldMk cId="4266982326" sldId="1520"/>
        </pc:sldMkLst>
        <pc:spChg chg="mod">
          <ac:chgData name="Luka Lukač" userId="664ea76b-1e27-44d6-9118-861efcf80539" providerId="ADAL" clId="{3A40E466-68C2-4426-AB63-3AC0950E57B3}" dt="2025-07-21T11:29:26.987" v="10151" actId="20577"/>
          <ac:spMkLst>
            <pc:docMk/>
            <pc:sldMk cId="4266982326" sldId="1520"/>
            <ac:spMk id="4" creationId="{9B449E54-CCB1-B0E8-9CCE-4C8435E5A64B}"/>
          </ac:spMkLst>
        </pc:spChg>
        <pc:spChg chg="mod">
          <ac:chgData name="Luka Lukač" userId="664ea76b-1e27-44d6-9118-861efcf80539" providerId="ADAL" clId="{3A40E466-68C2-4426-AB63-3AC0950E57B3}" dt="2025-07-21T11:29:58.036" v="10164" actId="20577"/>
          <ac:spMkLst>
            <pc:docMk/>
            <pc:sldMk cId="4266982326" sldId="1520"/>
            <ac:spMk id="5" creationId="{E450ADDB-29E1-CFE9-949F-48CB8EC690B2}"/>
          </ac:spMkLst>
        </pc:spChg>
        <pc:picChg chg="mod">
          <ac:chgData name="Luka Lukač" userId="664ea76b-1e27-44d6-9118-861efcf80539" providerId="ADAL" clId="{3A40E466-68C2-4426-AB63-3AC0950E57B3}" dt="2025-07-21T11:30:04.133" v="10165" actId="14100"/>
          <ac:picMkLst>
            <pc:docMk/>
            <pc:sldMk cId="4266982326" sldId="1520"/>
            <ac:picMk id="1026" creationId="{AA0E37BA-21E9-07F7-C0AE-D8E4E174C704}"/>
          </ac:picMkLst>
        </pc:picChg>
      </pc:sldChg>
      <pc:sldChg chg="modSp add mod">
        <pc:chgData name="Luka Lukač" userId="664ea76b-1e27-44d6-9118-861efcf80539" providerId="ADAL" clId="{3A40E466-68C2-4426-AB63-3AC0950E57B3}" dt="2025-07-21T11:39:08.876" v="10607" actId="20577"/>
        <pc:sldMkLst>
          <pc:docMk/>
          <pc:sldMk cId="285452327" sldId="1521"/>
        </pc:sldMkLst>
        <pc:spChg chg="mod">
          <ac:chgData name="Luka Lukač" userId="664ea76b-1e27-44d6-9118-861efcf80539" providerId="ADAL" clId="{3A40E466-68C2-4426-AB63-3AC0950E57B3}" dt="2025-07-21T11:39:08.876" v="10607" actId="20577"/>
          <ac:spMkLst>
            <pc:docMk/>
            <pc:sldMk cId="285452327" sldId="1521"/>
            <ac:spMk id="4" creationId="{0F60ADC8-05AC-90E7-9DA0-490DFAF7801B}"/>
          </ac:spMkLst>
        </pc:spChg>
      </pc:sldChg>
      <pc:sldChg chg="addSp delSp modSp del mod">
        <pc:chgData name="Luka Lukač" userId="664ea76b-1e27-44d6-9118-861efcf80539" providerId="ADAL" clId="{3A40E466-68C2-4426-AB63-3AC0950E57B3}" dt="2025-07-21T11:38:58.959" v="10605" actId="2696"/>
        <pc:sldMkLst>
          <pc:docMk/>
          <pc:sldMk cId="1059897580" sldId="1521"/>
        </pc:sldMkLst>
      </pc:sldChg>
      <pc:sldChg chg="addSp delSp modSp mod setBg addAnim delAnim">
        <pc:chgData name="Luka Lukač" userId="664ea76b-1e27-44d6-9118-861efcf80539" providerId="ADAL" clId="{3A40E466-68C2-4426-AB63-3AC0950E57B3}" dt="2025-07-21T12:54:18.124" v="12756" actId="1076"/>
        <pc:sldMkLst>
          <pc:docMk/>
          <pc:sldMk cId="2001033353" sldId="1524"/>
        </pc:sldMkLst>
        <pc:spChg chg="mod">
          <ac:chgData name="Luka Lukač" userId="664ea76b-1e27-44d6-9118-861efcf80539" providerId="ADAL" clId="{3A40E466-68C2-4426-AB63-3AC0950E57B3}" dt="2025-07-21T12:54:14.759" v="12754" actId="20577"/>
          <ac:spMkLst>
            <pc:docMk/>
            <pc:sldMk cId="2001033353" sldId="1524"/>
            <ac:spMk id="2" creationId="{D90F77A7-7C2B-AAC0-CD15-ADF6942A43BF}"/>
          </ac:spMkLst>
        </pc:spChg>
        <pc:spChg chg="mod">
          <ac:chgData name="Luka Lukač" userId="664ea76b-1e27-44d6-9118-861efcf80539" providerId="ADAL" clId="{3A40E466-68C2-4426-AB63-3AC0950E57B3}" dt="2025-07-21T12:54:01.379" v="12747" actId="26606"/>
          <ac:spMkLst>
            <pc:docMk/>
            <pc:sldMk cId="2001033353" sldId="1524"/>
            <ac:spMk id="4" creationId="{BD65BAB2-F1B0-74D9-9F45-36821BD7E1BF}"/>
          </ac:spMkLst>
        </pc:spChg>
        <pc:picChg chg="add mod">
          <ac:chgData name="Luka Lukač" userId="664ea76b-1e27-44d6-9118-861efcf80539" providerId="ADAL" clId="{3A40E466-68C2-4426-AB63-3AC0950E57B3}" dt="2025-07-21T12:54:18.124" v="12756" actId="1076"/>
          <ac:picMkLst>
            <pc:docMk/>
            <pc:sldMk cId="2001033353" sldId="1524"/>
            <ac:picMk id="15362" creationId="{D2E1DE09-13D3-57F0-126A-DF9A7DF11712}"/>
          </ac:picMkLst>
        </pc:picChg>
      </pc:sldChg>
      <pc:sldChg chg="addSp delSp modSp mod">
        <pc:chgData name="Luka Lukač" userId="664ea76b-1e27-44d6-9118-861efcf80539" providerId="ADAL" clId="{3A40E466-68C2-4426-AB63-3AC0950E57B3}" dt="2025-07-16T10:07:12.433" v="729" actId="1076"/>
        <pc:sldMkLst>
          <pc:docMk/>
          <pc:sldMk cId="4241932010" sldId="1525"/>
        </pc:sldMkLst>
        <pc:spChg chg="mod">
          <ac:chgData name="Luka Lukač" userId="664ea76b-1e27-44d6-9118-861efcf80539" providerId="ADAL" clId="{3A40E466-68C2-4426-AB63-3AC0950E57B3}" dt="2025-07-16T09:55:22.321" v="154"/>
          <ac:spMkLst>
            <pc:docMk/>
            <pc:sldMk cId="4241932010" sldId="1525"/>
            <ac:spMk id="3" creationId="{057140A3-09F2-EA3E-8979-72FCB47E52C5}"/>
          </ac:spMkLst>
        </pc:spChg>
        <pc:spChg chg="mod">
          <ac:chgData name="Luka Lukač" userId="664ea76b-1e27-44d6-9118-861efcf80539" providerId="ADAL" clId="{3A40E466-68C2-4426-AB63-3AC0950E57B3}" dt="2025-07-16T10:07:02.429" v="726" actId="20577"/>
          <ac:spMkLst>
            <pc:docMk/>
            <pc:sldMk cId="4241932010" sldId="1525"/>
            <ac:spMk id="5" creationId="{943F6274-4E05-DF7A-5557-719516065924}"/>
          </ac:spMkLst>
        </pc:spChg>
        <pc:picChg chg="add mod">
          <ac:chgData name="Luka Lukač" userId="664ea76b-1e27-44d6-9118-861efcf80539" providerId="ADAL" clId="{3A40E466-68C2-4426-AB63-3AC0950E57B3}" dt="2025-07-16T10:07:12.433" v="729" actId="1076"/>
          <ac:picMkLst>
            <pc:docMk/>
            <pc:sldMk cId="4241932010" sldId="1525"/>
            <ac:picMk id="2052" creationId="{DC70CD7B-D961-41D7-CA19-3A875183718F}"/>
          </ac:picMkLst>
        </pc:picChg>
      </pc:sldChg>
      <pc:sldChg chg="addSp delSp modSp mod modAnim">
        <pc:chgData name="Luka Lukač" userId="664ea76b-1e27-44d6-9118-861efcf80539" providerId="ADAL" clId="{3A40E466-68C2-4426-AB63-3AC0950E57B3}" dt="2025-07-17T10:44:21.209" v="5785" actId="20577"/>
        <pc:sldMkLst>
          <pc:docMk/>
          <pc:sldMk cId="3897290119" sldId="1526"/>
        </pc:sldMkLst>
        <pc:spChg chg="mod">
          <ac:chgData name="Luka Lukač" userId="664ea76b-1e27-44d6-9118-861efcf80539" providerId="ADAL" clId="{3A40E466-68C2-4426-AB63-3AC0950E57B3}" dt="2025-07-16T09:55:23.952" v="155"/>
          <ac:spMkLst>
            <pc:docMk/>
            <pc:sldMk cId="3897290119" sldId="1526"/>
            <ac:spMk id="3" creationId="{97451015-D6F1-9852-57FF-1535CB505047}"/>
          </ac:spMkLst>
        </pc:spChg>
        <pc:spChg chg="mod">
          <ac:chgData name="Luka Lukač" userId="664ea76b-1e27-44d6-9118-861efcf80539" providerId="ADAL" clId="{3A40E466-68C2-4426-AB63-3AC0950E57B3}" dt="2025-07-17T10:44:21.209" v="5785" actId="20577"/>
          <ac:spMkLst>
            <pc:docMk/>
            <pc:sldMk cId="3897290119" sldId="1526"/>
            <ac:spMk id="5" creationId="{78189EC0-4D17-BF3D-88AC-3C70650D177E}"/>
          </ac:spMkLst>
        </pc:spChg>
        <pc:picChg chg="add mod">
          <ac:chgData name="Luka Lukač" userId="664ea76b-1e27-44d6-9118-861efcf80539" providerId="ADAL" clId="{3A40E466-68C2-4426-AB63-3AC0950E57B3}" dt="2025-07-16T10:19:39.356" v="1139" actId="1036"/>
          <ac:picMkLst>
            <pc:docMk/>
            <pc:sldMk cId="3897290119" sldId="1526"/>
            <ac:picMk id="8" creationId="{F822A35A-FE88-1474-7F16-90C7C82CCC51}"/>
          </ac:picMkLst>
        </pc:picChg>
        <pc:picChg chg="add mod">
          <ac:chgData name="Luka Lukač" userId="664ea76b-1e27-44d6-9118-861efcf80539" providerId="ADAL" clId="{3A40E466-68C2-4426-AB63-3AC0950E57B3}" dt="2025-07-16T10:19:43.988" v="1146" actId="1035"/>
          <ac:picMkLst>
            <pc:docMk/>
            <pc:sldMk cId="3897290119" sldId="1526"/>
            <ac:picMk id="9" creationId="{42E9F56F-F6DD-B9AD-2785-C231E21B3056}"/>
          </ac:picMkLst>
        </pc:picChg>
        <pc:picChg chg="add mod">
          <ac:chgData name="Luka Lukač" userId="664ea76b-1e27-44d6-9118-861efcf80539" providerId="ADAL" clId="{3A40E466-68C2-4426-AB63-3AC0950E57B3}" dt="2025-07-16T10:11:44.611" v="776" actId="1076"/>
          <ac:picMkLst>
            <pc:docMk/>
            <pc:sldMk cId="3897290119" sldId="1526"/>
            <ac:picMk id="3076" creationId="{E8EBA675-E3F1-7141-6858-7355F2ED8F4C}"/>
          </ac:picMkLst>
        </pc:picChg>
      </pc:sldChg>
      <pc:sldChg chg="del">
        <pc:chgData name="Luka Lukač" userId="664ea76b-1e27-44d6-9118-861efcf80539" providerId="ADAL" clId="{3A40E466-68C2-4426-AB63-3AC0950E57B3}" dt="2025-07-16T09:48:42.233" v="11" actId="47"/>
        <pc:sldMkLst>
          <pc:docMk/>
          <pc:sldMk cId="2247114945" sldId="1527"/>
        </pc:sldMkLst>
      </pc:sldChg>
      <pc:sldChg chg="del">
        <pc:chgData name="Luka Lukač" userId="664ea76b-1e27-44d6-9118-861efcf80539" providerId="ADAL" clId="{3A40E466-68C2-4426-AB63-3AC0950E57B3}" dt="2025-07-16T09:48:42.233" v="11" actId="47"/>
        <pc:sldMkLst>
          <pc:docMk/>
          <pc:sldMk cId="632000761" sldId="1528"/>
        </pc:sldMkLst>
      </pc:sldChg>
      <pc:sldChg chg="del">
        <pc:chgData name="Luka Lukač" userId="664ea76b-1e27-44d6-9118-861efcf80539" providerId="ADAL" clId="{3A40E466-68C2-4426-AB63-3AC0950E57B3}" dt="2025-07-16T09:48:42.233" v="11" actId="47"/>
        <pc:sldMkLst>
          <pc:docMk/>
          <pc:sldMk cId="740168686" sldId="1529"/>
        </pc:sldMkLst>
      </pc:sldChg>
      <pc:sldChg chg="del">
        <pc:chgData name="Luka Lukač" userId="664ea76b-1e27-44d6-9118-861efcf80539" providerId="ADAL" clId="{3A40E466-68C2-4426-AB63-3AC0950E57B3}" dt="2025-07-16T09:48:42.233" v="11" actId="47"/>
        <pc:sldMkLst>
          <pc:docMk/>
          <pc:sldMk cId="4040530642" sldId="1530"/>
        </pc:sldMkLst>
      </pc:sldChg>
      <pc:sldChg chg="del">
        <pc:chgData name="Luka Lukač" userId="664ea76b-1e27-44d6-9118-861efcf80539" providerId="ADAL" clId="{3A40E466-68C2-4426-AB63-3AC0950E57B3}" dt="2025-07-16T09:48:42.233" v="11" actId="47"/>
        <pc:sldMkLst>
          <pc:docMk/>
          <pc:sldMk cId="476934068" sldId="1531"/>
        </pc:sldMkLst>
      </pc:sldChg>
      <pc:sldChg chg="del">
        <pc:chgData name="Luka Lukač" userId="664ea76b-1e27-44d6-9118-861efcf80539" providerId="ADAL" clId="{3A40E466-68C2-4426-AB63-3AC0950E57B3}" dt="2025-07-16T09:48:42.233" v="11" actId="47"/>
        <pc:sldMkLst>
          <pc:docMk/>
          <pc:sldMk cId="451651069" sldId="1532"/>
        </pc:sldMkLst>
      </pc:sldChg>
      <pc:sldChg chg="del">
        <pc:chgData name="Luka Lukač" userId="664ea76b-1e27-44d6-9118-861efcf80539" providerId="ADAL" clId="{3A40E466-68C2-4426-AB63-3AC0950E57B3}" dt="2025-07-16T09:48:42.233" v="11" actId="47"/>
        <pc:sldMkLst>
          <pc:docMk/>
          <pc:sldMk cId="3332687079" sldId="1533"/>
        </pc:sldMkLst>
      </pc:sldChg>
      <pc:sldChg chg="del">
        <pc:chgData name="Luka Lukač" userId="664ea76b-1e27-44d6-9118-861efcf80539" providerId="ADAL" clId="{3A40E466-68C2-4426-AB63-3AC0950E57B3}" dt="2025-07-16T09:48:42.233" v="11" actId="47"/>
        <pc:sldMkLst>
          <pc:docMk/>
          <pc:sldMk cId="3547910270" sldId="1534"/>
        </pc:sldMkLst>
      </pc:sldChg>
      <pc:sldChg chg="del">
        <pc:chgData name="Luka Lukač" userId="664ea76b-1e27-44d6-9118-861efcf80539" providerId="ADAL" clId="{3A40E466-68C2-4426-AB63-3AC0950E57B3}" dt="2025-07-16T09:48:42.233" v="11" actId="47"/>
        <pc:sldMkLst>
          <pc:docMk/>
          <pc:sldMk cId="213756080" sldId="1536"/>
        </pc:sldMkLst>
      </pc:sldChg>
      <pc:sldChg chg="del">
        <pc:chgData name="Luka Lukač" userId="664ea76b-1e27-44d6-9118-861efcf80539" providerId="ADAL" clId="{3A40E466-68C2-4426-AB63-3AC0950E57B3}" dt="2025-07-16T09:48:42.233" v="11" actId="47"/>
        <pc:sldMkLst>
          <pc:docMk/>
          <pc:sldMk cId="2974526548" sldId="1537"/>
        </pc:sldMkLst>
      </pc:sldChg>
      <pc:sldChg chg="del">
        <pc:chgData name="Luka Lukač" userId="664ea76b-1e27-44d6-9118-861efcf80539" providerId="ADAL" clId="{3A40E466-68C2-4426-AB63-3AC0950E57B3}" dt="2025-07-16T09:48:42.233" v="11" actId="47"/>
        <pc:sldMkLst>
          <pc:docMk/>
          <pc:sldMk cId="656269481" sldId="1538"/>
        </pc:sldMkLst>
      </pc:sldChg>
      <pc:sldChg chg="del">
        <pc:chgData name="Luka Lukač" userId="664ea76b-1e27-44d6-9118-861efcf80539" providerId="ADAL" clId="{3A40E466-68C2-4426-AB63-3AC0950E57B3}" dt="2025-07-16T09:48:42.233" v="11" actId="47"/>
        <pc:sldMkLst>
          <pc:docMk/>
          <pc:sldMk cId="1100351682" sldId="1539"/>
        </pc:sldMkLst>
      </pc:sldChg>
      <pc:sldChg chg="del">
        <pc:chgData name="Luka Lukač" userId="664ea76b-1e27-44d6-9118-861efcf80539" providerId="ADAL" clId="{3A40E466-68C2-4426-AB63-3AC0950E57B3}" dt="2025-07-16T09:48:42.233" v="11" actId="47"/>
        <pc:sldMkLst>
          <pc:docMk/>
          <pc:sldMk cId="1752382813" sldId="1540"/>
        </pc:sldMkLst>
      </pc:sldChg>
      <pc:sldChg chg="del">
        <pc:chgData name="Luka Lukač" userId="664ea76b-1e27-44d6-9118-861efcf80539" providerId="ADAL" clId="{3A40E466-68C2-4426-AB63-3AC0950E57B3}" dt="2025-07-16T09:48:42.233" v="11" actId="47"/>
        <pc:sldMkLst>
          <pc:docMk/>
          <pc:sldMk cId="1795197830" sldId="1541"/>
        </pc:sldMkLst>
      </pc:sldChg>
      <pc:sldChg chg="del">
        <pc:chgData name="Luka Lukač" userId="664ea76b-1e27-44d6-9118-861efcf80539" providerId="ADAL" clId="{3A40E466-68C2-4426-AB63-3AC0950E57B3}" dt="2025-07-16T09:48:42.233" v="11" actId="47"/>
        <pc:sldMkLst>
          <pc:docMk/>
          <pc:sldMk cId="1046527432" sldId="1542"/>
        </pc:sldMkLst>
      </pc:sldChg>
      <pc:sldChg chg="del">
        <pc:chgData name="Luka Lukač" userId="664ea76b-1e27-44d6-9118-861efcf80539" providerId="ADAL" clId="{3A40E466-68C2-4426-AB63-3AC0950E57B3}" dt="2025-07-16T09:48:42.233" v="11" actId="47"/>
        <pc:sldMkLst>
          <pc:docMk/>
          <pc:sldMk cId="2164458949" sldId="1543"/>
        </pc:sldMkLst>
      </pc:sldChg>
      <pc:sldChg chg="del">
        <pc:chgData name="Luka Lukač" userId="664ea76b-1e27-44d6-9118-861efcf80539" providerId="ADAL" clId="{3A40E466-68C2-4426-AB63-3AC0950E57B3}" dt="2025-07-16T09:48:42.233" v="11" actId="47"/>
        <pc:sldMkLst>
          <pc:docMk/>
          <pc:sldMk cId="2984913792" sldId="1544"/>
        </pc:sldMkLst>
      </pc:sldChg>
      <pc:sldChg chg="del">
        <pc:chgData name="Luka Lukač" userId="664ea76b-1e27-44d6-9118-861efcf80539" providerId="ADAL" clId="{3A40E466-68C2-4426-AB63-3AC0950E57B3}" dt="2025-07-16T09:48:42.233" v="11" actId="47"/>
        <pc:sldMkLst>
          <pc:docMk/>
          <pc:sldMk cId="433539146" sldId="1545"/>
        </pc:sldMkLst>
      </pc:sldChg>
      <pc:sldChg chg="del">
        <pc:chgData name="Luka Lukač" userId="664ea76b-1e27-44d6-9118-861efcf80539" providerId="ADAL" clId="{3A40E466-68C2-4426-AB63-3AC0950E57B3}" dt="2025-07-16T09:48:42.233" v="11" actId="47"/>
        <pc:sldMkLst>
          <pc:docMk/>
          <pc:sldMk cId="1136000150" sldId="1546"/>
        </pc:sldMkLst>
      </pc:sldChg>
      <pc:sldChg chg="del">
        <pc:chgData name="Luka Lukač" userId="664ea76b-1e27-44d6-9118-861efcf80539" providerId="ADAL" clId="{3A40E466-68C2-4426-AB63-3AC0950E57B3}" dt="2025-07-16T09:48:42.233" v="11" actId="47"/>
        <pc:sldMkLst>
          <pc:docMk/>
          <pc:sldMk cId="2968626351" sldId="1547"/>
        </pc:sldMkLst>
      </pc:sldChg>
      <pc:sldChg chg="del">
        <pc:chgData name="Luka Lukač" userId="664ea76b-1e27-44d6-9118-861efcf80539" providerId="ADAL" clId="{3A40E466-68C2-4426-AB63-3AC0950E57B3}" dt="2025-07-16T09:48:42.233" v="11" actId="47"/>
        <pc:sldMkLst>
          <pc:docMk/>
          <pc:sldMk cId="2036508472" sldId="1548"/>
        </pc:sldMkLst>
      </pc:sldChg>
      <pc:sldChg chg="addSp delSp modSp del mod">
        <pc:chgData name="Luka Lukač" userId="664ea76b-1e27-44d6-9118-861efcf80539" providerId="ADAL" clId="{3A40E466-68C2-4426-AB63-3AC0950E57B3}" dt="2025-07-17T10:53:54.051" v="5962" actId="47"/>
        <pc:sldMkLst>
          <pc:docMk/>
          <pc:sldMk cId="352958922" sldId="1549"/>
        </pc:sldMkLst>
      </pc:sldChg>
      <pc:sldChg chg="del">
        <pc:chgData name="Luka Lukač" userId="664ea76b-1e27-44d6-9118-861efcf80539" providerId="ADAL" clId="{3A40E466-68C2-4426-AB63-3AC0950E57B3}" dt="2025-07-16T09:48:42.233" v="11" actId="47"/>
        <pc:sldMkLst>
          <pc:docMk/>
          <pc:sldMk cId="1451615520" sldId="1550"/>
        </pc:sldMkLst>
      </pc:sldChg>
      <pc:sldChg chg="del">
        <pc:chgData name="Luka Lukač" userId="664ea76b-1e27-44d6-9118-861efcf80539" providerId="ADAL" clId="{3A40E466-68C2-4426-AB63-3AC0950E57B3}" dt="2025-07-16T09:48:42.233" v="11" actId="47"/>
        <pc:sldMkLst>
          <pc:docMk/>
          <pc:sldMk cId="4164553477" sldId="1551"/>
        </pc:sldMkLst>
      </pc:sldChg>
      <pc:sldChg chg="del">
        <pc:chgData name="Luka Lukač" userId="664ea76b-1e27-44d6-9118-861efcf80539" providerId="ADAL" clId="{3A40E466-68C2-4426-AB63-3AC0950E57B3}" dt="2025-07-16T09:48:42.233" v="11" actId="47"/>
        <pc:sldMkLst>
          <pc:docMk/>
          <pc:sldMk cId="770718205" sldId="1552"/>
        </pc:sldMkLst>
      </pc:sldChg>
      <pc:sldChg chg="del">
        <pc:chgData name="Luka Lukač" userId="664ea76b-1e27-44d6-9118-861efcf80539" providerId="ADAL" clId="{3A40E466-68C2-4426-AB63-3AC0950E57B3}" dt="2025-07-16T09:48:42.233" v="11" actId="47"/>
        <pc:sldMkLst>
          <pc:docMk/>
          <pc:sldMk cId="2225395594" sldId="1553"/>
        </pc:sldMkLst>
      </pc:sldChg>
      <pc:sldChg chg="del">
        <pc:chgData name="Luka Lukač" userId="664ea76b-1e27-44d6-9118-861efcf80539" providerId="ADAL" clId="{3A40E466-68C2-4426-AB63-3AC0950E57B3}" dt="2025-07-16T09:48:42.233" v="11" actId="47"/>
        <pc:sldMkLst>
          <pc:docMk/>
          <pc:sldMk cId="136291887" sldId="1554"/>
        </pc:sldMkLst>
      </pc:sldChg>
      <pc:sldChg chg="del">
        <pc:chgData name="Luka Lukač" userId="664ea76b-1e27-44d6-9118-861efcf80539" providerId="ADAL" clId="{3A40E466-68C2-4426-AB63-3AC0950E57B3}" dt="2025-07-16T09:48:42.233" v="11" actId="47"/>
        <pc:sldMkLst>
          <pc:docMk/>
          <pc:sldMk cId="1247273909" sldId="1555"/>
        </pc:sldMkLst>
      </pc:sldChg>
      <pc:sldChg chg="del">
        <pc:chgData name="Luka Lukač" userId="664ea76b-1e27-44d6-9118-861efcf80539" providerId="ADAL" clId="{3A40E466-68C2-4426-AB63-3AC0950E57B3}" dt="2025-07-16T09:48:42.233" v="11" actId="47"/>
        <pc:sldMkLst>
          <pc:docMk/>
          <pc:sldMk cId="3507734296" sldId="1556"/>
        </pc:sldMkLst>
      </pc:sldChg>
      <pc:sldChg chg="del">
        <pc:chgData name="Luka Lukač" userId="664ea76b-1e27-44d6-9118-861efcf80539" providerId="ADAL" clId="{3A40E466-68C2-4426-AB63-3AC0950E57B3}" dt="2025-07-16T09:48:42.233" v="11" actId="47"/>
        <pc:sldMkLst>
          <pc:docMk/>
          <pc:sldMk cId="3580998065" sldId="1557"/>
        </pc:sldMkLst>
      </pc:sldChg>
      <pc:sldChg chg="del">
        <pc:chgData name="Luka Lukač" userId="664ea76b-1e27-44d6-9118-861efcf80539" providerId="ADAL" clId="{3A40E466-68C2-4426-AB63-3AC0950E57B3}" dt="2025-07-16T09:48:42.233" v="11" actId="47"/>
        <pc:sldMkLst>
          <pc:docMk/>
          <pc:sldMk cId="3033830034" sldId="1558"/>
        </pc:sldMkLst>
      </pc:sldChg>
      <pc:sldChg chg="del">
        <pc:chgData name="Luka Lukač" userId="664ea76b-1e27-44d6-9118-861efcf80539" providerId="ADAL" clId="{3A40E466-68C2-4426-AB63-3AC0950E57B3}" dt="2025-07-16T09:48:42.233" v="11" actId="47"/>
        <pc:sldMkLst>
          <pc:docMk/>
          <pc:sldMk cId="1362472162" sldId="1559"/>
        </pc:sldMkLst>
      </pc:sldChg>
      <pc:sldChg chg="delSp modSp mod">
        <pc:chgData name="Luka Lukač" userId="664ea76b-1e27-44d6-9118-861efcf80539" providerId="ADAL" clId="{3A40E466-68C2-4426-AB63-3AC0950E57B3}" dt="2025-07-21T11:41:00.498" v="10613" actId="20577"/>
        <pc:sldMkLst>
          <pc:docMk/>
          <pc:sldMk cId="3295046722" sldId="1560"/>
        </pc:sldMkLst>
        <pc:spChg chg="mod">
          <ac:chgData name="Luka Lukač" userId="664ea76b-1e27-44d6-9118-861efcf80539" providerId="ADAL" clId="{3A40E466-68C2-4426-AB63-3AC0950E57B3}" dt="2025-07-21T11:41:00.498" v="10613" actId="20577"/>
          <ac:spMkLst>
            <pc:docMk/>
            <pc:sldMk cId="3295046722" sldId="1560"/>
            <ac:spMk id="2" creationId="{2854D37C-FCE8-23A6-6093-5D04C662BA16}"/>
          </ac:spMkLst>
        </pc:spChg>
      </pc:sldChg>
      <pc:sldChg chg="del">
        <pc:chgData name="Luka Lukač" userId="664ea76b-1e27-44d6-9118-861efcf80539" providerId="ADAL" clId="{3A40E466-68C2-4426-AB63-3AC0950E57B3}" dt="2025-07-16T09:49:40.691" v="47" actId="47"/>
        <pc:sldMkLst>
          <pc:docMk/>
          <pc:sldMk cId="2154496635" sldId="1561"/>
        </pc:sldMkLst>
      </pc:sldChg>
      <pc:sldChg chg="del">
        <pc:chgData name="Luka Lukač" userId="664ea76b-1e27-44d6-9118-861efcf80539" providerId="ADAL" clId="{3A40E466-68C2-4426-AB63-3AC0950E57B3}" dt="2025-07-16T09:49:40.691" v="47" actId="47"/>
        <pc:sldMkLst>
          <pc:docMk/>
          <pc:sldMk cId="2770125127" sldId="1562"/>
        </pc:sldMkLst>
      </pc:sldChg>
      <pc:sldChg chg="del">
        <pc:chgData name="Luka Lukač" userId="664ea76b-1e27-44d6-9118-861efcf80539" providerId="ADAL" clId="{3A40E466-68C2-4426-AB63-3AC0950E57B3}" dt="2025-07-16T09:49:40.691" v="47" actId="47"/>
        <pc:sldMkLst>
          <pc:docMk/>
          <pc:sldMk cId="1746116198" sldId="1563"/>
        </pc:sldMkLst>
      </pc:sldChg>
      <pc:sldChg chg="del">
        <pc:chgData name="Luka Lukač" userId="664ea76b-1e27-44d6-9118-861efcf80539" providerId="ADAL" clId="{3A40E466-68C2-4426-AB63-3AC0950E57B3}" dt="2025-07-16T09:49:40.691" v="47" actId="47"/>
        <pc:sldMkLst>
          <pc:docMk/>
          <pc:sldMk cId="2062524732" sldId="1564"/>
        </pc:sldMkLst>
      </pc:sldChg>
      <pc:sldChg chg="del">
        <pc:chgData name="Luka Lukač" userId="664ea76b-1e27-44d6-9118-861efcf80539" providerId="ADAL" clId="{3A40E466-68C2-4426-AB63-3AC0950E57B3}" dt="2025-07-16T09:49:40.691" v="47" actId="47"/>
        <pc:sldMkLst>
          <pc:docMk/>
          <pc:sldMk cId="1032812469" sldId="1565"/>
        </pc:sldMkLst>
      </pc:sldChg>
      <pc:sldChg chg="del">
        <pc:chgData name="Luka Lukač" userId="664ea76b-1e27-44d6-9118-861efcf80539" providerId="ADAL" clId="{3A40E466-68C2-4426-AB63-3AC0950E57B3}" dt="2025-07-16T09:49:40.691" v="47" actId="47"/>
        <pc:sldMkLst>
          <pc:docMk/>
          <pc:sldMk cId="106069821" sldId="1566"/>
        </pc:sldMkLst>
      </pc:sldChg>
      <pc:sldChg chg="del">
        <pc:chgData name="Luka Lukač" userId="664ea76b-1e27-44d6-9118-861efcf80539" providerId="ADAL" clId="{3A40E466-68C2-4426-AB63-3AC0950E57B3}" dt="2025-07-16T09:49:40.691" v="47" actId="47"/>
        <pc:sldMkLst>
          <pc:docMk/>
          <pc:sldMk cId="1916686599" sldId="1567"/>
        </pc:sldMkLst>
      </pc:sldChg>
      <pc:sldChg chg="del">
        <pc:chgData name="Luka Lukač" userId="664ea76b-1e27-44d6-9118-861efcf80539" providerId="ADAL" clId="{3A40E466-68C2-4426-AB63-3AC0950E57B3}" dt="2025-07-16T09:49:40.691" v="47" actId="47"/>
        <pc:sldMkLst>
          <pc:docMk/>
          <pc:sldMk cId="2194871703" sldId="1568"/>
        </pc:sldMkLst>
      </pc:sldChg>
      <pc:sldChg chg="del">
        <pc:chgData name="Luka Lukač" userId="664ea76b-1e27-44d6-9118-861efcf80539" providerId="ADAL" clId="{3A40E466-68C2-4426-AB63-3AC0950E57B3}" dt="2025-07-16T09:49:40.691" v="47" actId="47"/>
        <pc:sldMkLst>
          <pc:docMk/>
          <pc:sldMk cId="2999706171" sldId="1569"/>
        </pc:sldMkLst>
      </pc:sldChg>
      <pc:sldChg chg="del">
        <pc:chgData name="Luka Lukač" userId="664ea76b-1e27-44d6-9118-861efcf80539" providerId="ADAL" clId="{3A40E466-68C2-4426-AB63-3AC0950E57B3}" dt="2025-07-16T09:49:40.691" v="47" actId="47"/>
        <pc:sldMkLst>
          <pc:docMk/>
          <pc:sldMk cId="2904484196" sldId="1570"/>
        </pc:sldMkLst>
      </pc:sldChg>
      <pc:sldChg chg="del">
        <pc:chgData name="Luka Lukač" userId="664ea76b-1e27-44d6-9118-861efcf80539" providerId="ADAL" clId="{3A40E466-68C2-4426-AB63-3AC0950E57B3}" dt="2025-07-16T09:49:40.691" v="47" actId="47"/>
        <pc:sldMkLst>
          <pc:docMk/>
          <pc:sldMk cId="1616833373" sldId="1571"/>
        </pc:sldMkLst>
      </pc:sldChg>
      <pc:sldChg chg="del">
        <pc:chgData name="Luka Lukač" userId="664ea76b-1e27-44d6-9118-861efcf80539" providerId="ADAL" clId="{3A40E466-68C2-4426-AB63-3AC0950E57B3}" dt="2025-07-16T09:49:40.691" v="47" actId="47"/>
        <pc:sldMkLst>
          <pc:docMk/>
          <pc:sldMk cId="1143918966" sldId="1572"/>
        </pc:sldMkLst>
      </pc:sldChg>
      <pc:sldChg chg="del">
        <pc:chgData name="Luka Lukač" userId="664ea76b-1e27-44d6-9118-861efcf80539" providerId="ADAL" clId="{3A40E466-68C2-4426-AB63-3AC0950E57B3}" dt="2025-07-16T09:49:40.691" v="47" actId="47"/>
        <pc:sldMkLst>
          <pc:docMk/>
          <pc:sldMk cId="2032646826" sldId="1573"/>
        </pc:sldMkLst>
      </pc:sldChg>
      <pc:sldChg chg="del">
        <pc:chgData name="Luka Lukač" userId="664ea76b-1e27-44d6-9118-861efcf80539" providerId="ADAL" clId="{3A40E466-68C2-4426-AB63-3AC0950E57B3}" dt="2025-07-16T09:49:40.691" v="47" actId="47"/>
        <pc:sldMkLst>
          <pc:docMk/>
          <pc:sldMk cId="1127857081" sldId="1574"/>
        </pc:sldMkLst>
      </pc:sldChg>
      <pc:sldChg chg="del">
        <pc:chgData name="Luka Lukač" userId="664ea76b-1e27-44d6-9118-861efcf80539" providerId="ADAL" clId="{3A40E466-68C2-4426-AB63-3AC0950E57B3}" dt="2025-07-16T09:49:40.691" v="47" actId="47"/>
        <pc:sldMkLst>
          <pc:docMk/>
          <pc:sldMk cId="272674575" sldId="1575"/>
        </pc:sldMkLst>
      </pc:sldChg>
      <pc:sldChg chg="del">
        <pc:chgData name="Luka Lukač" userId="664ea76b-1e27-44d6-9118-861efcf80539" providerId="ADAL" clId="{3A40E466-68C2-4426-AB63-3AC0950E57B3}" dt="2025-07-16T09:49:40.691" v="47" actId="47"/>
        <pc:sldMkLst>
          <pc:docMk/>
          <pc:sldMk cId="2671115187" sldId="1576"/>
        </pc:sldMkLst>
      </pc:sldChg>
      <pc:sldChg chg="del">
        <pc:chgData name="Luka Lukač" userId="664ea76b-1e27-44d6-9118-861efcf80539" providerId="ADAL" clId="{3A40E466-68C2-4426-AB63-3AC0950E57B3}" dt="2025-07-16T09:49:40.691" v="47" actId="47"/>
        <pc:sldMkLst>
          <pc:docMk/>
          <pc:sldMk cId="613964592" sldId="1577"/>
        </pc:sldMkLst>
      </pc:sldChg>
      <pc:sldChg chg="del">
        <pc:chgData name="Luka Lukač" userId="664ea76b-1e27-44d6-9118-861efcf80539" providerId="ADAL" clId="{3A40E466-68C2-4426-AB63-3AC0950E57B3}" dt="2025-07-16T09:49:40.691" v="47" actId="47"/>
        <pc:sldMkLst>
          <pc:docMk/>
          <pc:sldMk cId="301571308" sldId="1578"/>
        </pc:sldMkLst>
      </pc:sldChg>
      <pc:sldChg chg="del">
        <pc:chgData name="Luka Lukač" userId="664ea76b-1e27-44d6-9118-861efcf80539" providerId="ADAL" clId="{3A40E466-68C2-4426-AB63-3AC0950E57B3}" dt="2025-07-16T09:49:40.691" v="47" actId="47"/>
        <pc:sldMkLst>
          <pc:docMk/>
          <pc:sldMk cId="1911295923" sldId="1579"/>
        </pc:sldMkLst>
      </pc:sldChg>
      <pc:sldChg chg="del">
        <pc:chgData name="Luka Lukač" userId="664ea76b-1e27-44d6-9118-861efcf80539" providerId="ADAL" clId="{3A40E466-68C2-4426-AB63-3AC0950E57B3}" dt="2025-07-16T09:49:40.691" v="47" actId="47"/>
        <pc:sldMkLst>
          <pc:docMk/>
          <pc:sldMk cId="1718623019" sldId="1580"/>
        </pc:sldMkLst>
      </pc:sldChg>
      <pc:sldChg chg="del">
        <pc:chgData name="Luka Lukač" userId="664ea76b-1e27-44d6-9118-861efcf80539" providerId="ADAL" clId="{3A40E466-68C2-4426-AB63-3AC0950E57B3}" dt="2025-07-16T09:49:40.691" v="47" actId="47"/>
        <pc:sldMkLst>
          <pc:docMk/>
          <pc:sldMk cId="2168939078" sldId="1581"/>
        </pc:sldMkLst>
      </pc:sldChg>
      <pc:sldChg chg="del">
        <pc:chgData name="Luka Lukač" userId="664ea76b-1e27-44d6-9118-861efcf80539" providerId="ADAL" clId="{3A40E466-68C2-4426-AB63-3AC0950E57B3}" dt="2025-07-16T09:49:40.691" v="47" actId="47"/>
        <pc:sldMkLst>
          <pc:docMk/>
          <pc:sldMk cId="1582039504" sldId="1582"/>
        </pc:sldMkLst>
      </pc:sldChg>
      <pc:sldChg chg="del">
        <pc:chgData name="Luka Lukač" userId="664ea76b-1e27-44d6-9118-861efcf80539" providerId="ADAL" clId="{3A40E466-68C2-4426-AB63-3AC0950E57B3}" dt="2025-07-16T09:49:40.691" v="47" actId="47"/>
        <pc:sldMkLst>
          <pc:docMk/>
          <pc:sldMk cId="1388656877" sldId="1584"/>
        </pc:sldMkLst>
      </pc:sldChg>
      <pc:sldChg chg="del">
        <pc:chgData name="Luka Lukač" userId="664ea76b-1e27-44d6-9118-861efcf80539" providerId="ADAL" clId="{3A40E466-68C2-4426-AB63-3AC0950E57B3}" dt="2025-07-16T09:49:40.691" v="47" actId="47"/>
        <pc:sldMkLst>
          <pc:docMk/>
          <pc:sldMk cId="1769068777" sldId="1585"/>
        </pc:sldMkLst>
      </pc:sldChg>
      <pc:sldChg chg="del">
        <pc:chgData name="Luka Lukač" userId="664ea76b-1e27-44d6-9118-861efcf80539" providerId="ADAL" clId="{3A40E466-68C2-4426-AB63-3AC0950E57B3}" dt="2025-07-16T09:49:40.691" v="47" actId="47"/>
        <pc:sldMkLst>
          <pc:docMk/>
          <pc:sldMk cId="804159406" sldId="1586"/>
        </pc:sldMkLst>
      </pc:sldChg>
      <pc:sldChg chg="del">
        <pc:chgData name="Luka Lukač" userId="664ea76b-1e27-44d6-9118-861efcf80539" providerId="ADAL" clId="{3A40E466-68C2-4426-AB63-3AC0950E57B3}" dt="2025-07-16T09:49:40.691" v="47" actId="47"/>
        <pc:sldMkLst>
          <pc:docMk/>
          <pc:sldMk cId="3711677768" sldId="1587"/>
        </pc:sldMkLst>
      </pc:sldChg>
      <pc:sldChg chg="del">
        <pc:chgData name="Luka Lukač" userId="664ea76b-1e27-44d6-9118-861efcf80539" providerId="ADAL" clId="{3A40E466-68C2-4426-AB63-3AC0950E57B3}" dt="2025-07-16T09:49:40.691" v="47" actId="47"/>
        <pc:sldMkLst>
          <pc:docMk/>
          <pc:sldMk cId="2443817800" sldId="1588"/>
        </pc:sldMkLst>
      </pc:sldChg>
      <pc:sldChg chg="del">
        <pc:chgData name="Luka Lukač" userId="664ea76b-1e27-44d6-9118-861efcf80539" providerId="ADAL" clId="{3A40E466-68C2-4426-AB63-3AC0950E57B3}" dt="2025-07-16T09:49:40.691" v="47" actId="47"/>
        <pc:sldMkLst>
          <pc:docMk/>
          <pc:sldMk cId="3066871281" sldId="1589"/>
        </pc:sldMkLst>
      </pc:sldChg>
      <pc:sldChg chg="del">
        <pc:chgData name="Luka Lukač" userId="664ea76b-1e27-44d6-9118-861efcf80539" providerId="ADAL" clId="{3A40E466-68C2-4426-AB63-3AC0950E57B3}" dt="2025-07-16T09:49:40.691" v="47" actId="47"/>
        <pc:sldMkLst>
          <pc:docMk/>
          <pc:sldMk cId="1796506488" sldId="1590"/>
        </pc:sldMkLst>
      </pc:sldChg>
      <pc:sldChg chg="del">
        <pc:chgData name="Luka Lukač" userId="664ea76b-1e27-44d6-9118-861efcf80539" providerId="ADAL" clId="{3A40E466-68C2-4426-AB63-3AC0950E57B3}" dt="2025-07-16T09:49:40.691" v="47" actId="47"/>
        <pc:sldMkLst>
          <pc:docMk/>
          <pc:sldMk cId="2783017813" sldId="1591"/>
        </pc:sldMkLst>
      </pc:sldChg>
      <pc:sldChg chg="addSp delSp modSp mod">
        <pc:chgData name="Luka Lukač" userId="664ea76b-1e27-44d6-9118-861efcf80539" providerId="ADAL" clId="{3A40E466-68C2-4426-AB63-3AC0950E57B3}" dt="2025-07-21T13:05:11.494" v="12942" actId="20577"/>
        <pc:sldMkLst>
          <pc:docMk/>
          <pc:sldMk cId="2834242510" sldId="1592"/>
        </pc:sldMkLst>
        <pc:spChg chg="mod">
          <ac:chgData name="Luka Lukač" userId="664ea76b-1e27-44d6-9118-861efcf80539" providerId="ADAL" clId="{3A40E466-68C2-4426-AB63-3AC0950E57B3}" dt="2025-07-21T13:05:11.494" v="12942" actId="20577"/>
          <ac:spMkLst>
            <pc:docMk/>
            <pc:sldMk cId="2834242510" sldId="1592"/>
            <ac:spMk id="2" creationId="{BFF661FB-306B-748E-8BE1-8DA3441945D0}"/>
          </ac:spMkLst>
        </pc:spChg>
        <pc:picChg chg="add mod">
          <ac:chgData name="Luka Lukač" userId="664ea76b-1e27-44d6-9118-861efcf80539" providerId="ADAL" clId="{3A40E466-68C2-4426-AB63-3AC0950E57B3}" dt="2025-07-21T13:05:06.490" v="12938" actId="1076"/>
          <ac:picMkLst>
            <pc:docMk/>
            <pc:sldMk cId="2834242510" sldId="1592"/>
            <ac:picMk id="27650" creationId="{A9122D3E-3777-34E4-011E-497975576B0F}"/>
          </ac:picMkLst>
        </pc:picChg>
      </pc:sldChg>
      <pc:sldChg chg="addSp modSp add mod">
        <pc:chgData name="Luka Lukač" userId="664ea76b-1e27-44d6-9118-861efcf80539" providerId="ADAL" clId="{3A40E466-68C2-4426-AB63-3AC0950E57B3}" dt="2025-07-16T10:58:21.612" v="2436" actId="1076"/>
        <pc:sldMkLst>
          <pc:docMk/>
          <pc:sldMk cId="3708070697" sldId="1593"/>
        </pc:sldMkLst>
        <pc:spChg chg="mod">
          <ac:chgData name="Luka Lukač" userId="664ea76b-1e27-44d6-9118-861efcf80539" providerId="ADAL" clId="{3A40E466-68C2-4426-AB63-3AC0950E57B3}" dt="2025-07-16T10:20:02.812" v="1152" actId="20577"/>
          <ac:spMkLst>
            <pc:docMk/>
            <pc:sldMk cId="3708070697" sldId="1593"/>
            <ac:spMk id="4" creationId="{2A38090C-6F9D-0B61-2B60-2BEE9003BB16}"/>
          </ac:spMkLst>
        </pc:spChg>
        <pc:spChg chg="mod">
          <ac:chgData name="Luka Lukač" userId="664ea76b-1e27-44d6-9118-861efcf80539" providerId="ADAL" clId="{3A40E466-68C2-4426-AB63-3AC0950E57B3}" dt="2025-07-16T10:58:15.564" v="2435" actId="20577"/>
          <ac:spMkLst>
            <pc:docMk/>
            <pc:sldMk cId="3708070697" sldId="1593"/>
            <ac:spMk id="5" creationId="{3E55CD38-7798-828C-E44C-52A4DCACF5CA}"/>
          </ac:spMkLst>
        </pc:spChg>
        <pc:picChg chg="add mod">
          <ac:chgData name="Luka Lukač" userId="664ea76b-1e27-44d6-9118-861efcf80539" providerId="ADAL" clId="{3A40E466-68C2-4426-AB63-3AC0950E57B3}" dt="2025-07-16T10:58:21.612" v="2436" actId="1076"/>
          <ac:picMkLst>
            <pc:docMk/>
            <pc:sldMk cId="3708070697" sldId="1593"/>
            <ac:picMk id="7170" creationId="{2546CBC5-AA9B-2579-F556-5DE739AA6789}"/>
          </ac:picMkLst>
        </pc:picChg>
      </pc:sldChg>
      <pc:sldChg chg="addSp modSp add mod">
        <pc:chgData name="Luka Lukač" userId="664ea76b-1e27-44d6-9118-861efcf80539" providerId="ADAL" clId="{3A40E466-68C2-4426-AB63-3AC0950E57B3}" dt="2025-07-17T10:42:16.551" v="5762" actId="1076"/>
        <pc:sldMkLst>
          <pc:docMk/>
          <pc:sldMk cId="2278136807" sldId="1594"/>
        </pc:sldMkLst>
        <pc:spChg chg="mod">
          <ac:chgData name="Luka Lukač" userId="664ea76b-1e27-44d6-9118-861efcf80539" providerId="ADAL" clId="{3A40E466-68C2-4426-AB63-3AC0950E57B3}" dt="2025-07-16T11:07:02.342" v="2494" actId="20577"/>
          <ac:spMkLst>
            <pc:docMk/>
            <pc:sldMk cId="2278136807" sldId="1594"/>
            <ac:spMk id="4" creationId="{A6492DD4-C61D-AC4F-8618-C09515096A45}"/>
          </ac:spMkLst>
        </pc:spChg>
        <pc:spChg chg="mod">
          <ac:chgData name="Luka Lukač" userId="664ea76b-1e27-44d6-9118-861efcf80539" providerId="ADAL" clId="{3A40E466-68C2-4426-AB63-3AC0950E57B3}" dt="2025-07-17T10:42:14.339" v="5761" actId="20577"/>
          <ac:spMkLst>
            <pc:docMk/>
            <pc:sldMk cId="2278136807" sldId="1594"/>
            <ac:spMk id="5" creationId="{D7317849-3FC6-68D1-8BB8-394A6F5B81EE}"/>
          </ac:spMkLst>
        </pc:spChg>
        <pc:picChg chg="add mod">
          <ac:chgData name="Luka Lukač" userId="664ea76b-1e27-44d6-9118-861efcf80539" providerId="ADAL" clId="{3A40E466-68C2-4426-AB63-3AC0950E57B3}" dt="2025-07-17T10:42:16.551" v="5762" actId="1076"/>
          <ac:picMkLst>
            <pc:docMk/>
            <pc:sldMk cId="2278136807" sldId="1594"/>
            <ac:picMk id="15362" creationId="{0E3F8072-D7E0-D49B-DE31-740B4352E26E}"/>
          </ac:picMkLst>
        </pc:picChg>
      </pc:sldChg>
      <pc:sldChg chg="add">
        <pc:chgData name="Luka Lukač" userId="664ea76b-1e27-44d6-9118-861efcf80539" providerId="ADAL" clId="{3A40E466-68C2-4426-AB63-3AC0950E57B3}" dt="2025-07-17T10:43:13.642" v="5765"/>
        <pc:sldMkLst>
          <pc:docMk/>
          <pc:sldMk cId="1963473746" sldId="1595"/>
        </pc:sldMkLst>
      </pc:sldChg>
      <pc:sldChg chg="modSp add mod">
        <pc:chgData name="Luka Lukač" userId="664ea76b-1e27-44d6-9118-861efcf80539" providerId="ADAL" clId="{3A40E466-68C2-4426-AB63-3AC0950E57B3}" dt="2025-07-17T10:43:34.870" v="5767" actId="1076"/>
        <pc:sldMkLst>
          <pc:docMk/>
          <pc:sldMk cId="3972316548" sldId="1596"/>
        </pc:sldMkLst>
        <pc:spChg chg="mod">
          <ac:chgData name="Luka Lukač" userId="664ea76b-1e27-44d6-9118-861efcf80539" providerId="ADAL" clId="{3A40E466-68C2-4426-AB63-3AC0950E57B3}" dt="2025-07-17T10:43:32.225" v="5766" actId="20577"/>
          <ac:spMkLst>
            <pc:docMk/>
            <pc:sldMk cId="3972316548" sldId="1596"/>
            <ac:spMk id="5" creationId="{8D965F2E-E360-6635-1D05-D98BBD133D1E}"/>
          </ac:spMkLst>
        </pc:spChg>
        <pc:picChg chg="mod">
          <ac:chgData name="Luka Lukač" userId="664ea76b-1e27-44d6-9118-861efcf80539" providerId="ADAL" clId="{3A40E466-68C2-4426-AB63-3AC0950E57B3}" dt="2025-07-17T10:43:34.870" v="5767" actId="1076"/>
          <ac:picMkLst>
            <pc:docMk/>
            <pc:sldMk cId="3972316548" sldId="1596"/>
            <ac:picMk id="1026" creationId="{D70F490E-2CF2-AD35-7713-C189C51C3496}"/>
          </ac:picMkLst>
        </pc:picChg>
      </pc:sldChg>
      <pc:sldChg chg="modSp add mod">
        <pc:chgData name="Luka Lukač" userId="664ea76b-1e27-44d6-9118-861efcf80539" providerId="ADAL" clId="{3A40E466-68C2-4426-AB63-3AC0950E57B3}" dt="2025-07-17T10:43:37.651" v="5768" actId="20577"/>
        <pc:sldMkLst>
          <pc:docMk/>
          <pc:sldMk cId="1046167040" sldId="1597"/>
        </pc:sldMkLst>
        <pc:spChg chg="mod">
          <ac:chgData name="Luka Lukač" userId="664ea76b-1e27-44d6-9118-861efcf80539" providerId="ADAL" clId="{3A40E466-68C2-4426-AB63-3AC0950E57B3}" dt="2025-07-17T10:43:37.651" v="5768" actId="20577"/>
          <ac:spMkLst>
            <pc:docMk/>
            <pc:sldMk cId="1046167040" sldId="1597"/>
            <ac:spMk id="5" creationId="{66F0E189-ACB8-6877-24D4-2DD3166AB15F}"/>
          </ac:spMkLst>
        </pc:spChg>
      </pc:sldChg>
      <pc:sldChg chg="modSp add mod">
        <pc:chgData name="Luka Lukač" userId="664ea76b-1e27-44d6-9118-861efcf80539" providerId="ADAL" clId="{3A40E466-68C2-4426-AB63-3AC0950E57B3}" dt="2025-07-17T10:44:09.970" v="5779" actId="20577"/>
        <pc:sldMkLst>
          <pc:docMk/>
          <pc:sldMk cId="4114152754" sldId="1598"/>
        </pc:sldMkLst>
        <pc:spChg chg="mod">
          <ac:chgData name="Luka Lukač" userId="664ea76b-1e27-44d6-9118-861efcf80539" providerId="ADAL" clId="{3A40E466-68C2-4426-AB63-3AC0950E57B3}" dt="2025-07-17T10:44:09.970" v="5779" actId="20577"/>
          <ac:spMkLst>
            <pc:docMk/>
            <pc:sldMk cId="4114152754" sldId="1598"/>
            <ac:spMk id="5" creationId="{2A74E442-5299-7172-EE43-7969568336A9}"/>
          </ac:spMkLst>
        </pc:spChg>
        <pc:picChg chg="mod">
          <ac:chgData name="Luka Lukač" userId="664ea76b-1e27-44d6-9118-861efcf80539" providerId="ADAL" clId="{3A40E466-68C2-4426-AB63-3AC0950E57B3}" dt="2025-07-17T10:43:47.579" v="5772" actId="1076"/>
          <ac:picMkLst>
            <pc:docMk/>
            <pc:sldMk cId="4114152754" sldId="1598"/>
            <ac:picMk id="8" creationId="{9C60FAF1-FA1F-A019-2E6E-453C521C7477}"/>
          </ac:picMkLst>
        </pc:picChg>
        <pc:picChg chg="mod">
          <ac:chgData name="Luka Lukač" userId="664ea76b-1e27-44d6-9118-861efcf80539" providerId="ADAL" clId="{3A40E466-68C2-4426-AB63-3AC0950E57B3}" dt="2025-07-17T10:43:44.458" v="5771" actId="1076"/>
          <ac:picMkLst>
            <pc:docMk/>
            <pc:sldMk cId="4114152754" sldId="1598"/>
            <ac:picMk id="9" creationId="{D0328479-91DC-A6A6-2B20-EAEF76C1D97C}"/>
          </ac:picMkLst>
        </pc:picChg>
        <pc:picChg chg="mod">
          <ac:chgData name="Luka Lukač" userId="664ea76b-1e27-44d6-9118-861efcf80539" providerId="ADAL" clId="{3A40E466-68C2-4426-AB63-3AC0950E57B3}" dt="2025-07-17T10:44:05.697" v="5774" actId="1076"/>
          <ac:picMkLst>
            <pc:docMk/>
            <pc:sldMk cId="4114152754" sldId="1598"/>
            <ac:picMk id="3076" creationId="{A6E9D727-13DF-F12C-673B-6F6B2E216733}"/>
          </ac:picMkLst>
        </pc:picChg>
      </pc:sldChg>
      <pc:sldChg chg="addSp modSp add mod">
        <pc:chgData name="Luka Lukač" userId="664ea76b-1e27-44d6-9118-861efcf80539" providerId="ADAL" clId="{3A40E466-68C2-4426-AB63-3AC0950E57B3}" dt="2025-07-17T10:46:20.970" v="5822" actId="207"/>
        <pc:sldMkLst>
          <pc:docMk/>
          <pc:sldMk cId="271293127" sldId="1599"/>
        </pc:sldMkLst>
        <pc:spChg chg="add mod">
          <ac:chgData name="Luka Lukač" userId="664ea76b-1e27-44d6-9118-861efcf80539" providerId="ADAL" clId="{3A40E466-68C2-4426-AB63-3AC0950E57B3}" dt="2025-07-17T10:46:20.970" v="5822" actId="207"/>
          <ac:spMkLst>
            <pc:docMk/>
            <pc:sldMk cId="271293127" sldId="1599"/>
            <ac:spMk id="2" creationId="{4A33C46D-736C-D8CA-18EF-296901412CD1}"/>
          </ac:spMkLst>
        </pc:spChg>
        <pc:spChg chg="mod">
          <ac:chgData name="Luka Lukač" userId="664ea76b-1e27-44d6-9118-861efcf80539" providerId="ADAL" clId="{3A40E466-68C2-4426-AB63-3AC0950E57B3}" dt="2025-07-17T10:44:37.514" v="5793" actId="20577"/>
          <ac:spMkLst>
            <pc:docMk/>
            <pc:sldMk cId="271293127" sldId="1599"/>
            <ac:spMk id="5" creationId="{CBFE7445-1E36-037C-D1AE-EF0CAE7F734A}"/>
          </ac:spMkLst>
        </pc:spChg>
        <pc:picChg chg="mod">
          <ac:chgData name="Luka Lukač" userId="664ea76b-1e27-44d6-9118-861efcf80539" providerId="ADAL" clId="{3A40E466-68C2-4426-AB63-3AC0950E57B3}" dt="2025-07-17T10:44:44.058" v="5795" actId="1076"/>
          <ac:picMkLst>
            <pc:docMk/>
            <pc:sldMk cId="271293127" sldId="1599"/>
            <ac:picMk id="4098" creationId="{4B1BA1E9-98DC-443F-340C-9F725314FEBB}"/>
          </ac:picMkLst>
        </pc:picChg>
      </pc:sldChg>
      <pc:sldChg chg="modSp add mod">
        <pc:chgData name="Luka Lukač" userId="664ea76b-1e27-44d6-9118-861efcf80539" providerId="ADAL" clId="{3A40E466-68C2-4426-AB63-3AC0950E57B3}" dt="2025-07-30T08:49:19.994" v="12952" actId="1076"/>
        <pc:sldMkLst>
          <pc:docMk/>
          <pc:sldMk cId="3430012757" sldId="1600"/>
        </pc:sldMkLst>
        <pc:spChg chg="mod">
          <ac:chgData name="Luka Lukač" userId="664ea76b-1e27-44d6-9118-861efcf80539" providerId="ADAL" clId="{3A40E466-68C2-4426-AB63-3AC0950E57B3}" dt="2025-07-30T08:49:13.639" v="12950" actId="20577"/>
          <ac:spMkLst>
            <pc:docMk/>
            <pc:sldMk cId="3430012757" sldId="1600"/>
            <ac:spMk id="5" creationId="{5808F853-066A-3FF2-CA15-7131ABE117E1}"/>
          </ac:spMkLst>
        </pc:spChg>
        <pc:picChg chg="mod">
          <ac:chgData name="Luka Lukač" userId="664ea76b-1e27-44d6-9118-861efcf80539" providerId="ADAL" clId="{3A40E466-68C2-4426-AB63-3AC0950E57B3}" dt="2025-07-30T08:49:19.994" v="12952" actId="1076"/>
          <ac:picMkLst>
            <pc:docMk/>
            <pc:sldMk cId="3430012757" sldId="1600"/>
            <ac:picMk id="5122" creationId="{A53F6B89-D353-8762-4904-970C6E5033C9}"/>
          </ac:picMkLst>
        </pc:picChg>
      </pc:sldChg>
      <pc:sldChg chg="modSp add mod">
        <pc:chgData name="Luka Lukač" userId="664ea76b-1e27-44d6-9118-861efcf80539" providerId="ADAL" clId="{3A40E466-68C2-4426-AB63-3AC0950E57B3}" dt="2025-07-17T10:46:33.931" v="5827" actId="1076"/>
        <pc:sldMkLst>
          <pc:docMk/>
          <pc:sldMk cId="884947677" sldId="1601"/>
        </pc:sldMkLst>
        <pc:spChg chg="mod">
          <ac:chgData name="Luka Lukač" userId="664ea76b-1e27-44d6-9118-861efcf80539" providerId="ADAL" clId="{3A40E466-68C2-4426-AB63-3AC0950E57B3}" dt="2025-07-17T10:46:31.192" v="5826" actId="20577"/>
          <ac:spMkLst>
            <pc:docMk/>
            <pc:sldMk cId="884947677" sldId="1601"/>
            <ac:spMk id="5" creationId="{D8A4B208-F41F-B5F1-EF25-21939EF77ACA}"/>
          </ac:spMkLst>
        </pc:spChg>
        <pc:picChg chg="mod">
          <ac:chgData name="Luka Lukač" userId="664ea76b-1e27-44d6-9118-861efcf80539" providerId="ADAL" clId="{3A40E466-68C2-4426-AB63-3AC0950E57B3}" dt="2025-07-17T10:46:33.931" v="5827" actId="1076"/>
          <ac:picMkLst>
            <pc:docMk/>
            <pc:sldMk cId="884947677" sldId="1601"/>
            <ac:picMk id="6146" creationId="{B65CA205-A9CA-FA70-1803-65DA6BDE749E}"/>
          </ac:picMkLst>
        </pc:picChg>
      </pc:sldChg>
      <pc:sldChg chg="modSp add mod">
        <pc:chgData name="Luka Lukač" userId="664ea76b-1e27-44d6-9118-861efcf80539" providerId="ADAL" clId="{3A40E466-68C2-4426-AB63-3AC0950E57B3}" dt="2025-07-17T10:46:42.506" v="5830" actId="1076"/>
        <pc:sldMkLst>
          <pc:docMk/>
          <pc:sldMk cId="329959988" sldId="1602"/>
        </pc:sldMkLst>
        <pc:spChg chg="mod">
          <ac:chgData name="Luka Lukač" userId="664ea76b-1e27-44d6-9118-861efcf80539" providerId="ADAL" clId="{3A40E466-68C2-4426-AB63-3AC0950E57B3}" dt="2025-07-17T10:46:37.197" v="5829" actId="20577"/>
          <ac:spMkLst>
            <pc:docMk/>
            <pc:sldMk cId="329959988" sldId="1602"/>
            <ac:spMk id="5" creationId="{A3D70009-CEF3-7440-DA42-6E17E775DA73}"/>
          </ac:spMkLst>
        </pc:spChg>
        <pc:picChg chg="mod">
          <ac:chgData name="Luka Lukač" userId="664ea76b-1e27-44d6-9118-861efcf80539" providerId="ADAL" clId="{3A40E466-68C2-4426-AB63-3AC0950E57B3}" dt="2025-07-17T10:46:42.506" v="5830" actId="1076"/>
          <ac:picMkLst>
            <pc:docMk/>
            <pc:sldMk cId="329959988" sldId="1602"/>
            <ac:picMk id="6" creationId="{B5E39D28-C1CD-B70A-4357-639B2BB2BB2E}"/>
          </ac:picMkLst>
        </pc:picChg>
      </pc:sldChg>
      <pc:sldChg chg="modSp add mod">
        <pc:chgData name="Luka Lukač" userId="664ea76b-1e27-44d6-9118-861efcf80539" providerId="ADAL" clId="{3A40E466-68C2-4426-AB63-3AC0950E57B3}" dt="2025-07-17T10:46:52.489" v="5833" actId="1076"/>
        <pc:sldMkLst>
          <pc:docMk/>
          <pc:sldMk cId="1910201426" sldId="1603"/>
        </pc:sldMkLst>
        <pc:spChg chg="mod">
          <ac:chgData name="Luka Lukač" userId="664ea76b-1e27-44d6-9118-861efcf80539" providerId="ADAL" clId="{3A40E466-68C2-4426-AB63-3AC0950E57B3}" dt="2025-07-17T10:46:48.189" v="5832" actId="20577"/>
          <ac:spMkLst>
            <pc:docMk/>
            <pc:sldMk cId="1910201426" sldId="1603"/>
            <ac:spMk id="5" creationId="{E286C216-FD92-96F4-10EE-5D6B6ED67802}"/>
          </ac:spMkLst>
        </pc:spChg>
        <pc:picChg chg="mod">
          <ac:chgData name="Luka Lukač" userId="664ea76b-1e27-44d6-9118-861efcf80539" providerId="ADAL" clId="{3A40E466-68C2-4426-AB63-3AC0950E57B3}" dt="2025-07-17T10:46:52.489" v="5833" actId="1076"/>
          <ac:picMkLst>
            <pc:docMk/>
            <pc:sldMk cId="1910201426" sldId="1603"/>
            <ac:picMk id="7170" creationId="{B5DB282A-8254-3A49-7B9A-CC69168807F9}"/>
          </ac:picMkLst>
        </pc:picChg>
      </pc:sldChg>
      <pc:sldChg chg="add">
        <pc:chgData name="Luka Lukač" userId="664ea76b-1e27-44d6-9118-861efcf80539" providerId="ADAL" clId="{3A40E466-68C2-4426-AB63-3AC0950E57B3}" dt="2025-07-17T10:43:13.642" v="5765"/>
        <pc:sldMkLst>
          <pc:docMk/>
          <pc:sldMk cId="1386138402" sldId="1604"/>
        </pc:sldMkLst>
      </pc:sldChg>
      <pc:sldChg chg="delSp modSp add mod">
        <pc:chgData name="Luka Lukač" userId="664ea76b-1e27-44d6-9118-861efcf80539" providerId="ADAL" clId="{3A40E466-68C2-4426-AB63-3AC0950E57B3}" dt="2025-07-17T10:47:00.268" v="5837" actId="20577"/>
        <pc:sldMkLst>
          <pc:docMk/>
          <pc:sldMk cId="2615943185" sldId="1605"/>
        </pc:sldMkLst>
        <pc:spChg chg="mod">
          <ac:chgData name="Luka Lukač" userId="664ea76b-1e27-44d6-9118-861efcf80539" providerId="ADAL" clId="{3A40E466-68C2-4426-AB63-3AC0950E57B3}" dt="2025-07-17T10:47:00.268" v="5837" actId="20577"/>
          <ac:spMkLst>
            <pc:docMk/>
            <pc:sldMk cId="2615943185" sldId="1605"/>
            <ac:spMk id="5" creationId="{7C57D43A-BC33-B20C-1300-A6C1172606B1}"/>
          </ac:spMkLst>
        </pc:spChg>
      </pc:sldChg>
      <pc:sldChg chg="modSp add mod">
        <pc:chgData name="Luka Lukač" userId="664ea76b-1e27-44d6-9118-861efcf80539" providerId="ADAL" clId="{3A40E466-68C2-4426-AB63-3AC0950E57B3}" dt="2025-07-17T10:47:11.695" v="5840" actId="1076"/>
        <pc:sldMkLst>
          <pc:docMk/>
          <pc:sldMk cId="154416596" sldId="1606"/>
        </pc:sldMkLst>
        <pc:spChg chg="mod">
          <ac:chgData name="Luka Lukač" userId="664ea76b-1e27-44d6-9118-861efcf80539" providerId="ADAL" clId="{3A40E466-68C2-4426-AB63-3AC0950E57B3}" dt="2025-07-17T10:47:03.030" v="5838" actId="20577"/>
          <ac:spMkLst>
            <pc:docMk/>
            <pc:sldMk cId="154416596" sldId="1606"/>
            <ac:spMk id="5" creationId="{C7056E45-E42E-0F6F-C0E9-6251686FD780}"/>
          </ac:spMkLst>
        </pc:spChg>
        <pc:picChg chg="mod">
          <ac:chgData name="Luka Lukač" userId="664ea76b-1e27-44d6-9118-861efcf80539" providerId="ADAL" clId="{3A40E466-68C2-4426-AB63-3AC0950E57B3}" dt="2025-07-17T10:47:11.695" v="5840" actId="1076"/>
          <ac:picMkLst>
            <pc:docMk/>
            <pc:sldMk cId="154416596" sldId="1606"/>
            <ac:picMk id="12290" creationId="{60E2810B-60F5-4F35-664C-66383A8E6B71}"/>
          </ac:picMkLst>
        </pc:picChg>
      </pc:sldChg>
      <pc:sldChg chg="modSp add mod">
        <pc:chgData name="Luka Lukač" userId="664ea76b-1e27-44d6-9118-861efcf80539" providerId="ADAL" clId="{3A40E466-68C2-4426-AB63-3AC0950E57B3}" dt="2025-07-17T10:47:24.158" v="5855" actId="20577"/>
        <pc:sldMkLst>
          <pc:docMk/>
          <pc:sldMk cId="443282807" sldId="1607"/>
        </pc:sldMkLst>
        <pc:spChg chg="mod">
          <ac:chgData name="Luka Lukač" userId="664ea76b-1e27-44d6-9118-861efcf80539" providerId="ADAL" clId="{3A40E466-68C2-4426-AB63-3AC0950E57B3}" dt="2025-07-17T10:47:24.158" v="5855" actId="20577"/>
          <ac:spMkLst>
            <pc:docMk/>
            <pc:sldMk cId="443282807" sldId="1607"/>
            <ac:spMk id="5" creationId="{53038DBF-DAFC-FEB1-8E98-65E92F9F65BD}"/>
          </ac:spMkLst>
        </pc:spChg>
        <pc:picChg chg="mod">
          <ac:chgData name="Luka Lukač" userId="664ea76b-1e27-44d6-9118-861efcf80539" providerId="ADAL" clId="{3A40E466-68C2-4426-AB63-3AC0950E57B3}" dt="2025-07-17T10:47:19.368" v="5844" actId="1076"/>
          <ac:picMkLst>
            <pc:docMk/>
            <pc:sldMk cId="443282807" sldId="1607"/>
            <ac:picMk id="13314" creationId="{09419005-00E4-1F0C-A4A1-627C3F76CCB6}"/>
          </ac:picMkLst>
        </pc:picChg>
      </pc:sldChg>
      <pc:sldChg chg="addSp modSp add mod">
        <pc:chgData name="Luka Lukač" userId="664ea76b-1e27-44d6-9118-861efcf80539" providerId="ADAL" clId="{3A40E466-68C2-4426-AB63-3AC0950E57B3}" dt="2025-07-17T10:48:25.340" v="5867" actId="208"/>
        <pc:sldMkLst>
          <pc:docMk/>
          <pc:sldMk cId="3086537810" sldId="1608"/>
        </pc:sldMkLst>
        <pc:spChg chg="add mod">
          <ac:chgData name="Luka Lukač" userId="664ea76b-1e27-44d6-9118-861efcf80539" providerId="ADAL" clId="{3A40E466-68C2-4426-AB63-3AC0950E57B3}" dt="2025-07-17T10:48:25.340" v="5867" actId="208"/>
          <ac:spMkLst>
            <pc:docMk/>
            <pc:sldMk cId="3086537810" sldId="1608"/>
            <ac:spMk id="2" creationId="{801C82AD-F4B1-40D2-4FA9-3CE5597E399B}"/>
          </ac:spMkLst>
        </pc:spChg>
        <pc:spChg chg="mod">
          <ac:chgData name="Luka Lukač" userId="664ea76b-1e27-44d6-9118-861efcf80539" providerId="ADAL" clId="{3A40E466-68C2-4426-AB63-3AC0950E57B3}" dt="2025-07-17T10:47:46.858" v="5859" actId="20577"/>
          <ac:spMkLst>
            <pc:docMk/>
            <pc:sldMk cId="3086537810" sldId="1608"/>
            <ac:spMk id="5" creationId="{B45AFD8D-60D0-ECD2-821C-13003518739F}"/>
          </ac:spMkLst>
        </pc:spChg>
        <pc:picChg chg="mod">
          <ac:chgData name="Luka Lukač" userId="664ea76b-1e27-44d6-9118-861efcf80539" providerId="ADAL" clId="{3A40E466-68C2-4426-AB63-3AC0950E57B3}" dt="2025-07-17T10:47:57.496" v="5862" actId="1076"/>
          <ac:picMkLst>
            <pc:docMk/>
            <pc:sldMk cId="3086537810" sldId="1608"/>
            <ac:picMk id="9218" creationId="{63D42D2C-9FDF-AC80-5A0F-1FD2AC3D79A9}"/>
          </ac:picMkLst>
        </pc:picChg>
      </pc:sldChg>
      <pc:sldChg chg="modSp add mod">
        <pc:chgData name="Luka Lukač" userId="664ea76b-1e27-44d6-9118-861efcf80539" providerId="ADAL" clId="{3A40E466-68C2-4426-AB63-3AC0950E57B3}" dt="2025-07-17T10:48:51.717" v="5875" actId="1076"/>
        <pc:sldMkLst>
          <pc:docMk/>
          <pc:sldMk cId="1983113451" sldId="1609"/>
        </pc:sldMkLst>
        <pc:spChg chg="mod">
          <ac:chgData name="Luka Lukač" userId="664ea76b-1e27-44d6-9118-861efcf80539" providerId="ADAL" clId="{3A40E466-68C2-4426-AB63-3AC0950E57B3}" dt="2025-07-17T10:48:32.567" v="5870" actId="20577"/>
          <ac:spMkLst>
            <pc:docMk/>
            <pc:sldMk cId="1983113451" sldId="1609"/>
            <ac:spMk id="5" creationId="{F825CD78-D478-CAB9-0BBA-3F2FDA901285}"/>
          </ac:spMkLst>
        </pc:spChg>
        <pc:picChg chg="mod">
          <ac:chgData name="Luka Lukač" userId="664ea76b-1e27-44d6-9118-861efcf80539" providerId="ADAL" clId="{3A40E466-68C2-4426-AB63-3AC0950E57B3}" dt="2025-07-17T10:48:51.717" v="5875" actId="1076"/>
          <ac:picMkLst>
            <pc:docMk/>
            <pc:sldMk cId="1983113451" sldId="1609"/>
            <ac:picMk id="10244" creationId="{42A137AD-8331-3076-4355-FBF434725163}"/>
          </ac:picMkLst>
        </pc:picChg>
      </pc:sldChg>
      <pc:sldChg chg="modSp add mod">
        <pc:chgData name="Luka Lukač" userId="664ea76b-1e27-44d6-9118-861efcf80539" providerId="ADAL" clId="{3A40E466-68C2-4426-AB63-3AC0950E57B3}" dt="2025-07-17T10:49:03.797" v="5878" actId="1076"/>
        <pc:sldMkLst>
          <pc:docMk/>
          <pc:sldMk cId="2446935017" sldId="1610"/>
        </pc:sldMkLst>
        <pc:spChg chg="mod">
          <ac:chgData name="Luka Lukač" userId="664ea76b-1e27-44d6-9118-861efcf80539" providerId="ADAL" clId="{3A40E466-68C2-4426-AB63-3AC0950E57B3}" dt="2025-07-17T10:48:56.250" v="5877" actId="20577"/>
          <ac:spMkLst>
            <pc:docMk/>
            <pc:sldMk cId="2446935017" sldId="1610"/>
            <ac:spMk id="5" creationId="{09D52B54-6A05-5E42-8BB2-C6ABCCD7018D}"/>
          </ac:spMkLst>
        </pc:spChg>
        <pc:picChg chg="mod">
          <ac:chgData name="Luka Lukač" userId="664ea76b-1e27-44d6-9118-861efcf80539" providerId="ADAL" clId="{3A40E466-68C2-4426-AB63-3AC0950E57B3}" dt="2025-07-17T10:49:03.797" v="5878" actId="1076"/>
          <ac:picMkLst>
            <pc:docMk/>
            <pc:sldMk cId="2446935017" sldId="1610"/>
            <ac:picMk id="11266" creationId="{F8DBA9F5-C45A-C3DA-0386-D88BC78F193A}"/>
          </ac:picMkLst>
        </pc:picChg>
      </pc:sldChg>
      <pc:sldChg chg="addSp modSp add mod">
        <pc:chgData name="Luka Lukač" userId="664ea76b-1e27-44d6-9118-861efcf80539" providerId="ADAL" clId="{3A40E466-68C2-4426-AB63-3AC0950E57B3}" dt="2025-07-17T10:49:56.377" v="5886" actId="207"/>
        <pc:sldMkLst>
          <pc:docMk/>
          <pc:sldMk cId="3352179866" sldId="1611"/>
        </pc:sldMkLst>
        <pc:spChg chg="add mod">
          <ac:chgData name="Luka Lukač" userId="664ea76b-1e27-44d6-9118-861efcf80539" providerId="ADAL" clId="{3A40E466-68C2-4426-AB63-3AC0950E57B3}" dt="2025-07-17T10:49:56.377" v="5886" actId="207"/>
          <ac:spMkLst>
            <pc:docMk/>
            <pc:sldMk cId="3352179866" sldId="1611"/>
            <ac:spMk id="2" creationId="{EC5396F0-4245-1C40-5B09-D53B3DC9CFA0}"/>
          </ac:spMkLst>
        </pc:spChg>
        <pc:spChg chg="mod">
          <ac:chgData name="Luka Lukač" userId="664ea76b-1e27-44d6-9118-861efcf80539" providerId="ADAL" clId="{3A40E466-68C2-4426-AB63-3AC0950E57B3}" dt="2025-07-17T10:49:06.408" v="5879" actId="20577"/>
          <ac:spMkLst>
            <pc:docMk/>
            <pc:sldMk cId="3352179866" sldId="1611"/>
            <ac:spMk id="5" creationId="{20039BD8-042E-61A6-8BB5-9F0FD317C4FA}"/>
          </ac:spMkLst>
        </pc:spChg>
        <pc:picChg chg="mod">
          <ac:chgData name="Luka Lukač" userId="664ea76b-1e27-44d6-9118-861efcf80539" providerId="ADAL" clId="{3A40E466-68C2-4426-AB63-3AC0950E57B3}" dt="2025-07-17T10:49:09.818" v="5880" actId="1076"/>
          <ac:picMkLst>
            <pc:docMk/>
            <pc:sldMk cId="3352179866" sldId="1611"/>
            <ac:picMk id="12290" creationId="{B9B49CAF-5D53-EDD5-3229-1E3B03603732}"/>
          </ac:picMkLst>
        </pc:picChg>
      </pc:sldChg>
      <pc:sldChg chg="delSp modSp add mod">
        <pc:chgData name="Luka Lukač" userId="664ea76b-1e27-44d6-9118-861efcf80539" providerId="ADAL" clId="{3A40E466-68C2-4426-AB63-3AC0950E57B3}" dt="2025-07-17T10:50:06.458" v="5889" actId="1076"/>
        <pc:sldMkLst>
          <pc:docMk/>
          <pc:sldMk cId="1885852867" sldId="1612"/>
        </pc:sldMkLst>
        <pc:spChg chg="mod">
          <ac:chgData name="Luka Lukač" userId="664ea76b-1e27-44d6-9118-861efcf80539" providerId="ADAL" clId="{3A40E466-68C2-4426-AB63-3AC0950E57B3}" dt="2025-07-17T10:50:01.118" v="5887" actId="20577"/>
          <ac:spMkLst>
            <pc:docMk/>
            <pc:sldMk cId="1885852867" sldId="1612"/>
            <ac:spMk id="5" creationId="{4997FAAD-179B-3C15-C7CC-3A36E601869F}"/>
          </ac:spMkLst>
        </pc:spChg>
        <pc:picChg chg="mod">
          <ac:chgData name="Luka Lukač" userId="664ea76b-1e27-44d6-9118-861efcf80539" providerId="ADAL" clId="{3A40E466-68C2-4426-AB63-3AC0950E57B3}" dt="2025-07-17T10:50:06.458" v="5889" actId="1076"/>
          <ac:picMkLst>
            <pc:docMk/>
            <pc:sldMk cId="1885852867" sldId="1612"/>
            <ac:picMk id="13314" creationId="{E546DF7D-D36B-A01D-C828-B42896D45F69}"/>
          </ac:picMkLst>
        </pc:picChg>
      </pc:sldChg>
      <pc:sldChg chg="delSp modSp add mod">
        <pc:chgData name="Luka Lukač" userId="664ea76b-1e27-44d6-9118-861efcf80539" providerId="ADAL" clId="{3A40E466-68C2-4426-AB63-3AC0950E57B3}" dt="2025-07-17T10:50:17.904" v="5893" actId="1076"/>
        <pc:sldMkLst>
          <pc:docMk/>
          <pc:sldMk cId="13407476" sldId="1613"/>
        </pc:sldMkLst>
        <pc:spChg chg="mod">
          <ac:chgData name="Luka Lukač" userId="664ea76b-1e27-44d6-9118-861efcf80539" providerId="ADAL" clId="{3A40E466-68C2-4426-AB63-3AC0950E57B3}" dt="2025-07-17T10:50:10.359" v="5890" actId="20577"/>
          <ac:spMkLst>
            <pc:docMk/>
            <pc:sldMk cId="13407476" sldId="1613"/>
            <ac:spMk id="5" creationId="{56611DF1-F478-82C7-C618-03D86E8A778B}"/>
          </ac:spMkLst>
        </pc:spChg>
        <pc:picChg chg="mod">
          <ac:chgData name="Luka Lukač" userId="664ea76b-1e27-44d6-9118-861efcf80539" providerId="ADAL" clId="{3A40E466-68C2-4426-AB63-3AC0950E57B3}" dt="2025-07-17T10:50:17.904" v="5893" actId="1076"/>
          <ac:picMkLst>
            <pc:docMk/>
            <pc:sldMk cId="13407476" sldId="1613"/>
            <ac:picMk id="14338" creationId="{9154C48F-E9D0-AF3F-D3B6-20B8B4E5035C}"/>
          </ac:picMkLst>
        </pc:picChg>
      </pc:sldChg>
      <pc:sldChg chg="modSp add mod">
        <pc:chgData name="Luka Lukač" userId="664ea76b-1e27-44d6-9118-861efcf80539" providerId="ADAL" clId="{3A40E466-68C2-4426-AB63-3AC0950E57B3}" dt="2025-07-17T10:50:25.747" v="5895" actId="1076"/>
        <pc:sldMkLst>
          <pc:docMk/>
          <pc:sldMk cId="3512100380" sldId="1614"/>
        </pc:sldMkLst>
        <pc:spChg chg="mod">
          <ac:chgData name="Luka Lukač" userId="664ea76b-1e27-44d6-9118-861efcf80539" providerId="ADAL" clId="{3A40E466-68C2-4426-AB63-3AC0950E57B3}" dt="2025-07-17T10:50:22.391" v="5894" actId="20577"/>
          <ac:spMkLst>
            <pc:docMk/>
            <pc:sldMk cId="3512100380" sldId="1614"/>
            <ac:spMk id="5" creationId="{B5FE98DB-25E3-E53E-268F-7FCCA0FE573A}"/>
          </ac:spMkLst>
        </pc:spChg>
        <pc:picChg chg="mod">
          <ac:chgData name="Luka Lukač" userId="664ea76b-1e27-44d6-9118-861efcf80539" providerId="ADAL" clId="{3A40E466-68C2-4426-AB63-3AC0950E57B3}" dt="2025-07-17T10:50:25.747" v="5895" actId="1076"/>
          <ac:picMkLst>
            <pc:docMk/>
            <pc:sldMk cId="3512100380" sldId="1614"/>
            <ac:picMk id="15362" creationId="{6D7EDE6A-52F6-5571-9601-78C9BB9EAD2D}"/>
          </ac:picMkLst>
        </pc:picChg>
      </pc:sldChg>
      <pc:sldChg chg="delSp modSp add mod">
        <pc:chgData name="Luka Lukač" userId="664ea76b-1e27-44d6-9118-861efcf80539" providerId="ADAL" clId="{3A40E466-68C2-4426-AB63-3AC0950E57B3}" dt="2025-07-17T10:50:29.066" v="5897" actId="478"/>
        <pc:sldMkLst>
          <pc:docMk/>
          <pc:sldMk cId="1420104423" sldId="1615"/>
        </pc:sldMkLst>
        <pc:spChg chg="mod">
          <ac:chgData name="Luka Lukač" userId="664ea76b-1e27-44d6-9118-861efcf80539" providerId="ADAL" clId="{3A40E466-68C2-4426-AB63-3AC0950E57B3}" dt="2025-07-17T10:50:28.260" v="5896" actId="20577"/>
          <ac:spMkLst>
            <pc:docMk/>
            <pc:sldMk cId="1420104423" sldId="1615"/>
            <ac:spMk id="5" creationId="{CCA5F4DF-1693-093B-A917-372FCD012975}"/>
          </ac:spMkLst>
        </pc:spChg>
      </pc:sldChg>
      <pc:sldChg chg="add">
        <pc:chgData name="Luka Lukač" userId="664ea76b-1e27-44d6-9118-861efcf80539" providerId="ADAL" clId="{3A40E466-68C2-4426-AB63-3AC0950E57B3}" dt="2025-07-17T10:43:13.642" v="5765"/>
        <pc:sldMkLst>
          <pc:docMk/>
          <pc:sldMk cId="1333159811" sldId="1616"/>
        </pc:sldMkLst>
      </pc:sldChg>
      <pc:sldChg chg="addSp modSp add mod">
        <pc:chgData name="Luka Lukač" userId="664ea76b-1e27-44d6-9118-861efcf80539" providerId="ADAL" clId="{3A40E466-68C2-4426-AB63-3AC0950E57B3}" dt="2025-07-17T10:50:55.859" v="5905" actId="207"/>
        <pc:sldMkLst>
          <pc:docMk/>
          <pc:sldMk cId="3243707550" sldId="1617"/>
        </pc:sldMkLst>
        <pc:spChg chg="add mod">
          <ac:chgData name="Luka Lukač" userId="664ea76b-1e27-44d6-9118-861efcf80539" providerId="ADAL" clId="{3A40E466-68C2-4426-AB63-3AC0950E57B3}" dt="2025-07-17T10:50:55.859" v="5905" actId="207"/>
          <ac:spMkLst>
            <pc:docMk/>
            <pc:sldMk cId="3243707550" sldId="1617"/>
            <ac:spMk id="2" creationId="{DB56FC0F-33E3-4EA6-13EE-EFD583F897BD}"/>
          </ac:spMkLst>
        </pc:spChg>
        <pc:spChg chg="mod">
          <ac:chgData name="Luka Lukač" userId="664ea76b-1e27-44d6-9118-861efcf80539" providerId="ADAL" clId="{3A40E466-68C2-4426-AB63-3AC0950E57B3}" dt="2025-07-17T10:50:32.541" v="5898" actId="6549"/>
          <ac:spMkLst>
            <pc:docMk/>
            <pc:sldMk cId="3243707550" sldId="1617"/>
            <ac:spMk id="5" creationId="{4E50FBD0-3148-6665-8DED-200A2593F426}"/>
          </ac:spMkLst>
        </pc:spChg>
        <pc:picChg chg="mod">
          <ac:chgData name="Luka Lukač" userId="664ea76b-1e27-44d6-9118-861efcf80539" providerId="ADAL" clId="{3A40E466-68C2-4426-AB63-3AC0950E57B3}" dt="2025-07-17T10:50:35.237" v="5899" actId="1076"/>
          <ac:picMkLst>
            <pc:docMk/>
            <pc:sldMk cId="3243707550" sldId="1617"/>
            <ac:picMk id="5122" creationId="{6EFF225A-0C90-8D7D-89BC-FD5F8D8CADC4}"/>
          </ac:picMkLst>
        </pc:picChg>
      </pc:sldChg>
      <pc:sldChg chg="delSp modSp add mod">
        <pc:chgData name="Luka Lukač" userId="664ea76b-1e27-44d6-9118-861efcf80539" providerId="ADAL" clId="{3A40E466-68C2-4426-AB63-3AC0950E57B3}" dt="2025-07-17T10:51:11.515" v="5910" actId="1076"/>
        <pc:sldMkLst>
          <pc:docMk/>
          <pc:sldMk cId="4098141022" sldId="1618"/>
        </pc:sldMkLst>
        <pc:spChg chg="mod">
          <ac:chgData name="Luka Lukač" userId="664ea76b-1e27-44d6-9118-861efcf80539" providerId="ADAL" clId="{3A40E466-68C2-4426-AB63-3AC0950E57B3}" dt="2025-07-17T10:51:04.962" v="5908" actId="20577"/>
          <ac:spMkLst>
            <pc:docMk/>
            <pc:sldMk cId="4098141022" sldId="1618"/>
            <ac:spMk id="5" creationId="{A8BBD1F9-4BC1-43DA-F904-F11EB8455A66}"/>
          </ac:spMkLst>
        </pc:spChg>
        <pc:picChg chg="mod">
          <ac:chgData name="Luka Lukač" userId="664ea76b-1e27-44d6-9118-861efcf80539" providerId="ADAL" clId="{3A40E466-68C2-4426-AB63-3AC0950E57B3}" dt="2025-07-17T10:51:11.515" v="5910" actId="1076"/>
          <ac:picMkLst>
            <pc:docMk/>
            <pc:sldMk cId="4098141022" sldId="1618"/>
            <ac:picMk id="2" creationId="{120D2010-7E8E-6E5F-DA35-3A80705D8AD0}"/>
          </ac:picMkLst>
        </pc:picChg>
      </pc:sldChg>
      <pc:sldChg chg="modSp add mod">
        <pc:chgData name="Luka Lukač" userId="664ea76b-1e27-44d6-9118-861efcf80539" providerId="ADAL" clId="{3A40E466-68C2-4426-AB63-3AC0950E57B3}" dt="2025-07-17T10:51:17.118" v="5912" actId="1076"/>
        <pc:sldMkLst>
          <pc:docMk/>
          <pc:sldMk cId="2470222148" sldId="1619"/>
        </pc:sldMkLst>
        <pc:spChg chg="mod">
          <ac:chgData name="Luka Lukač" userId="664ea76b-1e27-44d6-9118-861efcf80539" providerId="ADAL" clId="{3A40E466-68C2-4426-AB63-3AC0950E57B3}" dt="2025-07-17T10:51:15.038" v="5911" actId="20577"/>
          <ac:spMkLst>
            <pc:docMk/>
            <pc:sldMk cId="2470222148" sldId="1619"/>
            <ac:spMk id="5" creationId="{22082B5C-051D-9F7E-2650-48B965DD4B4A}"/>
          </ac:spMkLst>
        </pc:spChg>
        <pc:picChg chg="mod">
          <ac:chgData name="Luka Lukač" userId="664ea76b-1e27-44d6-9118-861efcf80539" providerId="ADAL" clId="{3A40E466-68C2-4426-AB63-3AC0950E57B3}" dt="2025-07-17T10:51:17.118" v="5912" actId="1076"/>
          <ac:picMkLst>
            <pc:docMk/>
            <pc:sldMk cId="2470222148" sldId="1619"/>
            <ac:picMk id="7172" creationId="{800F712D-969C-8B03-2C70-1B544ECF6561}"/>
          </ac:picMkLst>
        </pc:picChg>
      </pc:sldChg>
      <pc:sldChg chg="delSp modSp add mod">
        <pc:chgData name="Luka Lukač" userId="664ea76b-1e27-44d6-9118-861efcf80539" providerId="ADAL" clId="{3A40E466-68C2-4426-AB63-3AC0950E57B3}" dt="2025-07-17T10:51:20.454" v="5914" actId="478"/>
        <pc:sldMkLst>
          <pc:docMk/>
          <pc:sldMk cId="1035464495" sldId="1620"/>
        </pc:sldMkLst>
        <pc:spChg chg="mod">
          <ac:chgData name="Luka Lukač" userId="664ea76b-1e27-44d6-9118-861efcf80539" providerId="ADAL" clId="{3A40E466-68C2-4426-AB63-3AC0950E57B3}" dt="2025-07-17T10:51:19.274" v="5913" actId="20577"/>
          <ac:spMkLst>
            <pc:docMk/>
            <pc:sldMk cId="1035464495" sldId="1620"/>
            <ac:spMk id="5" creationId="{387B07BD-D1D1-43E3-F00E-01FC7BBCE7AB}"/>
          </ac:spMkLst>
        </pc:spChg>
      </pc:sldChg>
      <pc:sldChg chg="modSp add del mod">
        <pc:chgData name="Luka Lukač" userId="664ea76b-1e27-44d6-9118-861efcf80539" providerId="ADAL" clId="{3A40E466-68C2-4426-AB63-3AC0950E57B3}" dt="2025-07-17T10:52:22.453" v="5930" actId="47"/>
        <pc:sldMkLst>
          <pc:docMk/>
          <pc:sldMk cId="1589383069" sldId="1621"/>
        </pc:sldMkLst>
      </pc:sldChg>
      <pc:sldChg chg="modSp add del mod">
        <pc:chgData name="Luka Lukač" userId="664ea76b-1e27-44d6-9118-861efcf80539" providerId="ADAL" clId="{3A40E466-68C2-4426-AB63-3AC0950E57B3}" dt="2025-07-17T10:52:23.596" v="5931" actId="47"/>
        <pc:sldMkLst>
          <pc:docMk/>
          <pc:sldMk cId="772532297" sldId="1622"/>
        </pc:sldMkLst>
      </pc:sldChg>
      <pc:sldChg chg="modSp add mod">
        <pc:chgData name="Luka Lukač" userId="664ea76b-1e27-44d6-9118-861efcf80539" providerId="ADAL" clId="{3A40E466-68C2-4426-AB63-3AC0950E57B3}" dt="2025-07-17T10:55:09.314" v="5986" actId="1076"/>
        <pc:sldMkLst>
          <pc:docMk/>
          <pc:sldMk cId="1918379437" sldId="1623"/>
        </pc:sldMkLst>
        <pc:spChg chg="mod">
          <ac:chgData name="Luka Lukač" userId="664ea76b-1e27-44d6-9118-861efcf80539" providerId="ADAL" clId="{3A40E466-68C2-4426-AB63-3AC0950E57B3}" dt="2025-07-17T10:55:03.316" v="5982" actId="20577"/>
          <ac:spMkLst>
            <pc:docMk/>
            <pc:sldMk cId="1918379437" sldId="1623"/>
            <ac:spMk id="5" creationId="{B6CFB257-7135-14BE-3A4B-9C48A3EB9E2B}"/>
          </ac:spMkLst>
        </pc:spChg>
        <pc:picChg chg="mod">
          <ac:chgData name="Luka Lukač" userId="664ea76b-1e27-44d6-9118-861efcf80539" providerId="ADAL" clId="{3A40E466-68C2-4426-AB63-3AC0950E57B3}" dt="2025-07-17T10:55:09.314" v="5986" actId="1076"/>
          <ac:picMkLst>
            <pc:docMk/>
            <pc:sldMk cId="1918379437" sldId="1623"/>
            <ac:picMk id="9218" creationId="{01EFD20F-417B-C414-5304-4D27A23A3CB9}"/>
          </ac:picMkLst>
        </pc:picChg>
      </pc:sldChg>
      <pc:sldChg chg="delSp modSp add del mod">
        <pc:chgData name="Luka Lukač" userId="664ea76b-1e27-44d6-9118-861efcf80539" providerId="ADAL" clId="{3A40E466-68C2-4426-AB63-3AC0950E57B3}" dt="2025-07-17T11:04:57.309" v="6085" actId="47"/>
        <pc:sldMkLst>
          <pc:docMk/>
          <pc:sldMk cId="530691218" sldId="1624"/>
        </pc:sldMkLst>
      </pc:sldChg>
      <pc:sldChg chg="delSp modSp add del mod">
        <pc:chgData name="Luka Lukač" userId="664ea76b-1e27-44d6-9118-861efcf80539" providerId="ADAL" clId="{3A40E466-68C2-4426-AB63-3AC0950E57B3}" dt="2025-07-18T10:27:40.885" v="8835" actId="47"/>
        <pc:sldMkLst>
          <pc:docMk/>
          <pc:sldMk cId="1806260027" sldId="1625"/>
        </pc:sldMkLst>
      </pc:sldChg>
      <pc:sldChg chg="modSp add mod">
        <pc:chgData name="Luka Lukač" userId="664ea76b-1e27-44d6-9118-861efcf80539" providerId="ADAL" clId="{3A40E466-68C2-4426-AB63-3AC0950E57B3}" dt="2025-07-17T10:54:55.805" v="5979" actId="14100"/>
        <pc:sldMkLst>
          <pc:docMk/>
          <pc:sldMk cId="1789475343" sldId="1626"/>
        </pc:sldMkLst>
        <pc:spChg chg="mod">
          <ac:chgData name="Luka Lukač" userId="664ea76b-1e27-44d6-9118-861efcf80539" providerId="ADAL" clId="{3A40E466-68C2-4426-AB63-3AC0950E57B3}" dt="2025-07-17T10:54:55.805" v="5979" actId="14100"/>
          <ac:spMkLst>
            <pc:docMk/>
            <pc:sldMk cId="1789475343" sldId="1626"/>
            <ac:spMk id="2" creationId="{A162A0A3-17DC-A3BB-3059-2B84A8730880}"/>
          </ac:spMkLst>
        </pc:spChg>
        <pc:spChg chg="mod">
          <ac:chgData name="Luka Lukač" userId="664ea76b-1e27-44d6-9118-861efcf80539" providerId="ADAL" clId="{3A40E466-68C2-4426-AB63-3AC0950E57B3}" dt="2025-07-17T10:54:02.605" v="5964" actId="20577"/>
          <ac:spMkLst>
            <pc:docMk/>
            <pc:sldMk cId="1789475343" sldId="1626"/>
            <ac:spMk id="5" creationId="{EDC2FD8F-BF19-ECC8-E17E-302F36D885D3}"/>
          </ac:spMkLst>
        </pc:spChg>
        <pc:picChg chg="mod">
          <ac:chgData name="Luka Lukač" userId="664ea76b-1e27-44d6-9118-861efcf80539" providerId="ADAL" clId="{3A40E466-68C2-4426-AB63-3AC0950E57B3}" dt="2025-07-17T10:54:49.684" v="5978" actId="1076"/>
          <ac:picMkLst>
            <pc:docMk/>
            <pc:sldMk cId="1789475343" sldId="1626"/>
            <ac:picMk id="6" creationId="{17869341-9B0A-782A-368F-E775226C56ED}"/>
          </ac:picMkLst>
        </pc:picChg>
        <pc:picChg chg="mod">
          <ac:chgData name="Luka Lukač" userId="664ea76b-1e27-44d6-9118-861efcf80539" providerId="ADAL" clId="{3A40E466-68C2-4426-AB63-3AC0950E57B3}" dt="2025-07-17T10:54:20.425" v="5970" actId="1076"/>
          <ac:picMkLst>
            <pc:docMk/>
            <pc:sldMk cId="1789475343" sldId="1626"/>
            <ac:picMk id="4098" creationId="{3D64E970-4697-0FD4-65BC-7E96A3D0EA2F}"/>
          </ac:picMkLst>
        </pc:picChg>
      </pc:sldChg>
      <pc:sldChg chg="delSp modSp add mod">
        <pc:chgData name="Luka Lukač" userId="664ea76b-1e27-44d6-9118-861efcf80539" providerId="ADAL" clId="{3A40E466-68C2-4426-AB63-3AC0950E57B3}" dt="2025-07-17T11:05:10.067" v="6095" actId="20577"/>
        <pc:sldMkLst>
          <pc:docMk/>
          <pc:sldMk cId="1002707903" sldId="1627"/>
        </pc:sldMkLst>
        <pc:spChg chg="mod">
          <ac:chgData name="Luka Lukač" userId="664ea76b-1e27-44d6-9118-861efcf80539" providerId="ADAL" clId="{3A40E466-68C2-4426-AB63-3AC0950E57B3}" dt="2025-07-17T11:05:10.067" v="6095" actId="20577"/>
          <ac:spMkLst>
            <pc:docMk/>
            <pc:sldMk cId="1002707903" sldId="1627"/>
            <ac:spMk id="5" creationId="{CF309945-7564-207B-3DE0-9548D2BC55F6}"/>
          </ac:spMkLst>
        </pc:spChg>
      </pc:sldChg>
      <pc:sldChg chg="modSp add mod">
        <pc:chgData name="Luka Lukač" userId="664ea76b-1e27-44d6-9118-861efcf80539" providerId="ADAL" clId="{3A40E466-68C2-4426-AB63-3AC0950E57B3}" dt="2025-07-18T10:27:59.563" v="8845" actId="20577"/>
        <pc:sldMkLst>
          <pc:docMk/>
          <pc:sldMk cId="316369430" sldId="1628"/>
        </pc:sldMkLst>
        <pc:spChg chg="mod">
          <ac:chgData name="Luka Lukač" userId="664ea76b-1e27-44d6-9118-861efcf80539" providerId="ADAL" clId="{3A40E466-68C2-4426-AB63-3AC0950E57B3}" dt="2025-07-18T10:27:59.563" v="8845" actId="20577"/>
          <ac:spMkLst>
            <pc:docMk/>
            <pc:sldMk cId="316369430" sldId="1628"/>
            <ac:spMk id="5" creationId="{04E7CABF-AF12-63B2-1E93-C35DB10296F9}"/>
          </ac:spMkLst>
        </pc:spChg>
      </pc:sldChg>
      <pc:sldChg chg="addSp modSp add mod">
        <pc:chgData name="Luka Lukač" userId="664ea76b-1e27-44d6-9118-861efcf80539" providerId="ADAL" clId="{3A40E466-68C2-4426-AB63-3AC0950E57B3}" dt="2025-07-21T12:16:50.439" v="11201" actId="14100"/>
        <pc:sldMkLst>
          <pc:docMk/>
          <pc:sldMk cId="1046969174" sldId="1629"/>
        </pc:sldMkLst>
        <pc:spChg chg="mod">
          <ac:chgData name="Luka Lukač" userId="664ea76b-1e27-44d6-9118-861efcf80539" providerId="ADAL" clId="{3A40E466-68C2-4426-AB63-3AC0950E57B3}" dt="2025-07-21T12:15:17.869" v="11165" actId="20577"/>
          <ac:spMkLst>
            <pc:docMk/>
            <pc:sldMk cId="1046969174" sldId="1629"/>
            <ac:spMk id="4" creationId="{3DAB3D64-9042-AE03-1D82-347B7D4673E2}"/>
          </ac:spMkLst>
        </pc:spChg>
        <pc:spChg chg="mod">
          <ac:chgData name="Luka Lukač" userId="664ea76b-1e27-44d6-9118-861efcf80539" providerId="ADAL" clId="{3A40E466-68C2-4426-AB63-3AC0950E57B3}" dt="2025-07-21T12:15:31.035" v="11179" actId="20577"/>
          <ac:spMkLst>
            <pc:docMk/>
            <pc:sldMk cId="1046969174" sldId="1629"/>
            <ac:spMk id="5" creationId="{938EE1B3-6BC8-93C5-361E-94DE173D5764}"/>
          </ac:spMkLst>
        </pc:spChg>
        <pc:picChg chg="add mod">
          <ac:chgData name="Luka Lukač" userId="664ea76b-1e27-44d6-9118-861efcf80539" providerId="ADAL" clId="{3A40E466-68C2-4426-AB63-3AC0950E57B3}" dt="2025-07-21T12:16:50.439" v="11201" actId="14100"/>
          <ac:picMkLst>
            <pc:docMk/>
            <pc:sldMk cId="1046969174" sldId="1629"/>
            <ac:picMk id="7170" creationId="{4A308E8E-E08E-81AF-B13F-689E246F3D5E}"/>
          </ac:picMkLst>
        </pc:picChg>
      </pc:sldChg>
      <pc:sldChg chg="addSp delSp modSp add mod">
        <pc:chgData name="Luka Lukač" userId="664ea76b-1e27-44d6-9118-861efcf80539" providerId="ADAL" clId="{3A40E466-68C2-4426-AB63-3AC0950E57B3}" dt="2025-07-21T12:16:42.528" v="11199" actId="1076"/>
        <pc:sldMkLst>
          <pc:docMk/>
          <pc:sldMk cId="872672528" sldId="1630"/>
        </pc:sldMkLst>
        <pc:spChg chg="mod">
          <ac:chgData name="Luka Lukač" userId="664ea76b-1e27-44d6-9118-861efcf80539" providerId="ADAL" clId="{3A40E466-68C2-4426-AB63-3AC0950E57B3}" dt="2025-07-21T12:16:34.170" v="11197" actId="20577"/>
          <ac:spMkLst>
            <pc:docMk/>
            <pc:sldMk cId="872672528" sldId="1630"/>
            <ac:spMk id="5" creationId="{533C7BE7-35B1-747F-845C-E199B782BEE5}"/>
          </ac:spMkLst>
        </pc:spChg>
        <pc:picChg chg="add mod">
          <ac:chgData name="Luka Lukač" userId="664ea76b-1e27-44d6-9118-861efcf80539" providerId="ADAL" clId="{3A40E466-68C2-4426-AB63-3AC0950E57B3}" dt="2025-07-21T12:16:42.528" v="11199" actId="1076"/>
          <ac:picMkLst>
            <pc:docMk/>
            <pc:sldMk cId="872672528" sldId="1630"/>
            <ac:picMk id="8194" creationId="{80623BBE-7EA0-5D8E-FC6F-F7B11CC36BAC}"/>
          </ac:picMkLst>
        </pc:picChg>
      </pc:sldChg>
      <pc:sldChg chg="add">
        <pc:chgData name="Luka Lukač" userId="664ea76b-1e27-44d6-9118-861efcf80539" providerId="ADAL" clId="{3A40E466-68C2-4426-AB63-3AC0950E57B3}" dt="2025-07-21T12:41:14.361" v="12456"/>
        <pc:sldMkLst>
          <pc:docMk/>
          <pc:sldMk cId="3060366271" sldId="1631"/>
        </pc:sldMkLst>
      </pc:sldChg>
      <pc:sldChg chg="modSp add mod">
        <pc:chgData name="Luka Lukač" userId="664ea76b-1e27-44d6-9118-861efcf80539" providerId="ADAL" clId="{3A40E466-68C2-4426-AB63-3AC0950E57B3}" dt="2025-07-21T12:41:21.175" v="12458" actId="1076"/>
        <pc:sldMkLst>
          <pc:docMk/>
          <pc:sldMk cId="421845807" sldId="1632"/>
        </pc:sldMkLst>
        <pc:spChg chg="mod">
          <ac:chgData name="Luka Lukač" userId="664ea76b-1e27-44d6-9118-861efcf80539" providerId="ADAL" clId="{3A40E466-68C2-4426-AB63-3AC0950E57B3}" dt="2025-07-21T12:41:17.341" v="12457" actId="20577"/>
          <ac:spMkLst>
            <pc:docMk/>
            <pc:sldMk cId="421845807" sldId="1632"/>
            <ac:spMk id="5" creationId="{1B16F1E3-12BC-01EE-90F2-2B8B93D8702E}"/>
          </ac:spMkLst>
        </pc:spChg>
        <pc:picChg chg="mod">
          <ac:chgData name="Luka Lukač" userId="664ea76b-1e27-44d6-9118-861efcf80539" providerId="ADAL" clId="{3A40E466-68C2-4426-AB63-3AC0950E57B3}" dt="2025-07-21T12:41:21.175" v="12458" actId="1076"/>
          <ac:picMkLst>
            <pc:docMk/>
            <pc:sldMk cId="421845807" sldId="1632"/>
            <ac:picMk id="2052" creationId="{5F90268C-B824-7D92-A9D1-B03FAFD7186B}"/>
          </ac:picMkLst>
        </pc:picChg>
      </pc:sldChg>
      <pc:sldChg chg="addSp modSp add mod">
        <pc:chgData name="Luka Lukač" userId="664ea76b-1e27-44d6-9118-861efcf80539" providerId="ADAL" clId="{3A40E466-68C2-4426-AB63-3AC0950E57B3}" dt="2025-07-21T12:42:57.296" v="12474" actId="164"/>
        <pc:sldMkLst>
          <pc:docMk/>
          <pc:sldMk cId="3507939879" sldId="1633"/>
        </pc:sldMkLst>
        <pc:spChg chg="add mod">
          <ac:chgData name="Luka Lukač" userId="664ea76b-1e27-44d6-9118-861efcf80539" providerId="ADAL" clId="{3A40E466-68C2-4426-AB63-3AC0950E57B3}" dt="2025-07-21T12:42:57.296" v="12474" actId="164"/>
          <ac:spMkLst>
            <pc:docMk/>
            <pc:sldMk cId="3507939879" sldId="1633"/>
            <ac:spMk id="2" creationId="{05AF06D0-2CBC-73E6-9E1A-FF0F49FB931D}"/>
          </ac:spMkLst>
        </pc:spChg>
        <pc:spChg chg="mod">
          <ac:chgData name="Luka Lukač" userId="664ea76b-1e27-44d6-9118-861efcf80539" providerId="ADAL" clId="{3A40E466-68C2-4426-AB63-3AC0950E57B3}" dt="2025-07-21T12:42:54.034" v="12473" actId="1076"/>
          <ac:spMkLst>
            <pc:docMk/>
            <pc:sldMk cId="3507939879" sldId="1633"/>
            <ac:spMk id="5" creationId="{9C5640CE-7EAB-452E-E5E3-3B6FDDF6A09C}"/>
          </ac:spMkLst>
        </pc:spChg>
        <pc:grpChg chg="add mod">
          <ac:chgData name="Luka Lukač" userId="664ea76b-1e27-44d6-9118-861efcf80539" providerId="ADAL" clId="{3A40E466-68C2-4426-AB63-3AC0950E57B3}" dt="2025-07-21T12:42:57.296" v="12474" actId="164"/>
          <ac:grpSpMkLst>
            <pc:docMk/>
            <pc:sldMk cId="3507939879" sldId="1633"/>
            <ac:grpSpMk id="6" creationId="{7FAC78AD-048D-971B-A7F6-95707B7A627E}"/>
          </ac:grpSpMkLst>
        </pc:grpChg>
        <pc:picChg chg="mod">
          <ac:chgData name="Luka Lukač" userId="664ea76b-1e27-44d6-9118-861efcf80539" providerId="ADAL" clId="{3A40E466-68C2-4426-AB63-3AC0950E57B3}" dt="2025-07-21T12:42:57.296" v="12474" actId="164"/>
          <ac:picMkLst>
            <pc:docMk/>
            <pc:sldMk cId="3507939879" sldId="1633"/>
            <ac:picMk id="3074" creationId="{10502182-1C83-9B19-9E23-6A0539E4782B}"/>
          </ac:picMkLst>
        </pc:picChg>
      </pc:sldChg>
      <pc:sldChg chg="delSp modSp add mod">
        <pc:chgData name="Luka Lukač" userId="664ea76b-1e27-44d6-9118-861efcf80539" providerId="ADAL" clId="{3A40E466-68C2-4426-AB63-3AC0950E57B3}" dt="2025-07-21T12:43:31.354" v="12482" actId="1076"/>
        <pc:sldMkLst>
          <pc:docMk/>
          <pc:sldMk cId="2647516029" sldId="1634"/>
        </pc:sldMkLst>
        <pc:spChg chg="mod">
          <ac:chgData name="Luka Lukač" userId="664ea76b-1e27-44d6-9118-861efcf80539" providerId="ADAL" clId="{3A40E466-68C2-4426-AB63-3AC0950E57B3}" dt="2025-07-21T12:43:10.482" v="12476" actId="20577"/>
          <ac:spMkLst>
            <pc:docMk/>
            <pc:sldMk cId="2647516029" sldId="1634"/>
            <ac:spMk id="5" creationId="{9A0F3F44-AAE3-77F0-0DB7-5B68427D6061}"/>
          </ac:spMkLst>
        </pc:spChg>
        <pc:picChg chg="mod">
          <ac:chgData name="Luka Lukač" userId="664ea76b-1e27-44d6-9118-861efcf80539" providerId="ADAL" clId="{3A40E466-68C2-4426-AB63-3AC0950E57B3}" dt="2025-07-21T12:43:31.354" v="12482" actId="1076"/>
          <ac:picMkLst>
            <pc:docMk/>
            <pc:sldMk cId="2647516029" sldId="1634"/>
            <ac:picMk id="6" creationId="{86B92528-C2E7-66C2-EB9A-F1082270D9F2}"/>
          </ac:picMkLst>
        </pc:picChg>
      </pc:sldChg>
      <pc:sldChg chg="delSp modSp add mod">
        <pc:chgData name="Luka Lukač" userId="664ea76b-1e27-44d6-9118-861efcf80539" providerId="ADAL" clId="{3A40E466-68C2-4426-AB63-3AC0950E57B3}" dt="2025-07-21T12:43:40.171" v="12487" actId="1076"/>
        <pc:sldMkLst>
          <pc:docMk/>
          <pc:sldMk cId="2571799804" sldId="1635"/>
        </pc:sldMkLst>
        <pc:spChg chg="mod">
          <ac:chgData name="Luka Lukač" userId="664ea76b-1e27-44d6-9118-861efcf80539" providerId="ADAL" clId="{3A40E466-68C2-4426-AB63-3AC0950E57B3}" dt="2025-07-21T12:43:35.078" v="12485" actId="20577"/>
          <ac:spMkLst>
            <pc:docMk/>
            <pc:sldMk cId="2571799804" sldId="1635"/>
            <ac:spMk id="5" creationId="{3C5F3759-48EC-AB99-8B55-314E4E0DF2C3}"/>
          </ac:spMkLst>
        </pc:spChg>
        <pc:picChg chg="mod">
          <ac:chgData name="Luka Lukač" userId="664ea76b-1e27-44d6-9118-861efcf80539" providerId="ADAL" clId="{3A40E466-68C2-4426-AB63-3AC0950E57B3}" dt="2025-07-21T12:43:40.171" v="12487" actId="1076"/>
          <ac:picMkLst>
            <pc:docMk/>
            <pc:sldMk cId="2571799804" sldId="1635"/>
            <ac:picMk id="6" creationId="{771F384B-7B53-9972-8A2F-47BB99CB70C2}"/>
          </ac:picMkLst>
        </pc:picChg>
      </pc:sldChg>
      <pc:sldChg chg="modSp add mod">
        <pc:chgData name="Luka Lukač" userId="664ea76b-1e27-44d6-9118-861efcf80539" providerId="ADAL" clId="{3A40E466-68C2-4426-AB63-3AC0950E57B3}" dt="2025-07-21T12:43:49.106" v="12491" actId="1076"/>
        <pc:sldMkLst>
          <pc:docMk/>
          <pc:sldMk cId="1935972523" sldId="1636"/>
        </pc:sldMkLst>
        <pc:spChg chg="mod">
          <ac:chgData name="Luka Lukač" userId="664ea76b-1e27-44d6-9118-861efcf80539" providerId="ADAL" clId="{3A40E466-68C2-4426-AB63-3AC0950E57B3}" dt="2025-07-21T12:43:44.666" v="12490" actId="20577"/>
          <ac:spMkLst>
            <pc:docMk/>
            <pc:sldMk cId="1935972523" sldId="1636"/>
            <ac:spMk id="5" creationId="{ABB5900A-22AF-31BA-0B72-85BB406112DF}"/>
          </ac:spMkLst>
        </pc:spChg>
        <pc:picChg chg="mod">
          <ac:chgData name="Luka Lukač" userId="664ea76b-1e27-44d6-9118-861efcf80539" providerId="ADAL" clId="{3A40E466-68C2-4426-AB63-3AC0950E57B3}" dt="2025-07-21T12:43:49.106" v="12491" actId="1076"/>
          <ac:picMkLst>
            <pc:docMk/>
            <pc:sldMk cId="1935972523" sldId="1636"/>
            <ac:picMk id="10246" creationId="{08B407AE-A8A0-1CF1-EF1E-2486C575F7A1}"/>
          </ac:picMkLst>
        </pc:picChg>
      </pc:sldChg>
      <pc:sldChg chg="delSp modSp add mod">
        <pc:chgData name="Luka Lukač" userId="664ea76b-1e27-44d6-9118-861efcf80539" providerId="ADAL" clId="{3A40E466-68C2-4426-AB63-3AC0950E57B3}" dt="2025-07-21T12:43:54.168" v="12495" actId="478"/>
        <pc:sldMkLst>
          <pc:docMk/>
          <pc:sldMk cId="129643413" sldId="1637"/>
        </pc:sldMkLst>
        <pc:spChg chg="mod">
          <ac:chgData name="Luka Lukač" userId="664ea76b-1e27-44d6-9118-861efcf80539" providerId="ADAL" clId="{3A40E466-68C2-4426-AB63-3AC0950E57B3}" dt="2025-07-21T12:43:52.971" v="12494" actId="20577"/>
          <ac:spMkLst>
            <pc:docMk/>
            <pc:sldMk cId="129643413" sldId="1637"/>
            <ac:spMk id="5" creationId="{141F32E2-235B-8C1E-CAB5-6A925844C396}"/>
          </ac:spMkLst>
        </pc:spChg>
      </pc:sldChg>
      <pc:sldChg chg="delSp modSp add mod">
        <pc:chgData name="Luka Lukač" userId="664ea76b-1e27-44d6-9118-861efcf80539" providerId="ADAL" clId="{3A40E466-68C2-4426-AB63-3AC0950E57B3}" dt="2025-07-21T12:43:57.367" v="12497" actId="20577"/>
        <pc:sldMkLst>
          <pc:docMk/>
          <pc:sldMk cId="1583380258" sldId="1638"/>
        </pc:sldMkLst>
        <pc:spChg chg="mod">
          <ac:chgData name="Luka Lukač" userId="664ea76b-1e27-44d6-9118-861efcf80539" providerId="ADAL" clId="{3A40E466-68C2-4426-AB63-3AC0950E57B3}" dt="2025-07-21T12:43:57.367" v="12497" actId="20577"/>
          <ac:spMkLst>
            <pc:docMk/>
            <pc:sldMk cId="1583380258" sldId="1638"/>
            <ac:spMk id="5" creationId="{9CB92F76-830D-9001-5890-9B7D7CCBAE5A}"/>
          </ac:spMkLst>
        </pc:spChg>
      </pc:sldChg>
      <pc:sldChg chg="delSp modSp add mod">
        <pc:chgData name="Luka Lukač" userId="664ea76b-1e27-44d6-9118-861efcf80539" providerId="ADAL" clId="{3A40E466-68C2-4426-AB63-3AC0950E57B3}" dt="2025-07-21T12:44:34.744" v="12506" actId="478"/>
        <pc:sldMkLst>
          <pc:docMk/>
          <pc:sldMk cId="2818578581" sldId="1639"/>
        </pc:sldMkLst>
        <pc:spChg chg="mod">
          <ac:chgData name="Luka Lukač" userId="664ea76b-1e27-44d6-9118-861efcf80539" providerId="ADAL" clId="{3A40E466-68C2-4426-AB63-3AC0950E57B3}" dt="2025-07-21T12:44:13.974" v="12500" actId="20577"/>
          <ac:spMkLst>
            <pc:docMk/>
            <pc:sldMk cId="2818578581" sldId="1639"/>
            <ac:spMk id="5" creationId="{42F0C3EA-8E6F-0AAF-B107-144057BB233E}"/>
          </ac:spMkLst>
        </pc:spChg>
      </pc:sldChg>
      <pc:sldChg chg="delSp modSp add mod">
        <pc:chgData name="Luka Lukač" userId="664ea76b-1e27-44d6-9118-861efcf80539" providerId="ADAL" clId="{3A40E466-68C2-4426-AB63-3AC0950E57B3}" dt="2025-07-21T12:44:38.202" v="12508" actId="20577"/>
        <pc:sldMkLst>
          <pc:docMk/>
          <pc:sldMk cId="2002251767" sldId="1640"/>
        </pc:sldMkLst>
        <pc:spChg chg="mod">
          <ac:chgData name="Luka Lukač" userId="664ea76b-1e27-44d6-9118-861efcf80539" providerId="ADAL" clId="{3A40E466-68C2-4426-AB63-3AC0950E57B3}" dt="2025-07-21T12:44:38.202" v="12508" actId="20577"/>
          <ac:spMkLst>
            <pc:docMk/>
            <pc:sldMk cId="2002251767" sldId="1640"/>
            <ac:spMk id="5" creationId="{52B1D017-2CF4-694B-D5DC-9D423013AB4F}"/>
          </ac:spMkLst>
        </pc:spChg>
      </pc:sldChg>
      <pc:sldChg chg="delSp modSp add mod">
        <pc:chgData name="Luka Lukač" userId="664ea76b-1e27-44d6-9118-861efcf80539" providerId="ADAL" clId="{3A40E466-68C2-4426-AB63-3AC0950E57B3}" dt="2025-07-21T12:44:41.779" v="12510" actId="20577"/>
        <pc:sldMkLst>
          <pc:docMk/>
          <pc:sldMk cId="3285962089" sldId="1641"/>
        </pc:sldMkLst>
        <pc:spChg chg="mod">
          <ac:chgData name="Luka Lukač" userId="664ea76b-1e27-44d6-9118-861efcf80539" providerId="ADAL" clId="{3A40E466-68C2-4426-AB63-3AC0950E57B3}" dt="2025-07-21T12:44:41.779" v="12510" actId="20577"/>
          <ac:spMkLst>
            <pc:docMk/>
            <pc:sldMk cId="3285962089" sldId="1641"/>
            <ac:spMk id="5" creationId="{593081B6-6DF8-EEFC-3873-A81F4B9CE9A5}"/>
          </ac:spMkLst>
        </pc:spChg>
      </pc:sldChg>
      <pc:sldChg chg="addSp modSp add mod">
        <pc:chgData name="Luka Lukač" userId="664ea76b-1e27-44d6-9118-861efcf80539" providerId="ADAL" clId="{3A40E466-68C2-4426-AB63-3AC0950E57B3}" dt="2025-07-21T12:45:20.348" v="12518" actId="164"/>
        <pc:sldMkLst>
          <pc:docMk/>
          <pc:sldMk cId="2649728490" sldId="1642"/>
        </pc:sldMkLst>
        <pc:spChg chg="add mod">
          <ac:chgData name="Luka Lukač" userId="664ea76b-1e27-44d6-9118-861efcf80539" providerId="ADAL" clId="{3A40E466-68C2-4426-AB63-3AC0950E57B3}" dt="2025-07-21T12:45:20.348" v="12518" actId="164"/>
          <ac:spMkLst>
            <pc:docMk/>
            <pc:sldMk cId="2649728490" sldId="1642"/>
            <ac:spMk id="2" creationId="{50B47B81-1F2E-3630-008E-583FA604B97B}"/>
          </ac:spMkLst>
        </pc:spChg>
        <pc:spChg chg="mod">
          <ac:chgData name="Luka Lukač" userId="664ea76b-1e27-44d6-9118-861efcf80539" providerId="ADAL" clId="{3A40E466-68C2-4426-AB63-3AC0950E57B3}" dt="2025-07-21T12:44:44.182" v="12511" actId="20577"/>
          <ac:spMkLst>
            <pc:docMk/>
            <pc:sldMk cId="2649728490" sldId="1642"/>
            <ac:spMk id="5" creationId="{D8B6E84E-5731-4A48-F45D-91C75F0ED379}"/>
          </ac:spMkLst>
        </pc:spChg>
        <pc:grpChg chg="add mod">
          <ac:chgData name="Luka Lukač" userId="664ea76b-1e27-44d6-9118-861efcf80539" providerId="ADAL" clId="{3A40E466-68C2-4426-AB63-3AC0950E57B3}" dt="2025-07-21T12:45:20.348" v="12518" actId="164"/>
          <ac:grpSpMkLst>
            <pc:docMk/>
            <pc:sldMk cId="2649728490" sldId="1642"/>
            <ac:grpSpMk id="6" creationId="{1EC44592-4665-5929-452B-52A019E7CFF2}"/>
          </ac:grpSpMkLst>
        </pc:grpChg>
        <pc:picChg chg="mod">
          <ac:chgData name="Luka Lukač" userId="664ea76b-1e27-44d6-9118-861efcf80539" providerId="ADAL" clId="{3A40E466-68C2-4426-AB63-3AC0950E57B3}" dt="2025-07-21T12:45:20.348" v="12518" actId="164"/>
          <ac:picMkLst>
            <pc:docMk/>
            <pc:sldMk cId="2649728490" sldId="1642"/>
            <ac:picMk id="12290" creationId="{F2161105-E54E-CA00-C1A6-11CE388ACD93}"/>
          </ac:picMkLst>
        </pc:picChg>
      </pc:sldChg>
      <pc:sldChg chg="add">
        <pc:chgData name="Luka Lukač" userId="664ea76b-1e27-44d6-9118-861efcf80539" providerId="ADAL" clId="{3A40E466-68C2-4426-AB63-3AC0950E57B3}" dt="2025-07-21T12:41:14.361" v="12456"/>
        <pc:sldMkLst>
          <pc:docMk/>
          <pc:sldMk cId="3002929827" sldId="1643"/>
        </pc:sldMkLst>
      </pc:sldChg>
      <pc:sldChg chg="delSp modSp add mod">
        <pc:chgData name="Luka Lukač" userId="664ea76b-1e27-44d6-9118-861efcf80539" providerId="ADAL" clId="{3A40E466-68C2-4426-AB63-3AC0950E57B3}" dt="2025-07-21T12:45:38.575" v="12525" actId="1076"/>
        <pc:sldMkLst>
          <pc:docMk/>
          <pc:sldMk cId="515413109" sldId="1644"/>
        </pc:sldMkLst>
        <pc:spChg chg="mod">
          <ac:chgData name="Luka Lukač" userId="664ea76b-1e27-44d6-9118-861efcf80539" providerId="ADAL" clId="{3A40E466-68C2-4426-AB63-3AC0950E57B3}" dt="2025-07-21T12:45:31.909" v="12523" actId="20577"/>
          <ac:spMkLst>
            <pc:docMk/>
            <pc:sldMk cId="515413109" sldId="1644"/>
            <ac:spMk id="5" creationId="{F31980E8-8CCA-3C5B-B34C-FEE02983E589}"/>
          </ac:spMkLst>
        </pc:spChg>
        <pc:grpChg chg="mod topLvl">
          <ac:chgData name="Luka Lukač" userId="664ea76b-1e27-44d6-9118-861efcf80539" providerId="ADAL" clId="{3A40E466-68C2-4426-AB63-3AC0950E57B3}" dt="2025-07-21T12:45:38.575" v="12525" actId="1076"/>
          <ac:grpSpMkLst>
            <pc:docMk/>
            <pc:sldMk cId="515413109" sldId="1644"/>
            <ac:grpSpMk id="7" creationId="{13B0CFDD-90A2-82BA-7036-187AED68D3E2}"/>
          </ac:grpSpMkLst>
        </pc:grpChg>
        <pc:picChg chg="mod">
          <ac:chgData name="Luka Lukač" userId="664ea76b-1e27-44d6-9118-861efcf80539" providerId="ADAL" clId="{3A40E466-68C2-4426-AB63-3AC0950E57B3}" dt="2025-07-21T12:45:38.575" v="12525" actId="1076"/>
          <ac:picMkLst>
            <pc:docMk/>
            <pc:sldMk cId="515413109" sldId="1644"/>
            <ac:picMk id="2" creationId="{FE860734-4DA9-EA01-2996-3E3BA1567CB2}"/>
          </ac:picMkLst>
        </pc:picChg>
        <pc:picChg chg="mod">
          <ac:chgData name="Luka Lukač" userId="664ea76b-1e27-44d6-9118-861efcf80539" providerId="ADAL" clId="{3A40E466-68C2-4426-AB63-3AC0950E57B3}" dt="2025-07-21T12:45:38.575" v="12525" actId="1076"/>
          <ac:picMkLst>
            <pc:docMk/>
            <pc:sldMk cId="515413109" sldId="1644"/>
            <ac:picMk id="4098" creationId="{354F28B3-836C-9A21-E923-624C68242378}"/>
          </ac:picMkLst>
        </pc:picChg>
        <pc:picChg chg="mod">
          <ac:chgData name="Luka Lukač" userId="664ea76b-1e27-44d6-9118-861efcf80539" providerId="ADAL" clId="{3A40E466-68C2-4426-AB63-3AC0950E57B3}" dt="2025-07-21T12:45:38.575" v="12525" actId="1076"/>
          <ac:picMkLst>
            <pc:docMk/>
            <pc:sldMk cId="515413109" sldId="1644"/>
            <ac:picMk id="4100" creationId="{7146A246-439A-19AA-69A7-E97AC70C5091}"/>
          </ac:picMkLst>
        </pc:picChg>
        <pc:picChg chg="mod">
          <ac:chgData name="Luka Lukač" userId="664ea76b-1e27-44d6-9118-861efcf80539" providerId="ADAL" clId="{3A40E466-68C2-4426-AB63-3AC0950E57B3}" dt="2025-07-21T12:45:38.575" v="12525" actId="1076"/>
          <ac:picMkLst>
            <pc:docMk/>
            <pc:sldMk cId="515413109" sldId="1644"/>
            <ac:picMk id="4102" creationId="{F37FAB5C-AB2D-94C9-B7C4-354A89268D31}"/>
          </ac:picMkLst>
        </pc:picChg>
      </pc:sldChg>
      <pc:sldChg chg="delSp modSp add mod">
        <pc:chgData name="Luka Lukač" userId="664ea76b-1e27-44d6-9118-861efcf80539" providerId="ADAL" clId="{3A40E466-68C2-4426-AB63-3AC0950E57B3}" dt="2025-07-21T12:45:43.869" v="12527" actId="20577"/>
        <pc:sldMkLst>
          <pc:docMk/>
          <pc:sldMk cId="3376691169" sldId="1645"/>
        </pc:sldMkLst>
        <pc:spChg chg="mod">
          <ac:chgData name="Luka Lukač" userId="664ea76b-1e27-44d6-9118-861efcf80539" providerId="ADAL" clId="{3A40E466-68C2-4426-AB63-3AC0950E57B3}" dt="2025-07-21T12:45:43.869" v="12527" actId="20577"/>
          <ac:spMkLst>
            <pc:docMk/>
            <pc:sldMk cId="3376691169" sldId="1645"/>
            <ac:spMk id="5" creationId="{B2ECBA94-E3BC-D5E5-D843-800AEB5FE648}"/>
          </ac:spMkLst>
        </pc:spChg>
      </pc:sldChg>
      <pc:sldChg chg="modSp add mod">
        <pc:chgData name="Luka Lukač" userId="664ea76b-1e27-44d6-9118-861efcf80539" providerId="ADAL" clId="{3A40E466-68C2-4426-AB63-3AC0950E57B3}" dt="2025-07-21T12:46:01.076" v="12532" actId="1076"/>
        <pc:sldMkLst>
          <pc:docMk/>
          <pc:sldMk cId="105065438" sldId="1646"/>
        </pc:sldMkLst>
        <pc:spChg chg="mod">
          <ac:chgData name="Luka Lukač" userId="664ea76b-1e27-44d6-9118-861efcf80539" providerId="ADAL" clId="{3A40E466-68C2-4426-AB63-3AC0950E57B3}" dt="2025-07-21T12:45:46.394" v="12528" actId="20577"/>
          <ac:spMkLst>
            <pc:docMk/>
            <pc:sldMk cId="105065438" sldId="1646"/>
            <ac:spMk id="5" creationId="{92520097-632C-14BB-5F89-5BD820EF556F}"/>
          </ac:spMkLst>
        </pc:spChg>
        <pc:picChg chg="mod">
          <ac:chgData name="Luka Lukač" userId="664ea76b-1e27-44d6-9118-861efcf80539" providerId="ADAL" clId="{3A40E466-68C2-4426-AB63-3AC0950E57B3}" dt="2025-07-21T12:46:01.076" v="12532" actId="1076"/>
          <ac:picMkLst>
            <pc:docMk/>
            <pc:sldMk cId="105065438" sldId="1646"/>
            <ac:picMk id="10242" creationId="{D19B6EA1-640B-1EF6-01AA-0CC767AF6780}"/>
          </ac:picMkLst>
        </pc:picChg>
      </pc:sldChg>
      <pc:sldChg chg="delSp modSp add mod">
        <pc:chgData name="Luka Lukač" userId="664ea76b-1e27-44d6-9118-861efcf80539" providerId="ADAL" clId="{3A40E466-68C2-4426-AB63-3AC0950E57B3}" dt="2025-07-21T12:46:09.657" v="12538" actId="1076"/>
        <pc:sldMkLst>
          <pc:docMk/>
          <pc:sldMk cId="4199617675" sldId="1647"/>
        </pc:sldMkLst>
        <pc:spChg chg="mod">
          <ac:chgData name="Luka Lukač" userId="664ea76b-1e27-44d6-9118-861efcf80539" providerId="ADAL" clId="{3A40E466-68C2-4426-AB63-3AC0950E57B3}" dt="2025-07-21T12:46:05.201" v="12534" actId="20577"/>
          <ac:spMkLst>
            <pc:docMk/>
            <pc:sldMk cId="4199617675" sldId="1647"/>
            <ac:spMk id="5" creationId="{DAF11685-0702-4297-929E-7E89056E5DF4}"/>
          </ac:spMkLst>
        </pc:spChg>
        <pc:picChg chg="mod">
          <ac:chgData name="Luka Lukač" userId="664ea76b-1e27-44d6-9118-861efcf80539" providerId="ADAL" clId="{3A40E466-68C2-4426-AB63-3AC0950E57B3}" dt="2025-07-21T12:46:09.657" v="12538" actId="1076"/>
          <ac:picMkLst>
            <pc:docMk/>
            <pc:sldMk cId="4199617675" sldId="1647"/>
            <ac:picMk id="11268" creationId="{D9C19E7A-1D82-C9BC-57BB-21CE3BAAE2EA}"/>
          </ac:picMkLst>
        </pc:picChg>
      </pc:sldChg>
      <pc:sldChg chg="modSp add mod">
        <pc:chgData name="Luka Lukač" userId="664ea76b-1e27-44d6-9118-861efcf80539" providerId="ADAL" clId="{3A40E466-68C2-4426-AB63-3AC0950E57B3}" dt="2025-07-21T12:46:16.573" v="12542" actId="1076"/>
        <pc:sldMkLst>
          <pc:docMk/>
          <pc:sldMk cId="1072190458" sldId="1648"/>
        </pc:sldMkLst>
        <pc:spChg chg="mod">
          <ac:chgData name="Luka Lukač" userId="664ea76b-1e27-44d6-9118-861efcf80539" providerId="ADAL" clId="{3A40E466-68C2-4426-AB63-3AC0950E57B3}" dt="2025-07-21T12:46:13.131" v="12541" actId="20577"/>
          <ac:spMkLst>
            <pc:docMk/>
            <pc:sldMk cId="1072190458" sldId="1648"/>
            <ac:spMk id="5" creationId="{9DBD5831-62D8-35A3-3C86-83463C2C4518}"/>
          </ac:spMkLst>
        </pc:spChg>
        <pc:spChg chg="mod">
          <ac:chgData name="Luka Lukač" userId="664ea76b-1e27-44d6-9118-861efcf80539" providerId="ADAL" clId="{3A40E466-68C2-4426-AB63-3AC0950E57B3}" dt="2025-07-21T12:46:16.573" v="12542" actId="1076"/>
          <ac:spMkLst>
            <pc:docMk/>
            <pc:sldMk cId="1072190458" sldId="1648"/>
            <ac:spMk id="6" creationId="{28601E71-7697-94D4-F4BF-A5D0E880256F}"/>
          </ac:spMkLst>
        </pc:spChg>
      </pc:sldChg>
      <pc:sldChg chg="addSp modSp add mod">
        <pc:chgData name="Luka Lukač" userId="664ea76b-1e27-44d6-9118-861efcf80539" providerId="ADAL" clId="{3A40E466-68C2-4426-AB63-3AC0950E57B3}" dt="2025-07-21T12:46:44.187" v="12548" actId="164"/>
        <pc:sldMkLst>
          <pc:docMk/>
          <pc:sldMk cId="3442975981" sldId="1649"/>
        </pc:sldMkLst>
        <pc:spChg chg="add mod">
          <ac:chgData name="Luka Lukač" userId="664ea76b-1e27-44d6-9118-861efcf80539" providerId="ADAL" clId="{3A40E466-68C2-4426-AB63-3AC0950E57B3}" dt="2025-07-21T12:46:44.187" v="12548" actId="164"/>
          <ac:spMkLst>
            <pc:docMk/>
            <pc:sldMk cId="3442975981" sldId="1649"/>
            <ac:spMk id="2" creationId="{C314B44F-B9E6-51A0-325C-BDDE3D8C7574}"/>
          </ac:spMkLst>
        </pc:spChg>
        <pc:spChg chg="mod">
          <ac:chgData name="Luka Lukač" userId="664ea76b-1e27-44d6-9118-861efcf80539" providerId="ADAL" clId="{3A40E466-68C2-4426-AB63-3AC0950E57B3}" dt="2025-07-21T12:46:19.191" v="12543" actId="20577"/>
          <ac:spMkLst>
            <pc:docMk/>
            <pc:sldMk cId="3442975981" sldId="1649"/>
            <ac:spMk id="5" creationId="{B1459CCB-7729-CA07-B914-093F00AD5ECC}"/>
          </ac:spMkLst>
        </pc:spChg>
        <pc:grpChg chg="add mod">
          <ac:chgData name="Luka Lukač" userId="664ea76b-1e27-44d6-9118-861efcf80539" providerId="ADAL" clId="{3A40E466-68C2-4426-AB63-3AC0950E57B3}" dt="2025-07-21T12:46:44.187" v="12548" actId="164"/>
          <ac:grpSpMkLst>
            <pc:docMk/>
            <pc:sldMk cId="3442975981" sldId="1649"/>
            <ac:grpSpMk id="6" creationId="{8065D4F5-638C-47C6-07EC-B0ECD8068338}"/>
          </ac:grpSpMkLst>
        </pc:grpChg>
        <pc:picChg chg="mod">
          <ac:chgData name="Luka Lukač" userId="664ea76b-1e27-44d6-9118-861efcf80539" providerId="ADAL" clId="{3A40E466-68C2-4426-AB63-3AC0950E57B3}" dt="2025-07-21T12:46:44.187" v="12548" actId="164"/>
          <ac:picMkLst>
            <pc:docMk/>
            <pc:sldMk cId="3442975981" sldId="1649"/>
            <ac:picMk id="7170" creationId="{BB75A47B-B880-4CF8-51A5-6B83D4016735}"/>
          </ac:picMkLst>
        </pc:picChg>
      </pc:sldChg>
      <pc:sldChg chg="addSp modSp add mod">
        <pc:chgData name="Luka Lukač" userId="664ea76b-1e27-44d6-9118-861efcf80539" providerId="ADAL" clId="{3A40E466-68C2-4426-AB63-3AC0950E57B3}" dt="2025-07-21T12:47:15.977" v="12554" actId="164"/>
        <pc:sldMkLst>
          <pc:docMk/>
          <pc:sldMk cId="3817934861" sldId="1650"/>
        </pc:sldMkLst>
        <pc:spChg chg="add mod">
          <ac:chgData name="Luka Lukač" userId="664ea76b-1e27-44d6-9118-861efcf80539" providerId="ADAL" clId="{3A40E466-68C2-4426-AB63-3AC0950E57B3}" dt="2025-07-21T12:47:15.977" v="12554" actId="164"/>
          <ac:spMkLst>
            <pc:docMk/>
            <pc:sldMk cId="3817934861" sldId="1650"/>
            <ac:spMk id="2" creationId="{D278EE69-E00E-D543-9DFE-8A757D57F296}"/>
          </ac:spMkLst>
        </pc:spChg>
        <pc:spChg chg="mod">
          <ac:chgData name="Luka Lukač" userId="664ea76b-1e27-44d6-9118-861efcf80539" providerId="ADAL" clId="{3A40E466-68C2-4426-AB63-3AC0950E57B3}" dt="2025-07-21T12:46:47.398" v="12549" actId="20577"/>
          <ac:spMkLst>
            <pc:docMk/>
            <pc:sldMk cId="3817934861" sldId="1650"/>
            <ac:spMk id="5" creationId="{CB9F36B4-2CA3-9B59-AF14-0685F04BAC3D}"/>
          </ac:spMkLst>
        </pc:spChg>
        <pc:grpChg chg="add mod">
          <ac:chgData name="Luka Lukač" userId="664ea76b-1e27-44d6-9118-861efcf80539" providerId="ADAL" clId="{3A40E466-68C2-4426-AB63-3AC0950E57B3}" dt="2025-07-21T12:47:15.977" v="12554" actId="164"/>
          <ac:grpSpMkLst>
            <pc:docMk/>
            <pc:sldMk cId="3817934861" sldId="1650"/>
            <ac:grpSpMk id="6" creationId="{ADC02A3D-A4CC-4CF7-CBAB-215CA9843236}"/>
          </ac:grpSpMkLst>
        </pc:grpChg>
        <pc:picChg chg="mod">
          <ac:chgData name="Luka Lukač" userId="664ea76b-1e27-44d6-9118-861efcf80539" providerId="ADAL" clId="{3A40E466-68C2-4426-AB63-3AC0950E57B3}" dt="2025-07-21T12:47:15.977" v="12554" actId="164"/>
          <ac:picMkLst>
            <pc:docMk/>
            <pc:sldMk cId="3817934861" sldId="1650"/>
            <ac:picMk id="8194" creationId="{277F50BF-E408-5C5D-3416-757CC984E13E}"/>
          </ac:picMkLst>
        </pc:picChg>
      </pc:sldChg>
      <pc:sldChg chg="modSp add mod">
        <pc:chgData name="Luka Lukač" userId="664ea76b-1e27-44d6-9118-861efcf80539" providerId="ADAL" clId="{3A40E466-68C2-4426-AB63-3AC0950E57B3}" dt="2025-07-21T12:47:46.347" v="12561" actId="14100"/>
        <pc:sldMkLst>
          <pc:docMk/>
          <pc:sldMk cId="753513794" sldId="1651"/>
        </pc:sldMkLst>
        <pc:spChg chg="mod">
          <ac:chgData name="Luka Lukač" userId="664ea76b-1e27-44d6-9118-861efcf80539" providerId="ADAL" clId="{3A40E466-68C2-4426-AB63-3AC0950E57B3}" dt="2025-07-21T12:47:46.347" v="12561" actId="14100"/>
          <ac:spMkLst>
            <pc:docMk/>
            <pc:sldMk cId="753513794" sldId="1651"/>
            <ac:spMk id="5" creationId="{1279E871-C6DC-EF66-A0C0-6E74BAC27ECA}"/>
          </ac:spMkLst>
        </pc:spChg>
        <pc:picChg chg="mod">
          <ac:chgData name="Luka Lukač" userId="664ea76b-1e27-44d6-9118-861efcf80539" providerId="ADAL" clId="{3A40E466-68C2-4426-AB63-3AC0950E57B3}" dt="2025-07-21T12:47:36.169" v="12559" actId="1076"/>
          <ac:picMkLst>
            <pc:docMk/>
            <pc:sldMk cId="753513794" sldId="1651"/>
            <ac:picMk id="12290" creationId="{443A3467-B374-CBDF-61A4-D197E5B2696F}"/>
          </ac:picMkLst>
        </pc:picChg>
      </pc:sldChg>
      <pc:sldChg chg="delSp modSp add mod">
        <pc:chgData name="Luka Lukač" userId="664ea76b-1e27-44d6-9118-861efcf80539" providerId="ADAL" clId="{3A40E466-68C2-4426-AB63-3AC0950E57B3}" dt="2025-07-21T12:47:51.559" v="12563" actId="478"/>
        <pc:sldMkLst>
          <pc:docMk/>
          <pc:sldMk cId="2771898727" sldId="1652"/>
        </pc:sldMkLst>
        <pc:spChg chg="mod">
          <ac:chgData name="Luka Lukač" userId="664ea76b-1e27-44d6-9118-861efcf80539" providerId="ADAL" clId="{3A40E466-68C2-4426-AB63-3AC0950E57B3}" dt="2025-07-21T12:47:50.878" v="12562" actId="20577"/>
          <ac:spMkLst>
            <pc:docMk/>
            <pc:sldMk cId="2771898727" sldId="1652"/>
            <ac:spMk id="5" creationId="{C4D9626E-12A9-EB9D-940A-2D31A0F6A715}"/>
          </ac:spMkLst>
        </pc:spChg>
      </pc:sldChg>
      <pc:sldChg chg="add">
        <pc:chgData name="Luka Lukač" userId="664ea76b-1e27-44d6-9118-861efcf80539" providerId="ADAL" clId="{3A40E466-68C2-4426-AB63-3AC0950E57B3}" dt="2025-07-21T12:41:14.361" v="12456"/>
        <pc:sldMkLst>
          <pc:docMk/>
          <pc:sldMk cId="1744291823" sldId="1653"/>
        </pc:sldMkLst>
      </pc:sldChg>
      <pc:sldChg chg="delSp modSp add mod">
        <pc:chgData name="Luka Lukač" userId="664ea76b-1e27-44d6-9118-861efcf80539" providerId="ADAL" clId="{3A40E466-68C2-4426-AB63-3AC0950E57B3}" dt="2025-07-21T12:47:58.436" v="12565" actId="478"/>
        <pc:sldMkLst>
          <pc:docMk/>
          <pc:sldMk cId="488041281" sldId="1654"/>
        </pc:sldMkLst>
        <pc:spChg chg="mod">
          <ac:chgData name="Luka Lukač" userId="664ea76b-1e27-44d6-9118-861efcf80539" providerId="ADAL" clId="{3A40E466-68C2-4426-AB63-3AC0950E57B3}" dt="2025-07-21T12:47:56.932" v="12564" actId="20577"/>
          <ac:spMkLst>
            <pc:docMk/>
            <pc:sldMk cId="488041281" sldId="1654"/>
            <ac:spMk id="5" creationId="{9A3AE1EE-1537-0AF4-22E2-A7B3A7A3AA10}"/>
          </ac:spMkLst>
        </pc:spChg>
      </pc:sldChg>
      <pc:sldChg chg="modSp add mod">
        <pc:chgData name="Luka Lukač" userId="664ea76b-1e27-44d6-9118-861efcf80539" providerId="ADAL" clId="{3A40E466-68C2-4426-AB63-3AC0950E57B3}" dt="2025-07-21T12:48:04.925" v="12568" actId="1076"/>
        <pc:sldMkLst>
          <pc:docMk/>
          <pc:sldMk cId="775062684" sldId="1655"/>
        </pc:sldMkLst>
        <pc:spChg chg="mod">
          <ac:chgData name="Luka Lukač" userId="664ea76b-1e27-44d6-9118-861efcf80539" providerId="ADAL" clId="{3A40E466-68C2-4426-AB63-3AC0950E57B3}" dt="2025-07-21T12:48:00.462" v="12566" actId="20577"/>
          <ac:spMkLst>
            <pc:docMk/>
            <pc:sldMk cId="775062684" sldId="1655"/>
            <ac:spMk id="5" creationId="{5F82C110-8F99-44A4-9831-78BA459FAD8E}"/>
          </ac:spMkLst>
        </pc:spChg>
        <pc:picChg chg="mod">
          <ac:chgData name="Luka Lukač" userId="664ea76b-1e27-44d6-9118-861efcf80539" providerId="ADAL" clId="{3A40E466-68C2-4426-AB63-3AC0950E57B3}" dt="2025-07-21T12:48:04.925" v="12568" actId="1076"/>
          <ac:picMkLst>
            <pc:docMk/>
            <pc:sldMk cId="775062684" sldId="1655"/>
            <ac:picMk id="6" creationId="{EEAFBBAB-D5B3-34F5-690E-B6402F9EE205}"/>
          </ac:picMkLst>
        </pc:picChg>
      </pc:sldChg>
      <pc:sldChg chg="modSp add mod">
        <pc:chgData name="Luka Lukač" userId="664ea76b-1e27-44d6-9118-861efcf80539" providerId="ADAL" clId="{3A40E466-68C2-4426-AB63-3AC0950E57B3}" dt="2025-07-21T12:48:22.683" v="12574" actId="1076"/>
        <pc:sldMkLst>
          <pc:docMk/>
          <pc:sldMk cId="2312595135" sldId="1656"/>
        </pc:sldMkLst>
        <pc:spChg chg="mod">
          <ac:chgData name="Luka Lukač" userId="664ea76b-1e27-44d6-9118-861efcf80539" providerId="ADAL" clId="{3A40E466-68C2-4426-AB63-3AC0950E57B3}" dt="2025-07-21T12:48:16.677" v="12571" actId="20577"/>
          <ac:spMkLst>
            <pc:docMk/>
            <pc:sldMk cId="2312595135" sldId="1656"/>
            <ac:spMk id="5" creationId="{6522FBDF-8545-14A1-5300-B9E776FA853A}"/>
          </ac:spMkLst>
        </pc:spChg>
        <pc:grpChg chg="mod">
          <ac:chgData name="Luka Lukač" userId="664ea76b-1e27-44d6-9118-861efcf80539" providerId="ADAL" clId="{3A40E466-68C2-4426-AB63-3AC0950E57B3}" dt="2025-07-21T12:48:22.683" v="12574" actId="1076"/>
          <ac:grpSpMkLst>
            <pc:docMk/>
            <pc:sldMk cId="2312595135" sldId="1656"/>
            <ac:grpSpMk id="2" creationId="{9738C373-A26E-098F-9716-162014FBAC6D}"/>
          </ac:grpSpMkLst>
        </pc:grpChg>
        <pc:picChg chg="mod">
          <ac:chgData name="Luka Lukač" userId="664ea76b-1e27-44d6-9118-861efcf80539" providerId="ADAL" clId="{3A40E466-68C2-4426-AB63-3AC0950E57B3}" dt="2025-07-21T12:48:22.683" v="12574" actId="1076"/>
          <ac:picMkLst>
            <pc:docMk/>
            <pc:sldMk cId="2312595135" sldId="1656"/>
            <ac:picMk id="19458" creationId="{060E1CCB-0A4D-1ED1-5CF8-1D64B53D58CE}"/>
          </ac:picMkLst>
        </pc:picChg>
        <pc:picChg chg="mod">
          <ac:chgData name="Luka Lukač" userId="664ea76b-1e27-44d6-9118-861efcf80539" providerId="ADAL" clId="{3A40E466-68C2-4426-AB63-3AC0950E57B3}" dt="2025-07-21T12:48:22.683" v="12574" actId="1076"/>
          <ac:picMkLst>
            <pc:docMk/>
            <pc:sldMk cId="2312595135" sldId="1656"/>
            <ac:picMk id="19460" creationId="{B6276188-068E-E835-6936-5FDD9B36BCFD}"/>
          </ac:picMkLst>
        </pc:picChg>
        <pc:picChg chg="mod">
          <ac:chgData name="Luka Lukač" userId="664ea76b-1e27-44d6-9118-861efcf80539" providerId="ADAL" clId="{3A40E466-68C2-4426-AB63-3AC0950E57B3}" dt="2025-07-21T12:48:22.683" v="12574" actId="1076"/>
          <ac:picMkLst>
            <pc:docMk/>
            <pc:sldMk cId="2312595135" sldId="1656"/>
            <ac:picMk id="19462" creationId="{CC62FBE4-8E68-8D8B-E832-AF9B43B657A1}"/>
          </ac:picMkLst>
        </pc:picChg>
        <pc:picChg chg="mod">
          <ac:chgData name="Luka Lukač" userId="664ea76b-1e27-44d6-9118-861efcf80539" providerId="ADAL" clId="{3A40E466-68C2-4426-AB63-3AC0950E57B3}" dt="2025-07-21T12:48:22.683" v="12574" actId="1076"/>
          <ac:picMkLst>
            <pc:docMk/>
            <pc:sldMk cId="2312595135" sldId="1656"/>
            <ac:picMk id="19464" creationId="{8B33CD1D-D4F3-99E9-A7D6-6160B52A183C}"/>
          </ac:picMkLst>
        </pc:picChg>
      </pc:sldChg>
      <pc:sldChg chg="modSp add mod">
        <pc:chgData name="Luka Lukač" userId="664ea76b-1e27-44d6-9118-861efcf80539" providerId="ADAL" clId="{3A40E466-68C2-4426-AB63-3AC0950E57B3}" dt="2025-07-21T12:48:28.838" v="12576" actId="1076"/>
        <pc:sldMkLst>
          <pc:docMk/>
          <pc:sldMk cId="1384826574" sldId="1657"/>
        </pc:sldMkLst>
        <pc:spChg chg="mod">
          <ac:chgData name="Luka Lukač" userId="664ea76b-1e27-44d6-9118-861efcf80539" providerId="ADAL" clId="{3A40E466-68C2-4426-AB63-3AC0950E57B3}" dt="2025-07-21T12:48:25.628" v="12575" actId="20577"/>
          <ac:spMkLst>
            <pc:docMk/>
            <pc:sldMk cId="1384826574" sldId="1657"/>
            <ac:spMk id="5" creationId="{ACF8FD6D-BCBC-65C8-7AF1-BAD1B7D6B410}"/>
          </ac:spMkLst>
        </pc:spChg>
        <pc:picChg chg="mod">
          <ac:chgData name="Luka Lukač" userId="664ea76b-1e27-44d6-9118-861efcf80539" providerId="ADAL" clId="{3A40E466-68C2-4426-AB63-3AC0950E57B3}" dt="2025-07-21T12:48:28.838" v="12576" actId="1076"/>
          <ac:picMkLst>
            <pc:docMk/>
            <pc:sldMk cId="1384826574" sldId="1657"/>
            <ac:picMk id="1026" creationId="{1C465BF7-2E0C-B042-A9AF-CB521BDB8A2A}"/>
          </ac:picMkLst>
        </pc:picChg>
      </pc:sldChg>
      <pc:sldChg chg="modSp add mod">
        <pc:chgData name="Luka Lukač" userId="664ea76b-1e27-44d6-9118-861efcf80539" providerId="ADAL" clId="{3A40E466-68C2-4426-AB63-3AC0950E57B3}" dt="2025-07-21T12:48:31.017" v="12577" actId="20577"/>
        <pc:sldMkLst>
          <pc:docMk/>
          <pc:sldMk cId="1690596808" sldId="1658"/>
        </pc:sldMkLst>
        <pc:spChg chg="mod">
          <ac:chgData name="Luka Lukač" userId="664ea76b-1e27-44d6-9118-861efcf80539" providerId="ADAL" clId="{3A40E466-68C2-4426-AB63-3AC0950E57B3}" dt="2025-07-21T12:48:31.017" v="12577" actId="20577"/>
          <ac:spMkLst>
            <pc:docMk/>
            <pc:sldMk cId="1690596808" sldId="1658"/>
            <ac:spMk id="5" creationId="{6BAA3C44-43DE-1001-0FC7-F30BB52C6D1F}"/>
          </ac:spMkLst>
        </pc:spChg>
      </pc:sldChg>
      <pc:sldChg chg="modSp add mod">
        <pc:chgData name="Luka Lukač" userId="664ea76b-1e27-44d6-9118-861efcf80539" providerId="ADAL" clId="{3A40E466-68C2-4426-AB63-3AC0950E57B3}" dt="2025-07-21T12:48:34.855" v="12580" actId="20577"/>
        <pc:sldMkLst>
          <pc:docMk/>
          <pc:sldMk cId="3699546813" sldId="1659"/>
        </pc:sldMkLst>
        <pc:spChg chg="mod">
          <ac:chgData name="Luka Lukač" userId="664ea76b-1e27-44d6-9118-861efcf80539" providerId="ADAL" clId="{3A40E466-68C2-4426-AB63-3AC0950E57B3}" dt="2025-07-21T12:48:34.855" v="12580" actId="20577"/>
          <ac:spMkLst>
            <pc:docMk/>
            <pc:sldMk cId="3699546813" sldId="1659"/>
            <ac:spMk id="5" creationId="{173570B2-2CA6-F2E0-D07E-8AFCD6F5A1A5}"/>
          </ac:spMkLst>
        </pc:spChg>
      </pc:sldChg>
      <pc:sldChg chg="modSp add mod">
        <pc:chgData name="Luka Lukač" userId="664ea76b-1e27-44d6-9118-861efcf80539" providerId="ADAL" clId="{3A40E466-68C2-4426-AB63-3AC0950E57B3}" dt="2025-07-21T12:48:49.599" v="12585" actId="1076"/>
        <pc:sldMkLst>
          <pc:docMk/>
          <pc:sldMk cId="2023755816" sldId="1660"/>
        </pc:sldMkLst>
        <pc:spChg chg="mod">
          <ac:chgData name="Luka Lukač" userId="664ea76b-1e27-44d6-9118-861efcf80539" providerId="ADAL" clId="{3A40E466-68C2-4426-AB63-3AC0950E57B3}" dt="2025-07-21T12:48:37.634" v="12581" actId="20577"/>
          <ac:spMkLst>
            <pc:docMk/>
            <pc:sldMk cId="2023755816" sldId="1660"/>
            <ac:spMk id="5" creationId="{4684BBF8-2897-F62E-32FB-2F133A0D3210}"/>
          </ac:spMkLst>
        </pc:spChg>
        <pc:picChg chg="mod">
          <ac:chgData name="Luka Lukač" userId="664ea76b-1e27-44d6-9118-861efcf80539" providerId="ADAL" clId="{3A40E466-68C2-4426-AB63-3AC0950E57B3}" dt="2025-07-21T12:48:49.599" v="12585" actId="1076"/>
          <ac:picMkLst>
            <pc:docMk/>
            <pc:sldMk cId="2023755816" sldId="1660"/>
            <ac:picMk id="15362" creationId="{259D6593-AFE2-696B-BF6A-AAF477C73AAB}"/>
          </ac:picMkLst>
        </pc:picChg>
      </pc:sldChg>
      <pc:sldChg chg="modSp add mod">
        <pc:chgData name="Luka Lukač" userId="664ea76b-1e27-44d6-9118-861efcf80539" providerId="ADAL" clId="{3A40E466-68C2-4426-AB63-3AC0950E57B3}" dt="2025-07-21T12:48:57.310" v="12587" actId="1076"/>
        <pc:sldMkLst>
          <pc:docMk/>
          <pc:sldMk cId="3350825616" sldId="1661"/>
        </pc:sldMkLst>
        <pc:spChg chg="mod">
          <ac:chgData name="Luka Lukač" userId="664ea76b-1e27-44d6-9118-861efcf80539" providerId="ADAL" clId="{3A40E466-68C2-4426-AB63-3AC0950E57B3}" dt="2025-07-21T12:48:53.079" v="12586" actId="20577"/>
          <ac:spMkLst>
            <pc:docMk/>
            <pc:sldMk cId="3350825616" sldId="1661"/>
            <ac:spMk id="5" creationId="{431A4727-BD67-8E72-D482-9C79568984A8}"/>
          </ac:spMkLst>
        </pc:spChg>
        <pc:picChg chg="mod">
          <ac:chgData name="Luka Lukač" userId="664ea76b-1e27-44d6-9118-861efcf80539" providerId="ADAL" clId="{3A40E466-68C2-4426-AB63-3AC0950E57B3}" dt="2025-07-21T12:48:57.310" v="12587" actId="1076"/>
          <ac:picMkLst>
            <pc:docMk/>
            <pc:sldMk cId="3350825616" sldId="1661"/>
            <ac:picMk id="18434" creationId="{B00A32F9-74E9-0962-0EEE-04CB28096FF0}"/>
          </ac:picMkLst>
        </pc:picChg>
      </pc:sldChg>
      <pc:sldChg chg="add">
        <pc:chgData name="Luka Lukač" userId="664ea76b-1e27-44d6-9118-861efcf80539" providerId="ADAL" clId="{3A40E466-68C2-4426-AB63-3AC0950E57B3}" dt="2025-07-21T12:54:11.545" v="12751"/>
        <pc:sldMkLst>
          <pc:docMk/>
          <pc:sldMk cId="1174912879" sldId="1662"/>
        </pc:sldMkLst>
      </pc:sldChg>
      <pc:sldChg chg="add">
        <pc:chgData name="Luka Lukač" userId="664ea76b-1e27-44d6-9118-861efcf80539" providerId="ADAL" clId="{3A40E466-68C2-4426-AB63-3AC0950E57B3}" dt="2025-07-21T13:05:08.335" v="12939"/>
        <pc:sldMkLst>
          <pc:docMk/>
          <pc:sldMk cId="3516993523" sldId="1663"/>
        </pc:sldMkLst>
      </pc:sldChg>
    </pc:docChg>
  </pc:docChgLst>
  <pc:docChgLst>
    <pc:chgData name="Luka Lukač" userId="664ea76b-1e27-44d6-9118-861efcf80539" providerId="ADAL" clId="{30B15686-0199-4221-92B4-696F3D9F0E28}"/>
    <pc:docChg chg="undo custSel addSld modSld">
      <pc:chgData name="Luka Lukač" userId="664ea76b-1e27-44d6-9118-861efcf80539" providerId="ADAL" clId="{30B15686-0199-4221-92B4-696F3D9F0E28}" dt="2023-12-19T15:59:35.004" v="4323" actId="14100"/>
      <pc:docMkLst>
        <pc:docMk/>
      </pc:docMkLst>
      <pc:sldChg chg="addSp delSp modSp mod">
        <pc:chgData name="Luka Lukač" userId="664ea76b-1e27-44d6-9118-861efcf80539" providerId="ADAL" clId="{30B15686-0199-4221-92B4-696F3D9F0E28}" dt="2023-11-01T09:33:24.974" v="718" actId="1076"/>
        <pc:sldMkLst>
          <pc:docMk/>
          <pc:sldMk cId="3564598382" sldId="848"/>
        </pc:sldMkLst>
      </pc:sldChg>
      <pc:sldChg chg="addSp delSp modSp mod">
        <pc:chgData name="Luka Lukač" userId="664ea76b-1e27-44d6-9118-861efcf80539" providerId="ADAL" clId="{30B15686-0199-4221-92B4-696F3D9F0E28}" dt="2023-11-04T15:11:39.729" v="1293" actId="20577"/>
        <pc:sldMkLst>
          <pc:docMk/>
          <pc:sldMk cId="2287800761" sldId="849"/>
        </pc:sldMkLst>
      </pc:sldChg>
      <pc:sldChg chg="addSp delSp modSp mod">
        <pc:chgData name="Luka Lukač" userId="664ea76b-1e27-44d6-9118-861efcf80539" providerId="ADAL" clId="{30B15686-0199-4221-92B4-696F3D9F0E28}" dt="2023-11-01T09:23:04.040" v="187"/>
        <pc:sldMkLst>
          <pc:docMk/>
          <pc:sldMk cId="723332430" sldId="850"/>
        </pc:sldMkLst>
      </pc:sldChg>
      <pc:sldChg chg="delSp">
        <pc:chgData name="Luka Lukač" userId="664ea76b-1e27-44d6-9118-861efcf80539" providerId="ADAL" clId="{30B15686-0199-4221-92B4-696F3D9F0E28}" dt="2023-10-31T11:11:39.147" v="12" actId="478"/>
        <pc:sldMkLst>
          <pc:docMk/>
          <pc:sldMk cId="243001354" sldId="854"/>
        </pc:sldMkLst>
      </pc:sldChg>
      <pc:sldChg chg="addSp delSp modSp mod">
        <pc:chgData name="Luka Lukač" userId="664ea76b-1e27-44d6-9118-861efcf80539" providerId="ADAL" clId="{30B15686-0199-4221-92B4-696F3D9F0E28}" dt="2023-11-01T09:41:20.877" v="922" actId="27309"/>
        <pc:sldMkLst>
          <pc:docMk/>
          <pc:sldMk cId="752933930" sldId="855"/>
        </pc:sldMkLst>
      </pc:sldChg>
      <pc:sldChg chg="delSp modSp mod">
        <pc:chgData name="Luka Lukač" userId="664ea76b-1e27-44d6-9118-861efcf80539" providerId="ADAL" clId="{30B15686-0199-4221-92B4-696F3D9F0E28}" dt="2023-11-01T09:43:56.632" v="940" actId="20577"/>
        <pc:sldMkLst>
          <pc:docMk/>
          <pc:sldMk cId="1486120375" sldId="856"/>
        </pc:sldMkLst>
      </pc:sldChg>
      <pc:sldChg chg="addSp delSp modSp mod">
        <pc:chgData name="Luka Lukač" userId="664ea76b-1e27-44d6-9118-861efcf80539" providerId="ADAL" clId="{30B15686-0199-4221-92B4-696F3D9F0E28}" dt="2023-11-04T15:27:55.160" v="2044" actId="1076"/>
        <pc:sldMkLst>
          <pc:docMk/>
          <pc:sldMk cId="699280988" sldId="862"/>
        </pc:sldMkLst>
      </pc:sldChg>
      <pc:sldChg chg="addSp delSp modSp mod">
        <pc:chgData name="Luka Lukač" userId="664ea76b-1e27-44d6-9118-861efcf80539" providerId="ADAL" clId="{30B15686-0199-4221-92B4-696F3D9F0E28}" dt="2023-11-04T16:08:00.149" v="3369" actId="1076"/>
        <pc:sldMkLst>
          <pc:docMk/>
          <pc:sldMk cId="51498728" sldId="863"/>
        </pc:sldMkLst>
      </pc:sldChg>
      <pc:sldChg chg="addSp delSp modSp mod">
        <pc:chgData name="Luka Lukač" userId="664ea76b-1e27-44d6-9118-861efcf80539" providerId="ADAL" clId="{30B15686-0199-4221-92B4-696F3D9F0E28}" dt="2023-11-04T15:43:02.269" v="2669" actId="1076"/>
        <pc:sldMkLst>
          <pc:docMk/>
          <pc:sldMk cId="4219795222" sldId="864"/>
        </pc:sldMkLst>
      </pc:sldChg>
      <pc:sldChg chg="addSp delSp modSp mod">
        <pc:chgData name="Luka Lukač" userId="664ea76b-1e27-44d6-9118-861efcf80539" providerId="ADAL" clId="{30B15686-0199-4221-92B4-696F3D9F0E28}" dt="2023-11-04T15:33:08.635" v="2279" actId="1076"/>
        <pc:sldMkLst>
          <pc:docMk/>
          <pc:sldMk cId="2793352248" sldId="865"/>
        </pc:sldMkLst>
      </pc:sldChg>
      <pc:sldChg chg="addSp delSp modSp">
        <pc:chgData name="Luka Lukač" userId="664ea76b-1e27-44d6-9118-861efcf80539" providerId="ADAL" clId="{30B15686-0199-4221-92B4-696F3D9F0E28}" dt="2023-10-31T11:11:22.875" v="11" actId="1076"/>
        <pc:sldMkLst>
          <pc:docMk/>
          <pc:sldMk cId="3793213209" sldId="866"/>
        </pc:sldMkLst>
      </pc:sldChg>
      <pc:sldChg chg="addSp delSp modSp mod">
        <pc:chgData name="Luka Lukač" userId="664ea76b-1e27-44d6-9118-861efcf80539" providerId="ADAL" clId="{30B15686-0199-4221-92B4-696F3D9F0E28}" dt="2023-11-04T15:17:30.644" v="1407" actId="1076"/>
        <pc:sldMkLst>
          <pc:docMk/>
          <pc:sldMk cId="2607956015" sldId="867"/>
        </pc:sldMkLst>
      </pc:sldChg>
      <pc:sldChg chg="addSp delSp modSp mod">
        <pc:chgData name="Luka Lukač" userId="664ea76b-1e27-44d6-9118-861efcf80539" providerId="ADAL" clId="{30B15686-0199-4221-92B4-696F3D9F0E28}" dt="2023-11-04T16:16:51.093" v="3543" actId="1076"/>
        <pc:sldMkLst>
          <pc:docMk/>
          <pc:sldMk cId="1254061654" sldId="868"/>
        </pc:sldMkLst>
      </pc:sldChg>
      <pc:sldChg chg="addSp delSp modSp mod">
        <pc:chgData name="Luka Lukač" userId="664ea76b-1e27-44d6-9118-861efcf80539" providerId="ADAL" clId="{30B15686-0199-4221-92B4-696F3D9F0E28}" dt="2023-11-04T15:22:21.242" v="1701" actId="1076"/>
        <pc:sldMkLst>
          <pc:docMk/>
          <pc:sldMk cId="2011779456" sldId="869"/>
        </pc:sldMkLst>
      </pc:sldChg>
      <pc:sldChg chg="addSp delSp modSp mod">
        <pc:chgData name="Luka Lukač" userId="664ea76b-1e27-44d6-9118-861efcf80539" providerId="ADAL" clId="{30B15686-0199-4221-92B4-696F3D9F0E28}" dt="2023-11-04T16:17:32.452" v="3546" actId="1076"/>
        <pc:sldMkLst>
          <pc:docMk/>
          <pc:sldMk cId="923402296" sldId="871"/>
        </pc:sldMkLst>
      </pc:sldChg>
      <pc:sldChg chg="addSp delSp modSp mod">
        <pc:chgData name="Luka Lukač" userId="664ea76b-1e27-44d6-9118-861efcf80539" providerId="ADAL" clId="{30B15686-0199-4221-92B4-696F3D9F0E28}" dt="2023-11-04T15:53:52.189" v="3139" actId="20577"/>
        <pc:sldMkLst>
          <pc:docMk/>
          <pc:sldMk cId="2277882326" sldId="872"/>
        </pc:sldMkLst>
      </pc:sldChg>
      <pc:sldChg chg="addSp delSp modSp mod">
        <pc:chgData name="Luka Lukač" userId="664ea76b-1e27-44d6-9118-861efcf80539" providerId="ADAL" clId="{30B15686-0199-4221-92B4-696F3D9F0E28}" dt="2023-11-04T16:01:19.402" v="3158" actId="20577"/>
        <pc:sldMkLst>
          <pc:docMk/>
          <pc:sldMk cId="4206169960" sldId="873"/>
        </pc:sldMkLst>
      </pc:sldChg>
      <pc:sldChg chg="delSp modSp mod">
        <pc:chgData name="Luka Lukač" userId="664ea76b-1e27-44d6-9118-861efcf80539" providerId="ADAL" clId="{30B15686-0199-4221-92B4-696F3D9F0E28}" dt="2023-11-04T16:14:23.507" v="3398" actId="20577"/>
        <pc:sldMkLst>
          <pc:docMk/>
          <pc:sldMk cId="2400985103" sldId="874"/>
        </pc:sldMkLst>
      </pc:sldChg>
      <pc:sldChg chg="delSp modSp mod">
        <pc:chgData name="Luka Lukač" userId="664ea76b-1e27-44d6-9118-861efcf80539" providerId="ADAL" clId="{30B15686-0199-4221-92B4-696F3D9F0E28}" dt="2023-11-04T16:13:42.570" v="3388" actId="20577"/>
        <pc:sldMkLst>
          <pc:docMk/>
          <pc:sldMk cId="3454761147" sldId="875"/>
        </pc:sldMkLst>
      </pc:sldChg>
      <pc:sldChg chg="addSp delSp modSp mod">
        <pc:chgData name="Luka Lukač" userId="664ea76b-1e27-44d6-9118-861efcf80539" providerId="ADAL" clId="{30B15686-0199-4221-92B4-696F3D9F0E28}" dt="2023-12-19T15:46:49.436" v="3855" actId="1076"/>
        <pc:sldMkLst>
          <pc:docMk/>
          <pc:sldMk cId="843593178" sldId="919"/>
        </pc:sldMkLst>
      </pc:sldChg>
      <pc:sldChg chg="addSp delSp modSp mod">
        <pc:chgData name="Luka Lukač" userId="664ea76b-1e27-44d6-9118-861efcf80539" providerId="ADAL" clId="{30B15686-0199-4221-92B4-696F3D9F0E28}" dt="2023-12-19T15:59:35.004" v="4323" actId="14100"/>
        <pc:sldMkLst>
          <pc:docMk/>
          <pc:sldMk cId="3477219727" sldId="920"/>
        </pc:sldMkLst>
      </pc:sldChg>
      <pc:sldChg chg="addSp delSp modSp">
        <pc:chgData name="Luka Lukač" userId="664ea76b-1e27-44d6-9118-861efcf80539" providerId="ADAL" clId="{30B15686-0199-4221-92B4-696F3D9F0E28}" dt="2023-10-31T11:07:14.581" v="7" actId="1076"/>
        <pc:sldMkLst>
          <pc:docMk/>
          <pc:sldMk cId="3404364336" sldId="1100"/>
        </pc:sldMkLst>
      </pc:sldChg>
      <pc:sldChg chg="add">
        <pc:chgData name="Luka Lukač" userId="664ea76b-1e27-44d6-9118-861efcf80539" providerId="ADAL" clId="{30B15686-0199-4221-92B4-696F3D9F0E28}" dt="2023-10-31T11:07:05.730" v="4"/>
        <pc:sldMkLst>
          <pc:docMk/>
          <pc:sldMk cId="3765391191" sldId="1219"/>
        </pc:sldMkLst>
      </pc:sldChg>
      <pc:sldChg chg="addSp delSp modSp add mod">
        <pc:chgData name="Luka Lukač" userId="664ea76b-1e27-44d6-9118-861efcf80539" providerId="ADAL" clId="{30B15686-0199-4221-92B4-696F3D9F0E28}" dt="2023-11-01T09:22:41.424" v="180" actId="1076"/>
        <pc:sldMkLst>
          <pc:docMk/>
          <pc:sldMk cId="3984082478" sldId="1220"/>
        </pc:sldMkLst>
      </pc:sldChg>
      <pc:sldChg chg="addSp delSp modSp add mod">
        <pc:chgData name="Luka Lukač" userId="664ea76b-1e27-44d6-9118-861efcf80539" providerId="ADAL" clId="{30B15686-0199-4221-92B4-696F3D9F0E28}" dt="2023-11-01T09:22:59.671" v="184" actId="21"/>
        <pc:sldMkLst>
          <pc:docMk/>
          <pc:sldMk cId="3695670481" sldId="1221"/>
        </pc:sldMkLst>
      </pc:sldChg>
      <pc:sldChg chg="addSp delSp modSp add mod">
        <pc:chgData name="Luka Lukač" userId="664ea76b-1e27-44d6-9118-861efcf80539" providerId="ADAL" clId="{30B15686-0199-4221-92B4-696F3D9F0E28}" dt="2023-11-01T09:21:27.262" v="163" actId="21"/>
        <pc:sldMkLst>
          <pc:docMk/>
          <pc:sldMk cId="2369671369" sldId="1222"/>
        </pc:sldMkLst>
      </pc:sldChg>
    </pc:docChg>
  </pc:docChgLst>
  <pc:docChgLst>
    <pc:chgData name="Luka Lukač" userId="664ea76b-1e27-44d6-9118-861efcf80539" providerId="ADAL" clId="{7C43B571-5923-412E-99E1-17F8CFA7A1FC}"/>
    <pc:docChg chg="undo custSel addSld delSld modSld sldOrd modSection">
      <pc:chgData name="Luka Lukač" userId="664ea76b-1e27-44d6-9118-861efcf80539" providerId="ADAL" clId="{7C43B571-5923-412E-99E1-17F8CFA7A1FC}" dt="2025-02-23T10:04:48.710" v="2205" actId="478"/>
      <pc:docMkLst>
        <pc:docMk/>
      </pc:docMkLst>
      <pc:sldChg chg="modSp del mod">
        <pc:chgData name="Luka Lukač" userId="664ea76b-1e27-44d6-9118-861efcf80539" providerId="ADAL" clId="{7C43B571-5923-412E-99E1-17F8CFA7A1FC}" dt="2025-02-23T09:57:30.302" v="2018" actId="47"/>
        <pc:sldMkLst>
          <pc:docMk/>
          <pc:sldMk cId="2786845696" sldId="310"/>
        </pc:sldMkLst>
      </pc:sldChg>
      <pc:sldChg chg="modSp mod">
        <pc:chgData name="Luka Lukač" userId="664ea76b-1e27-44d6-9118-861efcf80539" providerId="ADAL" clId="{7C43B571-5923-412E-99E1-17F8CFA7A1FC}" dt="2025-02-23T09:57:12.137" v="2015" actId="20577"/>
        <pc:sldMkLst>
          <pc:docMk/>
          <pc:sldMk cId="394153029" sldId="312"/>
        </pc:sldMkLst>
      </pc:sldChg>
      <pc:sldChg chg="ord">
        <pc:chgData name="Luka Lukač" userId="664ea76b-1e27-44d6-9118-861efcf80539" providerId="ADAL" clId="{7C43B571-5923-412E-99E1-17F8CFA7A1FC}" dt="2025-02-23T09:57:33.624" v="2021"/>
        <pc:sldMkLst>
          <pc:docMk/>
          <pc:sldMk cId="2955531794" sldId="1404"/>
        </pc:sldMkLst>
      </pc:sldChg>
      <pc:sldChg chg="addSp modSp mod">
        <pc:chgData name="Luka Lukač" userId="664ea76b-1e27-44d6-9118-861efcf80539" providerId="ADAL" clId="{7C43B571-5923-412E-99E1-17F8CFA7A1FC}" dt="2025-02-23T09:26:38.243" v="290" actId="1076"/>
        <pc:sldMkLst>
          <pc:docMk/>
          <pc:sldMk cId="2009750526" sldId="1423"/>
        </pc:sldMkLst>
      </pc:sldChg>
      <pc:sldChg chg="addSp delSp modSp mod">
        <pc:chgData name="Luka Lukač" userId="664ea76b-1e27-44d6-9118-861efcf80539" providerId="ADAL" clId="{7C43B571-5923-412E-99E1-17F8CFA7A1FC}" dt="2025-02-23T09:31:33.203" v="627" actId="1076"/>
        <pc:sldMkLst>
          <pc:docMk/>
          <pc:sldMk cId="978310596" sldId="1424"/>
        </pc:sldMkLst>
      </pc:sldChg>
      <pc:sldChg chg="addSp modSp mod">
        <pc:chgData name="Luka Lukač" userId="664ea76b-1e27-44d6-9118-861efcf80539" providerId="ADAL" clId="{7C43B571-5923-412E-99E1-17F8CFA7A1FC}" dt="2025-02-23T09:34:47.222" v="737" actId="20577"/>
        <pc:sldMkLst>
          <pc:docMk/>
          <pc:sldMk cId="2977090520" sldId="1425"/>
        </pc:sldMkLst>
      </pc:sldChg>
      <pc:sldChg chg="addSp modSp mod">
        <pc:chgData name="Luka Lukač" userId="664ea76b-1e27-44d6-9118-861efcf80539" providerId="ADAL" clId="{7C43B571-5923-412E-99E1-17F8CFA7A1FC}" dt="2025-02-23T09:38:54.998" v="989" actId="20577"/>
        <pc:sldMkLst>
          <pc:docMk/>
          <pc:sldMk cId="1937090408" sldId="1426"/>
        </pc:sldMkLst>
      </pc:sldChg>
      <pc:sldChg chg="addSp modSp mod">
        <pc:chgData name="Luka Lukač" userId="664ea76b-1e27-44d6-9118-861efcf80539" providerId="ADAL" clId="{7C43B571-5923-412E-99E1-17F8CFA7A1FC}" dt="2025-02-23T09:43:55.643" v="1257" actId="1076"/>
        <pc:sldMkLst>
          <pc:docMk/>
          <pc:sldMk cId="4162842464" sldId="1428"/>
        </pc:sldMkLst>
      </pc:sldChg>
      <pc:sldChg chg="addSp modSp mod">
        <pc:chgData name="Luka Lukač" userId="664ea76b-1e27-44d6-9118-861efcf80539" providerId="ADAL" clId="{7C43B571-5923-412E-99E1-17F8CFA7A1FC}" dt="2025-02-23T09:47:35.969" v="1485" actId="1076"/>
        <pc:sldMkLst>
          <pc:docMk/>
          <pc:sldMk cId="2021877849" sldId="1429"/>
        </pc:sldMkLst>
      </pc:sldChg>
      <pc:sldChg chg="addSp modSp mod">
        <pc:chgData name="Luka Lukač" userId="664ea76b-1e27-44d6-9118-861efcf80539" providerId="ADAL" clId="{7C43B571-5923-412E-99E1-17F8CFA7A1FC}" dt="2025-02-23T09:52:21.103" v="1791" actId="1076"/>
        <pc:sldMkLst>
          <pc:docMk/>
          <pc:sldMk cId="3128883725" sldId="1430"/>
        </pc:sldMkLst>
      </pc:sldChg>
      <pc:sldChg chg="addSp modSp mod">
        <pc:chgData name="Luka Lukač" userId="664ea76b-1e27-44d6-9118-861efcf80539" providerId="ADAL" clId="{7C43B571-5923-412E-99E1-17F8CFA7A1FC}" dt="2025-02-23T09:57:05.482" v="2009" actId="20577"/>
        <pc:sldMkLst>
          <pc:docMk/>
          <pc:sldMk cId="2915707612" sldId="1431"/>
        </pc:sldMkLst>
      </pc:sldChg>
      <pc:sldChg chg="add">
        <pc:chgData name="Luka Lukač" userId="664ea76b-1e27-44d6-9118-861efcf80539" providerId="ADAL" clId="{7C43B571-5923-412E-99E1-17F8CFA7A1FC}" dt="2025-02-23T09:57:22.108" v="2016"/>
        <pc:sldMkLst>
          <pc:docMk/>
          <pc:sldMk cId="2976415948" sldId="1432"/>
        </pc:sldMkLst>
      </pc:sldChg>
      <pc:sldChg chg="add">
        <pc:chgData name="Luka Lukač" userId="664ea76b-1e27-44d6-9118-861efcf80539" providerId="ADAL" clId="{7C43B571-5923-412E-99E1-17F8CFA7A1FC}" dt="2025-02-23T09:57:31.917" v="2019"/>
        <pc:sldMkLst>
          <pc:docMk/>
          <pc:sldMk cId="3322453233" sldId="1433"/>
        </pc:sldMkLst>
      </pc:sldChg>
      <pc:sldChg chg="modSp add del mod">
        <pc:chgData name="Luka Lukač" userId="664ea76b-1e27-44d6-9118-861efcf80539" providerId="ADAL" clId="{7C43B571-5923-412E-99E1-17F8CFA7A1FC}" dt="2025-02-23T09:57:45.348" v="2037" actId="47"/>
        <pc:sldMkLst>
          <pc:docMk/>
          <pc:sldMk cId="3045504488" sldId="1434"/>
        </pc:sldMkLst>
      </pc:sldChg>
      <pc:sldChg chg="modSp add mod">
        <pc:chgData name="Luka Lukač" userId="664ea76b-1e27-44d6-9118-861efcf80539" providerId="ADAL" clId="{7C43B571-5923-412E-99E1-17F8CFA7A1FC}" dt="2025-02-23T09:58:12.160" v="2042" actId="1076"/>
        <pc:sldMkLst>
          <pc:docMk/>
          <pc:sldMk cId="3779387009" sldId="1434"/>
        </pc:sldMkLst>
      </pc:sldChg>
      <pc:sldChg chg="modSp add mod">
        <pc:chgData name="Luka Lukač" userId="664ea76b-1e27-44d6-9118-861efcf80539" providerId="ADAL" clId="{7C43B571-5923-412E-99E1-17F8CFA7A1FC}" dt="2025-02-23T09:58:21.362" v="2047" actId="1076"/>
        <pc:sldMkLst>
          <pc:docMk/>
          <pc:sldMk cId="1885411096" sldId="1435"/>
        </pc:sldMkLst>
      </pc:sldChg>
      <pc:sldChg chg="addSp modSp add mod">
        <pc:chgData name="Luka Lukač" userId="664ea76b-1e27-44d6-9118-861efcf80539" providerId="ADAL" clId="{7C43B571-5923-412E-99E1-17F8CFA7A1FC}" dt="2025-02-23T10:00:14.335" v="2089" actId="164"/>
        <pc:sldMkLst>
          <pc:docMk/>
          <pc:sldMk cId="75651283" sldId="1436"/>
        </pc:sldMkLst>
      </pc:sldChg>
      <pc:sldChg chg="addSp modSp add mod">
        <pc:chgData name="Luka Lukač" userId="664ea76b-1e27-44d6-9118-861efcf80539" providerId="ADAL" clId="{7C43B571-5923-412E-99E1-17F8CFA7A1FC}" dt="2025-02-23T09:59:59.688" v="2088" actId="164"/>
        <pc:sldMkLst>
          <pc:docMk/>
          <pc:sldMk cId="7598653" sldId="1437"/>
        </pc:sldMkLst>
      </pc:sldChg>
      <pc:sldChg chg="modSp add mod">
        <pc:chgData name="Luka Lukač" userId="664ea76b-1e27-44d6-9118-861efcf80539" providerId="ADAL" clId="{7C43B571-5923-412E-99E1-17F8CFA7A1FC}" dt="2025-02-23T10:00:28.961" v="2093" actId="1076"/>
        <pc:sldMkLst>
          <pc:docMk/>
          <pc:sldMk cId="2112550269" sldId="1438"/>
        </pc:sldMkLst>
      </pc:sldChg>
      <pc:sldChg chg="modSp add mod">
        <pc:chgData name="Luka Lukač" userId="664ea76b-1e27-44d6-9118-861efcf80539" providerId="ADAL" clId="{7C43B571-5923-412E-99E1-17F8CFA7A1FC}" dt="2025-02-23T10:00:32.234" v="2095" actId="20577"/>
        <pc:sldMkLst>
          <pc:docMk/>
          <pc:sldMk cId="152978714" sldId="1439"/>
        </pc:sldMkLst>
      </pc:sldChg>
      <pc:sldChg chg="delSp modSp add mod">
        <pc:chgData name="Luka Lukač" userId="664ea76b-1e27-44d6-9118-861efcf80539" providerId="ADAL" clId="{7C43B571-5923-412E-99E1-17F8CFA7A1FC}" dt="2025-02-23T10:00:36.762" v="2098" actId="478"/>
        <pc:sldMkLst>
          <pc:docMk/>
          <pc:sldMk cId="4216248032" sldId="1440"/>
        </pc:sldMkLst>
      </pc:sldChg>
      <pc:sldChg chg="delSp modSp add mod">
        <pc:chgData name="Luka Lukač" userId="664ea76b-1e27-44d6-9118-861efcf80539" providerId="ADAL" clId="{7C43B571-5923-412E-99E1-17F8CFA7A1FC}" dt="2025-02-23T10:00:40.954" v="2101" actId="478"/>
        <pc:sldMkLst>
          <pc:docMk/>
          <pc:sldMk cId="3204341765" sldId="1441"/>
        </pc:sldMkLst>
      </pc:sldChg>
      <pc:sldChg chg="add">
        <pc:chgData name="Luka Lukač" userId="664ea76b-1e27-44d6-9118-861efcf80539" providerId="ADAL" clId="{7C43B571-5923-412E-99E1-17F8CFA7A1FC}" dt="2025-02-23T10:00:54.802" v="2102"/>
        <pc:sldMkLst>
          <pc:docMk/>
          <pc:sldMk cId="2222565224" sldId="1442"/>
        </pc:sldMkLst>
      </pc:sldChg>
      <pc:sldChg chg="modSp add mod">
        <pc:chgData name="Luka Lukač" userId="664ea76b-1e27-44d6-9118-861efcf80539" providerId="ADAL" clId="{7C43B571-5923-412E-99E1-17F8CFA7A1FC}" dt="2025-02-23T10:01:06.041" v="2108" actId="1076"/>
        <pc:sldMkLst>
          <pc:docMk/>
          <pc:sldMk cId="1249604161" sldId="1443"/>
        </pc:sldMkLst>
      </pc:sldChg>
      <pc:sldChg chg="modSp add mod">
        <pc:chgData name="Luka Lukač" userId="664ea76b-1e27-44d6-9118-861efcf80539" providerId="ADAL" clId="{7C43B571-5923-412E-99E1-17F8CFA7A1FC}" dt="2025-02-23T10:01:13.145" v="2111" actId="1076"/>
        <pc:sldMkLst>
          <pc:docMk/>
          <pc:sldMk cId="2818891856" sldId="1444"/>
        </pc:sldMkLst>
      </pc:sldChg>
      <pc:sldChg chg="modSp add mod">
        <pc:chgData name="Luka Lukač" userId="664ea76b-1e27-44d6-9118-861efcf80539" providerId="ADAL" clId="{7C43B571-5923-412E-99E1-17F8CFA7A1FC}" dt="2025-02-23T10:01:16.402" v="2117" actId="20577"/>
        <pc:sldMkLst>
          <pc:docMk/>
          <pc:sldMk cId="3232150202" sldId="1445"/>
        </pc:sldMkLst>
      </pc:sldChg>
      <pc:sldChg chg="modSp add mod">
        <pc:chgData name="Luka Lukač" userId="664ea76b-1e27-44d6-9118-861efcf80539" providerId="ADAL" clId="{7C43B571-5923-412E-99E1-17F8CFA7A1FC}" dt="2025-02-23T10:01:28.010" v="2123" actId="20577"/>
        <pc:sldMkLst>
          <pc:docMk/>
          <pc:sldMk cId="229575279" sldId="1446"/>
        </pc:sldMkLst>
      </pc:sldChg>
      <pc:sldChg chg="modSp add mod">
        <pc:chgData name="Luka Lukač" userId="664ea76b-1e27-44d6-9118-861efcf80539" providerId="ADAL" clId="{7C43B571-5923-412E-99E1-17F8CFA7A1FC}" dt="2025-02-23T10:01:41.423" v="2129" actId="1076"/>
        <pc:sldMkLst>
          <pc:docMk/>
          <pc:sldMk cId="471322302" sldId="1447"/>
        </pc:sldMkLst>
      </pc:sldChg>
      <pc:sldChg chg="modSp add mod">
        <pc:chgData name="Luka Lukač" userId="664ea76b-1e27-44d6-9118-861efcf80539" providerId="ADAL" clId="{7C43B571-5923-412E-99E1-17F8CFA7A1FC}" dt="2025-02-23T10:01:48.047" v="2132" actId="1076"/>
        <pc:sldMkLst>
          <pc:docMk/>
          <pc:sldMk cId="4121993032" sldId="1448"/>
        </pc:sldMkLst>
      </pc:sldChg>
      <pc:sldChg chg="modSp add mod">
        <pc:chgData name="Luka Lukač" userId="664ea76b-1e27-44d6-9118-861efcf80539" providerId="ADAL" clId="{7C43B571-5923-412E-99E1-17F8CFA7A1FC}" dt="2025-02-23T10:01:51.756" v="2135" actId="1076"/>
        <pc:sldMkLst>
          <pc:docMk/>
          <pc:sldMk cId="1899349058" sldId="1449"/>
        </pc:sldMkLst>
      </pc:sldChg>
      <pc:sldChg chg="addSp modSp add mod">
        <pc:chgData name="Luka Lukač" userId="664ea76b-1e27-44d6-9118-861efcf80539" providerId="ADAL" clId="{7C43B571-5923-412E-99E1-17F8CFA7A1FC}" dt="2025-02-23T10:02:43.038" v="2156" actId="164"/>
        <pc:sldMkLst>
          <pc:docMk/>
          <pc:sldMk cId="3078718688" sldId="1450"/>
        </pc:sldMkLst>
      </pc:sldChg>
      <pc:sldChg chg="modSp add mod">
        <pc:chgData name="Luka Lukač" userId="664ea76b-1e27-44d6-9118-861efcf80539" providerId="ADAL" clId="{7C43B571-5923-412E-99E1-17F8CFA7A1FC}" dt="2025-02-23T10:02:48.197" v="2159" actId="20577"/>
        <pc:sldMkLst>
          <pc:docMk/>
          <pc:sldMk cId="1615292154" sldId="1451"/>
        </pc:sldMkLst>
      </pc:sldChg>
      <pc:sldChg chg="modSp add mod">
        <pc:chgData name="Luka Lukač" userId="664ea76b-1e27-44d6-9118-861efcf80539" providerId="ADAL" clId="{7C43B571-5923-412E-99E1-17F8CFA7A1FC}" dt="2025-02-23T10:03:00.847" v="2165" actId="1076"/>
        <pc:sldMkLst>
          <pc:docMk/>
          <pc:sldMk cId="1366669567" sldId="1452"/>
        </pc:sldMkLst>
      </pc:sldChg>
      <pc:sldChg chg="modSp add mod">
        <pc:chgData name="Luka Lukač" userId="664ea76b-1e27-44d6-9118-861efcf80539" providerId="ADAL" clId="{7C43B571-5923-412E-99E1-17F8CFA7A1FC}" dt="2025-02-23T10:03:21.044" v="2168" actId="1076"/>
        <pc:sldMkLst>
          <pc:docMk/>
          <pc:sldMk cId="4052547748" sldId="1453"/>
        </pc:sldMkLst>
      </pc:sldChg>
      <pc:sldChg chg="add">
        <pc:chgData name="Luka Lukač" userId="664ea76b-1e27-44d6-9118-861efcf80539" providerId="ADAL" clId="{7C43B571-5923-412E-99E1-17F8CFA7A1FC}" dt="2025-02-23T10:00:54.802" v="2102"/>
        <pc:sldMkLst>
          <pc:docMk/>
          <pc:sldMk cId="3981729333" sldId="1454"/>
        </pc:sldMkLst>
      </pc:sldChg>
      <pc:sldChg chg="delSp modSp add mod">
        <pc:chgData name="Luka Lukač" userId="664ea76b-1e27-44d6-9118-861efcf80539" providerId="ADAL" clId="{7C43B571-5923-412E-99E1-17F8CFA7A1FC}" dt="2025-02-23T10:03:26.060" v="2171" actId="478"/>
        <pc:sldMkLst>
          <pc:docMk/>
          <pc:sldMk cId="3209853451" sldId="1455"/>
        </pc:sldMkLst>
      </pc:sldChg>
      <pc:sldChg chg="modSp add mod">
        <pc:chgData name="Luka Lukač" userId="664ea76b-1e27-44d6-9118-861efcf80539" providerId="ADAL" clId="{7C43B571-5923-412E-99E1-17F8CFA7A1FC}" dt="2025-02-23T10:03:32.222" v="2174" actId="1076"/>
        <pc:sldMkLst>
          <pc:docMk/>
          <pc:sldMk cId="2810219824" sldId="1456"/>
        </pc:sldMkLst>
      </pc:sldChg>
      <pc:sldChg chg="modSp add mod">
        <pc:chgData name="Luka Lukač" userId="664ea76b-1e27-44d6-9118-861efcf80539" providerId="ADAL" clId="{7C43B571-5923-412E-99E1-17F8CFA7A1FC}" dt="2025-02-23T10:03:45.911" v="2180" actId="1076"/>
        <pc:sldMkLst>
          <pc:docMk/>
          <pc:sldMk cId="1803652814" sldId="1457"/>
        </pc:sldMkLst>
      </pc:sldChg>
      <pc:sldChg chg="modSp add mod">
        <pc:chgData name="Luka Lukač" userId="664ea76b-1e27-44d6-9118-861efcf80539" providerId="ADAL" clId="{7C43B571-5923-412E-99E1-17F8CFA7A1FC}" dt="2025-02-23T10:03:49.498" v="2182" actId="20577"/>
        <pc:sldMkLst>
          <pc:docMk/>
          <pc:sldMk cId="1266239749" sldId="1458"/>
        </pc:sldMkLst>
      </pc:sldChg>
      <pc:sldChg chg="modSp add mod">
        <pc:chgData name="Luka Lukač" userId="664ea76b-1e27-44d6-9118-861efcf80539" providerId="ADAL" clId="{7C43B571-5923-412E-99E1-17F8CFA7A1FC}" dt="2025-02-23T10:03:58.406" v="2193" actId="20577"/>
        <pc:sldMkLst>
          <pc:docMk/>
          <pc:sldMk cId="4188019639" sldId="1459"/>
        </pc:sldMkLst>
      </pc:sldChg>
      <pc:sldChg chg="modSp add mod">
        <pc:chgData name="Luka Lukač" userId="664ea76b-1e27-44d6-9118-861efcf80539" providerId="ADAL" clId="{7C43B571-5923-412E-99E1-17F8CFA7A1FC}" dt="2025-02-23T10:04:14.218" v="2197" actId="1076"/>
        <pc:sldMkLst>
          <pc:docMk/>
          <pc:sldMk cId="50914786" sldId="1460"/>
        </pc:sldMkLst>
      </pc:sldChg>
      <pc:sldChg chg="modSp add mod">
        <pc:chgData name="Luka Lukač" userId="664ea76b-1e27-44d6-9118-861efcf80539" providerId="ADAL" clId="{7C43B571-5923-412E-99E1-17F8CFA7A1FC}" dt="2025-02-23T10:04:30.905" v="2201" actId="20577"/>
        <pc:sldMkLst>
          <pc:docMk/>
          <pc:sldMk cId="2623651204" sldId="1461"/>
        </pc:sldMkLst>
      </pc:sldChg>
      <pc:sldChg chg="delSp modSp add mod">
        <pc:chgData name="Luka Lukač" userId="664ea76b-1e27-44d6-9118-861efcf80539" providerId="ADAL" clId="{7C43B571-5923-412E-99E1-17F8CFA7A1FC}" dt="2025-02-23T10:04:48.710" v="2205" actId="478"/>
        <pc:sldMkLst>
          <pc:docMk/>
          <pc:sldMk cId="3470321428" sldId="1462"/>
        </pc:sldMkLst>
      </pc:sldChg>
    </pc:docChg>
  </pc:docChgLst>
  <pc:docChgLst>
    <pc:chgData name="Luka Lukač" userId="664ea76b-1e27-44d6-9118-861efcf80539" providerId="ADAL" clId="{D2C1CF85-62EE-4E3A-82A0-DA5C14F106E8}"/>
    <pc:docChg chg="undo custSel addSld delSld modSld sldOrd modMainMaster">
      <pc:chgData name="Luka Lukač" userId="664ea76b-1e27-44d6-9118-861efcf80539" providerId="ADAL" clId="{D2C1CF85-62EE-4E3A-82A0-DA5C14F106E8}" dt="2024-07-27T06:20:54.493" v="7081" actId="20577"/>
      <pc:docMkLst>
        <pc:docMk/>
      </pc:docMkLst>
      <pc:sldChg chg="add">
        <pc:chgData name="Luka Lukač" userId="664ea76b-1e27-44d6-9118-861efcf80539" providerId="ADAL" clId="{D2C1CF85-62EE-4E3A-82A0-DA5C14F106E8}" dt="2024-07-11T11:50:18.389" v="3649"/>
        <pc:sldMkLst>
          <pc:docMk/>
          <pc:sldMk cId="2786845696" sldId="310"/>
        </pc:sldMkLst>
      </pc:sldChg>
      <pc:sldChg chg="del">
        <pc:chgData name="Luka Lukač" userId="664ea76b-1e27-44d6-9118-861efcf80539" providerId="ADAL" clId="{D2C1CF85-62EE-4E3A-82A0-DA5C14F106E8}" dt="2024-07-11T11:50:13.375" v="3648" actId="2696"/>
        <pc:sldMkLst>
          <pc:docMk/>
          <pc:sldMk cId="3781856917" sldId="310"/>
        </pc:sldMkLst>
      </pc:sldChg>
      <pc:sldChg chg="add del">
        <pc:chgData name="Luka Lukač" userId="664ea76b-1e27-44d6-9118-861efcf80539" providerId="ADAL" clId="{D2C1CF85-62EE-4E3A-82A0-DA5C14F106E8}" dt="2024-07-11T11:50:08.174" v="3647" actId="2696"/>
        <pc:sldMkLst>
          <pc:docMk/>
          <pc:sldMk cId="394153029" sldId="312"/>
        </pc:sldMkLst>
      </pc:sldChg>
      <pc:sldChg chg="addSp delSp modSp mod">
        <pc:chgData name="Luka Lukač" userId="664ea76b-1e27-44d6-9118-861efcf80539" providerId="ADAL" clId="{D2C1CF85-62EE-4E3A-82A0-DA5C14F106E8}" dt="2024-07-11T09:55:13.129" v="2123" actId="790"/>
        <pc:sldMkLst>
          <pc:docMk/>
          <pc:sldMk cId="3542371958" sldId="841"/>
        </pc:sldMkLst>
      </pc:sldChg>
      <pc:sldChg chg="addSp delSp modSp mod">
        <pc:chgData name="Luka Lukač" userId="664ea76b-1e27-44d6-9118-861efcf80539" providerId="ADAL" clId="{D2C1CF85-62EE-4E3A-82A0-DA5C14F106E8}" dt="2024-07-16T12:35:56.610" v="5505" actId="1076"/>
        <pc:sldMkLst>
          <pc:docMk/>
          <pc:sldMk cId="547452943" sldId="858"/>
        </pc:sldMkLst>
      </pc:sldChg>
      <pc:sldChg chg="addSp delSp modSp mod delAnim modAnim">
        <pc:chgData name="Luka Lukač" userId="664ea76b-1e27-44d6-9118-861efcf80539" providerId="ADAL" clId="{D2C1CF85-62EE-4E3A-82A0-DA5C14F106E8}" dt="2024-07-10T09:20:02.635" v="2087" actId="1076"/>
        <pc:sldMkLst>
          <pc:docMk/>
          <pc:sldMk cId="3793213209" sldId="866"/>
        </pc:sldMkLst>
      </pc:sldChg>
      <pc:sldChg chg="addSp delSp modSp mod">
        <pc:chgData name="Luka Lukač" userId="664ea76b-1e27-44d6-9118-861efcf80539" providerId="ADAL" clId="{D2C1CF85-62EE-4E3A-82A0-DA5C14F106E8}" dt="2024-07-16T11:36:54.806" v="4315" actId="790"/>
        <pc:sldMkLst>
          <pc:docMk/>
          <pc:sldMk cId="780924076" sldId="906"/>
        </pc:sldMkLst>
      </pc:sldChg>
      <pc:sldChg chg="addSp delSp modSp mod">
        <pc:chgData name="Luka Lukač" userId="664ea76b-1e27-44d6-9118-861efcf80539" providerId="ADAL" clId="{D2C1CF85-62EE-4E3A-82A0-DA5C14F106E8}" dt="2024-07-16T12:16:44.337" v="4982" actId="20577"/>
        <pc:sldMkLst>
          <pc:docMk/>
          <pc:sldMk cId="3513455615" sldId="914"/>
        </pc:sldMkLst>
      </pc:sldChg>
      <pc:sldChg chg="addSp delSp modSp mod">
        <pc:chgData name="Luka Lukač" userId="664ea76b-1e27-44d6-9118-861efcf80539" providerId="ADAL" clId="{D2C1CF85-62EE-4E3A-82A0-DA5C14F106E8}" dt="2024-07-16T12:32:12.275" v="5288" actId="1076"/>
        <pc:sldMkLst>
          <pc:docMk/>
          <pc:sldMk cId="1642093299" sldId="1093"/>
        </pc:sldMkLst>
      </pc:sldChg>
      <pc:sldChg chg="del">
        <pc:chgData name="Luka Lukač" userId="664ea76b-1e27-44d6-9118-861efcf80539" providerId="ADAL" clId="{D2C1CF85-62EE-4E3A-82A0-DA5C14F106E8}" dt="2024-07-10T07:45:11.578" v="0" actId="47"/>
        <pc:sldMkLst>
          <pc:docMk/>
          <pc:sldMk cId="3404364336" sldId="1100"/>
        </pc:sldMkLst>
      </pc:sldChg>
      <pc:sldChg chg="addSp delSp modSp mod setBg addAnim delAnim setClrOvrMap">
        <pc:chgData name="Luka Lukač" userId="664ea76b-1e27-44d6-9118-861efcf80539" providerId="ADAL" clId="{D2C1CF85-62EE-4E3A-82A0-DA5C14F106E8}" dt="2024-07-17T16:55:58.989" v="7058"/>
        <pc:sldMkLst>
          <pc:docMk/>
          <pc:sldMk cId="3765391191" sldId="1219"/>
        </pc:sldMkLst>
      </pc:sldChg>
      <pc:sldChg chg="addSp delSp modSp mod">
        <pc:chgData name="Luka Lukač" userId="664ea76b-1e27-44d6-9118-861efcf80539" providerId="ADAL" clId="{D2C1CF85-62EE-4E3A-82A0-DA5C14F106E8}" dt="2024-07-11T11:28:25.389" v="2696" actId="1076"/>
        <pc:sldMkLst>
          <pc:docMk/>
          <pc:sldMk cId="1404674548" sldId="1223"/>
        </pc:sldMkLst>
      </pc:sldChg>
      <pc:sldChg chg="addSp delSp modSp mod modAnim">
        <pc:chgData name="Luka Lukač" userId="664ea76b-1e27-44d6-9118-861efcf80539" providerId="ADAL" clId="{D2C1CF85-62EE-4E3A-82A0-DA5C14F106E8}" dt="2024-07-11T11:40:43.669" v="3293" actId="1076"/>
        <pc:sldMkLst>
          <pc:docMk/>
          <pc:sldMk cId="155464329" sldId="1224"/>
        </pc:sldMkLst>
      </pc:sldChg>
      <pc:sldChg chg="addSp delSp modSp mod">
        <pc:chgData name="Luka Lukač" userId="664ea76b-1e27-44d6-9118-861efcf80539" providerId="ADAL" clId="{D2C1CF85-62EE-4E3A-82A0-DA5C14F106E8}" dt="2024-07-11T11:45:21.501" v="3617" actId="1076"/>
        <pc:sldMkLst>
          <pc:docMk/>
          <pc:sldMk cId="1767555660" sldId="1225"/>
        </pc:sldMkLst>
      </pc:sldChg>
      <pc:sldChg chg="addSp delSp modSp mod">
        <pc:chgData name="Luka Lukač" userId="664ea76b-1e27-44d6-9118-861efcf80539" providerId="ADAL" clId="{D2C1CF85-62EE-4E3A-82A0-DA5C14F106E8}" dt="2024-07-10T09:17:48.471" v="1974"/>
        <pc:sldMkLst>
          <pc:docMk/>
          <pc:sldMk cId="3600604795" sldId="1228"/>
        </pc:sldMkLst>
      </pc:sldChg>
      <pc:sldChg chg="addSp delSp modSp mod ord">
        <pc:chgData name="Luka Lukač" userId="664ea76b-1e27-44d6-9118-861efcf80539" providerId="ADAL" clId="{D2C1CF85-62EE-4E3A-82A0-DA5C14F106E8}" dt="2024-07-10T09:17:53.213" v="1978"/>
        <pc:sldMkLst>
          <pc:docMk/>
          <pc:sldMk cId="3258006525" sldId="1229"/>
        </pc:sldMkLst>
      </pc:sldChg>
      <pc:sldChg chg="addSp delSp modSp mod">
        <pc:chgData name="Luka Lukač" userId="664ea76b-1e27-44d6-9118-861efcf80539" providerId="ADAL" clId="{D2C1CF85-62EE-4E3A-82A0-DA5C14F106E8}" dt="2024-07-10T09:17:55.428" v="1980"/>
        <pc:sldMkLst>
          <pc:docMk/>
          <pc:sldMk cId="1382795373" sldId="1230"/>
        </pc:sldMkLst>
      </pc:sldChg>
      <pc:sldChg chg="addSp delSp modSp mod">
        <pc:chgData name="Luka Lukač" userId="664ea76b-1e27-44d6-9118-861efcf80539" providerId="ADAL" clId="{D2C1CF85-62EE-4E3A-82A0-DA5C14F106E8}" dt="2024-07-10T09:17:49.766" v="1975"/>
        <pc:sldMkLst>
          <pc:docMk/>
          <pc:sldMk cId="4169748859" sldId="1231"/>
        </pc:sldMkLst>
      </pc:sldChg>
      <pc:sldChg chg="addSp delSp modSp mod">
        <pc:chgData name="Luka Lukač" userId="664ea76b-1e27-44d6-9118-861efcf80539" providerId="ADAL" clId="{D2C1CF85-62EE-4E3A-82A0-DA5C14F106E8}" dt="2024-07-11T07:35:42.797" v="2098" actId="1076"/>
        <pc:sldMkLst>
          <pc:docMk/>
          <pc:sldMk cId="304117185" sldId="1232"/>
        </pc:sldMkLst>
      </pc:sldChg>
      <pc:sldChg chg="addSp delSp modSp mod">
        <pc:chgData name="Luka Lukač" userId="664ea76b-1e27-44d6-9118-861efcf80539" providerId="ADAL" clId="{D2C1CF85-62EE-4E3A-82A0-DA5C14F106E8}" dt="2024-07-10T09:17:54.296" v="1979"/>
        <pc:sldMkLst>
          <pc:docMk/>
          <pc:sldMk cId="979058729" sldId="1233"/>
        </pc:sldMkLst>
      </pc:sldChg>
      <pc:sldChg chg="addSp delSp modSp mod">
        <pc:chgData name="Luka Lukač" userId="664ea76b-1e27-44d6-9118-861efcf80539" providerId="ADAL" clId="{D2C1CF85-62EE-4E3A-82A0-DA5C14F106E8}" dt="2024-07-10T09:17:51.821" v="1977"/>
        <pc:sldMkLst>
          <pc:docMk/>
          <pc:sldMk cId="3815491455" sldId="1234"/>
        </pc:sldMkLst>
      </pc:sldChg>
      <pc:sldChg chg="addSp delSp modSp mod">
        <pc:chgData name="Luka Lukač" userId="664ea76b-1e27-44d6-9118-861efcf80539" providerId="ADAL" clId="{D2C1CF85-62EE-4E3A-82A0-DA5C14F106E8}" dt="2024-07-10T07:47:24.957" v="30" actId="1440"/>
        <pc:sldMkLst>
          <pc:docMk/>
          <pc:sldMk cId="3627537859" sldId="1235"/>
        </pc:sldMkLst>
      </pc:sldChg>
      <pc:sldChg chg="addSp delSp modSp mod">
        <pc:chgData name="Luka Lukač" userId="664ea76b-1e27-44d6-9118-861efcf80539" providerId="ADAL" clId="{D2C1CF85-62EE-4E3A-82A0-DA5C14F106E8}" dt="2024-07-11T11:14:47.139" v="2235" actId="1076"/>
        <pc:sldMkLst>
          <pc:docMk/>
          <pc:sldMk cId="1288656707" sldId="1236"/>
        </pc:sldMkLst>
      </pc:sldChg>
      <pc:sldChg chg="addSp delSp modSp mod">
        <pc:chgData name="Luka Lukač" userId="664ea76b-1e27-44d6-9118-861efcf80539" providerId="ADAL" clId="{D2C1CF85-62EE-4E3A-82A0-DA5C14F106E8}" dt="2024-07-11T11:18:59.550" v="2415" actId="1076"/>
        <pc:sldMkLst>
          <pc:docMk/>
          <pc:sldMk cId="2456759399" sldId="1237"/>
        </pc:sldMkLst>
      </pc:sldChg>
      <pc:sldChg chg="addSp delSp modSp mod delAnim">
        <pc:chgData name="Luka Lukač" userId="664ea76b-1e27-44d6-9118-861efcf80539" providerId="ADAL" clId="{D2C1CF85-62EE-4E3A-82A0-DA5C14F106E8}" dt="2024-07-11T11:23:56.463" v="2542" actId="20577"/>
        <pc:sldMkLst>
          <pc:docMk/>
          <pc:sldMk cId="3268208362" sldId="1238"/>
        </pc:sldMkLst>
      </pc:sldChg>
      <pc:sldChg chg="addSp delSp modSp mod">
        <pc:chgData name="Luka Lukač" userId="664ea76b-1e27-44d6-9118-861efcf80539" providerId="ADAL" clId="{D2C1CF85-62EE-4E3A-82A0-DA5C14F106E8}" dt="2024-07-11T11:34:48.664" v="2970" actId="1076"/>
        <pc:sldMkLst>
          <pc:docMk/>
          <pc:sldMk cId="347340329" sldId="1239"/>
        </pc:sldMkLst>
      </pc:sldChg>
      <pc:sldChg chg="addSp delSp modSp mod">
        <pc:chgData name="Luka Lukač" userId="664ea76b-1e27-44d6-9118-861efcf80539" providerId="ADAL" clId="{D2C1CF85-62EE-4E3A-82A0-DA5C14F106E8}" dt="2024-07-16T11:49:09.265" v="4644" actId="1076"/>
        <pc:sldMkLst>
          <pc:docMk/>
          <pc:sldMk cId="656048206" sldId="1240"/>
        </pc:sldMkLst>
      </pc:sldChg>
      <pc:sldChg chg="addSp delSp modSp mod">
        <pc:chgData name="Luka Lukač" userId="664ea76b-1e27-44d6-9118-861efcf80539" providerId="ADAL" clId="{D2C1CF85-62EE-4E3A-82A0-DA5C14F106E8}" dt="2024-07-16T11:33:08.994" v="4029" actId="1076"/>
        <pc:sldMkLst>
          <pc:docMk/>
          <pc:sldMk cId="1365166782" sldId="1241"/>
        </pc:sldMkLst>
      </pc:sldChg>
      <pc:sldChg chg="addSp delSp modSp mod">
        <pc:chgData name="Luka Lukač" userId="664ea76b-1e27-44d6-9118-861efcf80539" providerId="ADAL" clId="{D2C1CF85-62EE-4E3A-82A0-DA5C14F106E8}" dt="2024-07-16T11:38:32.001" v="4446" actId="1076"/>
        <pc:sldMkLst>
          <pc:docMk/>
          <pc:sldMk cId="1727175486" sldId="1242"/>
        </pc:sldMkLst>
      </pc:sldChg>
      <pc:sldChg chg="addSp delSp modSp mod">
        <pc:chgData name="Luka Lukač" userId="664ea76b-1e27-44d6-9118-861efcf80539" providerId="ADAL" clId="{D2C1CF85-62EE-4E3A-82A0-DA5C14F106E8}" dt="2024-07-16T11:52:08.418" v="4726" actId="1076"/>
        <pc:sldMkLst>
          <pc:docMk/>
          <pc:sldMk cId="2363055243" sldId="1243"/>
        </pc:sldMkLst>
      </pc:sldChg>
      <pc:sldChg chg="addSp delSp modSp mod">
        <pc:chgData name="Luka Lukač" userId="664ea76b-1e27-44d6-9118-861efcf80539" providerId="ADAL" clId="{D2C1CF85-62EE-4E3A-82A0-DA5C14F106E8}" dt="2024-07-16T12:29:07.090" v="5137" actId="20577"/>
        <pc:sldMkLst>
          <pc:docMk/>
          <pc:sldMk cId="3682831090" sldId="1244"/>
        </pc:sldMkLst>
      </pc:sldChg>
      <pc:sldChg chg="addSp delSp modSp mod">
        <pc:chgData name="Luka Lukač" userId="664ea76b-1e27-44d6-9118-861efcf80539" providerId="ADAL" clId="{D2C1CF85-62EE-4E3A-82A0-DA5C14F106E8}" dt="2024-07-17T16:51:47.374" v="6955" actId="20577"/>
        <pc:sldMkLst>
          <pc:docMk/>
          <pc:sldMk cId="2581307974" sldId="1246"/>
        </pc:sldMkLst>
      </pc:sldChg>
      <pc:sldChg chg="addSp delSp modSp mod">
        <pc:chgData name="Luka Lukač" userId="664ea76b-1e27-44d6-9118-861efcf80539" providerId="ADAL" clId="{D2C1CF85-62EE-4E3A-82A0-DA5C14F106E8}" dt="2024-07-17T16:51:53.126" v="6964" actId="20577"/>
        <pc:sldMkLst>
          <pc:docMk/>
          <pc:sldMk cId="1909942649" sldId="1247"/>
        </pc:sldMkLst>
      </pc:sldChg>
      <pc:sldChg chg="addSp delSp modSp mod">
        <pc:chgData name="Luka Lukač" userId="664ea76b-1e27-44d6-9118-861efcf80539" providerId="ADAL" clId="{D2C1CF85-62EE-4E3A-82A0-DA5C14F106E8}" dt="2024-07-17T16:33:32.971" v="6053" actId="1076"/>
        <pc:sldMkLst>
          <pc:docMk/>
          <pc:sldMk cId="3748531945" sldId="1248"/>
        </pc:sldMkLst>
      </pc:sldChg>
      <pc:sldChg chg="addSp delSp modSp mod">
        <pc:chgData name="Luka Lukač" userId="664ea76b-1e27-44d6-9118-861efcf80539" providerId="ADAL" clId="{D2C1CF85-62EE-4E3A-82A0-DA5C14F106E8}" dt="2024-07-17T16:42:14.118" v="6576" actId="1076"/>
        <pc:sldMkLst>
          <pc:docMk/>
          <pc:sldMk cId="2931882002" sldId="1249"/>
        </pc:sldMkLst>
      </pc:sldChg>
      <pc:sldChg chg="addSp modSp">
        <pc:chgData name="Luka Lukač" userId="664ea76b-1e27-44d6-9118-861efcf80539" providerId="ADAL" clId="{D2C1CF85-62EE-4E3A-82A0-DA5C14F106E8}" dt="2024-07-10T09:19:12.954" v="2057"/>
        <pc:sldMkLst>
          <pc:docMk/>
          <pc:sldMk cId="3955100043" sldId="1251"/>
        </pc:sldMkLst>
      </pc:sldChg>
      <pc:sldChg chg="addSp modSp">
        <pc:chgData name="Luka Lukač" userId="664ea76b-1e27-44d6-9118-861efcf80539" providerId="ADAL" clId="{D2C1CF85-62EE-4E3A-82A0-DA5C14F106E8}" dt="2024-07-10T09:19:13.515" v="2058"/>
        <pc:sldMkLst>
          <pc:docMk/>
          <pc:sldMk cId="102379341" sldId="1252"/>
        </pc:sldMkLst>
      </pc:sldChg>
      <pc:sldChg chg="addSp modSp">
        <pc:chgData name="Luka Lukač" userId="664ea76b-1e27-44d6-9118-861efcf80539" providerId="ADAL" clId="{D2C1CF85-62EE-4E3A-82A0-DA5C14F106E8}" dt="2024-07-10T09:19:14.173" v="2059"/>
        <pc:sldMkLst>
          <pc:docMk/>
          <pc:sldMk cId="3315577192" sldId="1253"/>
        </pc:sldMkLst>
      </pc:sldChg>
      <pc:sldChg chg="addSp modSp">
        <pc:chgData name="Luka Lukač" userId="664ea76b-1e27-44d6-9118-861efcf80539" providerId="ADAL" clId="{D2C1CF85-62EE-4E3A-82A0-DA5C14F106E8}" dt="2024-07-10T09:19:15.082" v="2060"/>
        <pc:sldMkLst>
          <pc:docMk/>
          <pc:sldMk cId="825688173" sldId="1254"/>
        </pc:sldMkLst>
      </pc:sldChg>
      <pc:sldChg chg="addSp modSp">
        <pc:chgData name="Luka Lukač" userId="664ea76b-1e27-44d6-9118-861efcf80539" providerId="ADAL" clId="{D2C1CF85-62EE-4E3A-82A0-DA5C14F106E8}" dt="2024-07-10T09:19:15.583" v="2061"/>
        <pc:sldMkLst>
          <pc:docMk/>
          <pc:sldMk cId="3951863848" sldId="1255"/>
        </pc:sldMkLst>
      </pc:sldChg>
      <pc:sldChg chg="addSp modSp">
        <pc:chgData name="Luka Lukač" userId="664ea76b-1e27-44d6-9118-861efcf80539" providerId="ADAL" clId="{D2C1CF85-62EE-4E3A-82A0-DA5C14F106E8}" dt="2024-07-10T09:19:16.710" v="2062"/>
        <pc:sldMkLst>
          <pc:docMk/>
          <pc:sldMk cId="114568078" sldId="1256"/>
        </pc:sldMkLst>
      </pc:sldChg>
      <pc:sldChg chg="addSp modSp">
        <pc:chgData name="Luka Lukač" userId="664ea76b-1e27-44d6-9118-861efcf80539" providerId="ADAL" clId="{D2C1CF85-62EE-4E3A-82A0-DA5C14F106E8}" dt="2024-07-10T09:19:18.039" v="2063"/>
        <pc:sldMkLst>
          <pc:docMk/>
          <pc:sldMk cId="1008624123" sldId="1257"/>
        </pc:sldMkLst>
      </pc:sldChg>
      <pc:sldChg chg="addSp modSp">
        <pc:chgData name="Luka Lukač" userId="664ea76b-1e27-44d6-9118-861efcf80539" providerId="ADAL" clId="{D2C1CF85-62EE-4E3A-82A0-DA5C14F106E8}" dt="2024-07-10T09:19:22.052" v="2067"/>
        <pc:sldMkLst>
          <pc:docMk/>
          <pc:sldMk cId="3409762266" sldId="1258"/>
        </pc:sldMkLst>
      </pc:sldChg>
      <pc:sldChg chg="addSp modSp">
        <pc:chgData name="Luka Lukač" userId="664ea76b-1e27-44d6-9118-861efcf80539" providerId="ADAL" clId="{D2C1CF85-62EE-4E3A-82A0-DA5C14F106E8}" dt="2024-07-10T09:19:22.976" v="2068"/>
        <pc:sldMkLst>
          <pc:docMk/>
          <pc:sldMk cId="1260419857" sldId="1259"/>
        </pc:sldMkLst>
      </pc:sldChg>
      <pc:sldChg chg="addSp modSp">
        <pc:chgData name="Luka Lukač" userId="664ea76b-1e27-44d6-9118-861efcf80539" providerId="ADAL" clId="{D2C1CF85-62EE-4E3A-82A0-DA5C14F106E8}" dt="2024-07-10T09:19:24.794" v="2069"/>
        <pc:sldMkLst>
          <pc:docMk/>
          <pc:sldMk cId="3437437208" sldId="1260"/>
        </pc:sldMkLst>
      </pc:sldChg>
      <pc:sldChg chg="addSp modSp">
        <pc:chgData name="Luka Lukač" userId="664ea76b-1e27-44d6-9118-861efcf80539" providerId="ADAL" clId="{D2C1CF85-62EE-4E3A-82A0-DA5C14F106E8}" dt="2024-07-10T09:19:25.296" v="2070"/>
        <pc:sldMkLst>
          <pc:docMk/>
          <pc:sldMk cId="2057439737" sldId="1261"/>
        </pc:sldMkLst>
      </pc:sldChg>
      <pc:sldChg chg="addSp modSp">
        <pc:chgData name="Luka Lukač" userId="664ea76b-1e27-44d6-9118-861efcf80539" providerId="ADAL" clId="{D2C1CF85-62EE-4E3A-82A0-DA5C14F106E8}" dt="2024-07-10T09:19:25.941" v="2071"/>
        <pc:sldMkLst>
          <pc:docMk/>
          <pc:sldMk cId="403426439" sldId="1262"/>
        </pc:sldMkLst>
      </pc:sldChg>
      <pc:sldChg chg="addSp modSp">
        <pc:chgData name="Luka Lukač" userId="664ea76b-1e27-44d6-9118-861efcf80539" providerId="ADAL" clId="{D2C1CF85-62EE-4E3A-82A0-DA5C14F106E8}" dt="2024-07-10T09:19:27.606" v="2073"/>
        <pc:sldMkLst>
          <pc:docMk/>
          <pc:sldMk cId="2657693167" sldId="1264"/>
        </pc:sldMkLst>
      </pc:sldChg>
      <pc:sldChg chg="addSp modSp">
        <pc:chgData name="Luka Lukač" userId="664ea76b-1e27-44d6-9118-861efcf80539" providerId="ADAL" clId="{D2C1CF85-62EE-4E3A-82A0-DA5C14F106E8}" dt="2024-07-10T09:19:27.009" v="2072"/>
        <pc:sldMkLst>
          <pc:docMk/>
          <pc:sldMk cId="3575456936" sldId="1265"/>
        </pc:sldMkLst>
      </pc:sldChg>
      <pc:sldChg chg="addSp modSp">
        <pc:chgData name="Luka Lukač" userId="664ea76b-1e27-44d6-9118-861efcf80539" providerId="ADAL" clId="{D2C1CF85-62EE-4E3A-82A0-DA5C14F106E8}" dt="2024-07-10T09:19:28.301" v="2074"/>
        <pc:sldMkLst>
          <pc:docMk/>
          <pc:sldMk cId="1112114202" sldId="1266"/>
        </pc:sldMkLst>
      </pc:sldChg>
      <pc:sldChg chg="addSp modSp">
        <pc:chgData name="Luka Lukač" userId="664ea76b-1e27-44d6-9118-861efcf80539" providerId="ADAL" clId="{D2C1CF85-62EE-4E3A-82A0-DA5C14F106E8}" dt="2024-07-10T09:19:29.067" v="2075"/>
        <pc:sldMkLst>
          <pc:docMk/>
          <pc:sldMk cId="801782528" sldId="1267"/>
        </pc:sldMkLst>
      </pc:sldChg>
      <pc:sldChg chg="addSp modSp">
        <pc:chgData name="Luka Lukač" userId="664ea76b-1e27-44d6-9118-861efcf80539" providerId="ADAL" clId="{D2C1CF85-62EE-4E3A-82A0-DA5C14F106E8}" dt="2024-07-10T09:19:29.865" v="2076"/>
        <pc:sldMkLst>
          <pc:docMk/>
          <pc:sldMk cId="2925823484" sldId="1268"/>
        </pc:sldMkLst>
      </pc:sldChg>
      <pc:sldChg chg="addSp modSp">
        <pc:chgData name="Luka Lukač" userId="664ea76b-1e27-44d6-9118-861efcf80539" providerId="ADAL" clId="{D2C1CF85-62EE-4E3A-82A0-DA5C14F106E8}" dt="2024-07-10T09:19:31.357" v="2077"/>
        <pc:sldMkLst>
          <pc:docMk/>
          <pc:sldMk cId="2229087201" sldId="1269"/>
        </pc:sldMkLst>
      </pc:sldChg>
      <pc:sldChg chg="addSp modSp">
        <pc:chgData name="Luka Lukač" userId="664ea76b-1e27-44d6-9118-861efcf80539" providerId="ADAL" clId="{D2C1CF85-62EE-4E3A-82A0-DA5C14F106E8}" dt="2024-07-10T09:19:31.878" v="2078"/>
        <pc:sldMkLst>
          <pc:docMk/>
          <pc:sldMk cId="1015423928" sldId="1270"/>
        </pc:sldMkLst>
      </pc:sldChg>
      <pc:sldChg chg="addSp modSp">
        <pc:chgData name="Luka Lukač" userId="664ea76b-1e27-44d6-9118-861efcf80539" providerId="ADAL" clId="{D2C1CF85-62EE-4E3A-82A0-DA5C14F106E8}" dt="2024-07-10T09:19:33.251" v="2079"/>
        <pc:sldMkLst>
          <pc:docMk/>
          <pc:sldMk cId="2216629365" sldId="1271"/>
        </pc:sldMkLst>
      </pc:sldChg>
      <pc:sldChg chg="addSp modSp">
        <pc:chgData name="Luka Lukač" userId="664ea76b-1e27-44d6-9118-861efcf80539" providerId="ADAL" clId="{D2C1CF85-62EE-4E3A-82A0-DA5C14F106E8}" dt="2024-07-10T09:19:33.855" v="2080"/>
        <pc:sldMkLst>
          <pc:docMk/>
          <pc:sldMk cId="2960847812" sldId="1272"/>
        </pc:sldMkLst>
      </pc:sldChg>
      <pc:sldChg chg="addSp modSp">
        <pc:chgData name="Luka Lukač" userId="664ea76b-1e27-44d6-9118-861efcf80539" providerId="ADAL" clId="{D2C1CF85-62EE-4E3A-82A0-DA5C14F106E8}" dt="2024-07-10T09:19:34.412" v="2081"/>
        <pc:sldMkLst>
          <pc:docMk/>
          <pc:sldMk cId="3218157393" sldId="1273"/>
        </pc:sldMkLst>
      </pc:sldChg>
      <pc:sldChg chg="addSp modSp">
        <pc:chgData name="Luka Lukač" userId="664ea76b-1e27-44d6-9118-861efcf80539" providerId="ADAL" clId="{D2C1CF85-62EE-4E3A-82A0-DA5C14F106E8}" dt="2024-07-10T09:19:35.130" v="2082"/>
        <pc:sldMkLst>
          <pc:docMk/>
          <pc:sldMk cId="1587682446" sldId="1274"/>
        </pc:sldMkLst>
      </pc:sldChg>
      <pc:sldChg chg="addSp modSp">
        <pc:chgData name="Luka Lukač" userId="664ea76b-1e27-44d6-9118-861efcf80539" providerId="ADAL" clId="{D2C1CF85-62EE-4E3A-82A0-DA5C14F106E8}" dt="2024-07-10T09:19:36.674" v="2084"/>
        <pc:sldMkLst>
          <pc:docMk/>
          <pc:sldMk cId="2879616925" sldId="1275"/>
        </pc:sldMkLst>
      </pc:sldChg>
      <pc:sldChg chg="addSp modSp">
        <pc:chgData name="Luka Lukač" userId="664ea76b-1e27-44d6-9118-861efcf80539" providerId="ADAL" clId="{D2C1CF85-62EE-4E3A-82A0-DA5C14F106E8}" dt="2024-07-10T09:19:35.956" v="2083"/>
        <pc:sldMkLst>
          <pc:docMk/>
          <pc:sldMk cId="772734349" sldId="1276"/>
        </pc:sldMkLst>
      </pc:sldChg>
      <pc:sldChg chg="addSp modSp">
        <pc:chgData name="Luka Lukač" userId="664ea76b-1e27-44d6-9118-861efcf80539" providerId="ADAL" clId="{D2C1CF85-62EE-4E3A-82A0-DA5C14F106E8}" dt="2024-07-10T09:19:20.687" v="2066"/>
        <pc:sldMkLst>
          <pc:docMk/>
          <pc:sldMk cId="3767719183" sldId="1277"/>
        </pc:sldMkLst>
      </pc:sldChg>
      <pc:sldChg chg="addSp modSp">
        <pc:chgData name="Luka Lukač" userId="664ea76b-1e27-44d6-9118-861efcf80539" providerId="ADAL" clId="{D2C1CF85-62EE-4E3A-82A0-DA5C14F106E8}" dt="2024-07-10T09:19:18.650" v="2064"/>
        <pc:sldMkLst>
          <pc:docMk/>
          <pc:sldMk cId="940254248" sldId="1278"/>
        </pc:sldMkLst>
      </pc:sldChg>
      <pc:sldChg chg="addSp modSp">
        <pc:chgData name="Luka Lukač" userId="664ea76b-1e27-44d6-9118-861efcf80539" providerId="ADAL" clId="{D2C1CF85-62EE-4E3A-82A0-DA5C14F106E8}" dt="2024-07-10T09:19:19.919" v="2065"/>
        <pc:sldMkLst>
          <pc:docMk/>
          <pc:sldMk cId="1923845852" sldId="1279"/>
        </pc:sldMkLst>
      </pc:sldChg>
      <pc:sldChg chg="del">
        <pc:chgData name="Luka Lukač" userId="664ea76b-1e27-44d6-9118-861efcf80539" providerId="ADAL" clId="{D2C1CF85-62EE-4E3A-82A0-DA5C14F106E8}" dt="2024-07-10T07:45:31.510" v="6" actId="47"/>
        <pc:sldMkLst>
          <pc:docMk/>
          <pc:sldMk cId="3667473405" sldId="1280"/>
        </pc:sldMkLst>
      </pc:sldChg>
      <pc:sldChg chg="del">
        <pc:chgData name="Luka Lukač" userId="664ea76b-1e27-44d6-9118-861efcf80539" providerId="ADAL" clId="{D2C1CF85-62EE-4E3A-82A0-DA5C14F106E8}" dt="2024-07-10T07:45:18.856" v="1" actId="47"/>
        <pc:sldMkLst>
          <pc:docMk/>
          <pc:sldMk cId="1994223348" sldId="1281"/>
        </pc:sldMkLst>
      </pc:sldChg>
      <pc:sldChg chg="del">
        <pc:chgData name="Luka Lukač" userId="664ea76b-1e27-44d6-9118-861efcf80539" providerId="ADAL" clId="{D2C1CF85-62EE-4E3A-82A0-DA5C14F106E8}" dt="2024-07-10T07:45:18.856" v="1" actId="47"/>
        <pc:sldMkLst>
          <pc:docMk/>
          <pc:sldMk cId="1188240538" sldId="1282"/>
        </pc:sldMkLst>
      </pc:sldChg>
      <pc:sldChg chg="del">
        <pc:chgData name="Luka Lukač" userId="664ea76b-1e27-44d6-9118-861efcf80539" providerId="ADAL" clId="{D2C1CF85-62EE-4E3A-82A0-DA5C14F106E8}" dt="2024-07-10T07:45:18.856" v="1" actId="47"/>
        <pc:sldMkLst>
          <pc:docMk/>
          <pc:sldMk cId="1203299743" sldId="1283"/>
        </pc:sldMkLst>
      </pc:sldChg>
      <pc:sldChg chg="del">
        <pc:chgData name="Luka Lukač" userId="664ea76b-1e27-44d6-9118-861efcf80539" providerId="ADAL" clId="{D2C1CF85-62EE-4E3A-82A0-DA5C14F106E8}" dt="2024-07-10T07:45:18.856" v="1" actId="47"/>
        <pc:sldMkLst>
          <pc:docMk/>
          <pc:sldMk cId="487517801" sldId="1284"/>
        </pc:sldMkLst>
      </pc:sldChg>
      <pc:sldChg chg="del">
        <pc:chgData name="Luka Lukač" userId="664ea76b-1e27-44d6-9118-861efcf80539" providerId="ADAL" clId="{D2C1CF85-62EE-4E3A-82A0-DA5C14F106E8}" dt="2024-07-10T07:45:18.856" v="1" actId="47"/>
        <pc:sldMkLst>
          <pc:docMk/>
          <pc:sldMk cId="2670414994" sldId="1285"/>
        </pc:sldMkLst>
      </pc:sldChg>
      <pc:sldChg chg="del">
        <pc:chgData name="Luka Lukač" userId="664ea76b-1e27-44d6-9118-861efcf80539" providerId="ADAL" clId="{D2C1CF85-62EE-4E3A-82A0-DA5C14F106E8}" dt="2024-07-10T07:45:18.856" v="1" actId="47"/>
        <pc:sldMkLst>
          <pc:docMk/>
          <pc:sldMk cId="3833909728" sldId="1286"/>
        </pc:sldMkLst>
      </pc:sldChg>
      <pc:sldChg chg="del">
        <pc:chgData name="Luka Lukač" userId="664ea76b-1e27-44d6-9118-861efcf80539" providerId="ADAL" clId="{D2C1CF85-62EE-4E3A-82A0-DA5C14F106E8}" dt="2024-07-10T07:45:18.856" v="1" actId="47"/>
        <pc:sldMkLst>
          <pc:docMk/>
          <pc:sldMk cId="2233422247" sldId="1287"/>
        </pc:sldMkLst>
      </pc:sldChg>
      <pc:sldChg chg="del">
        <pc:chgData name="Luka Lukač" userId="664ea76b-1e27-44d6-9118-861efcf80539" providerId="ADAL" clId="{D2C1CF85-62EE-4E3A-82A0-DA5C14F106E8}" dt="2024-07-10T07:45:18.856" v="1" actId="47"/>
        <pc:sldMkLst>
          <pc:docMk/>
          <pc:sldMk cId="1138108402" sldId="1288"/>
        </pc:sldMkLst>
      </pc:sldChg>
      <pc:sldChg chg="del">
        <pc:chgData name="Luka Lukač" userId="664ea76b-1e27-44d6-9118-861efcf80539" providerId="ADAL" clId="{D2C1CF85-62EE-4E3A-82A0-DA5C14F106E8}" dt="2024-07-10T07:45:30.699" v="5" actId="47"/>
        <pc:sldMkLst>
          <pc:docMk/>
          <pc:sldMk cId="1583900191" sldId="1289"/>
        </pc:sldMkLst>
      </pc:sldChg>
      <pc:sldChg chg="del">
        <pc:chgData name="Luka Lukač" userId="664ea76b-1e27-44d6-9118-861efcf80539" providerId="ADAL" clId="{D2C1CF85-62EE-4E3A-82A0-DA5C14F106E8}" dt="2024-07-10T07:45:23.857" v="2" actId="47"/>
        <pc:sldMkLst>
          <pc:docMk/>
          <pc:sldMk cId="1628750806" sldId="1290"/>
        </pc:sldMkLst>
      </pc:sldChg>
      <pc:sldChg chg="del">
        <pc:chgData name="Luka Lukač" userId="664ea76b-1e27-44d6-9118-861efcf80539" providerId="ADAL" clId="{D2C1CF85-62EE-4E3A-82A0-DA5C14F106E8}" dt="2024-07-10T07:45:23.857" v="2" actId="47"/>
        <pc:sldMkLst>
          <pc:docMk/>
          <pc:sldMk cId="3763870771" sldId="1291"/>
        </pc:sldMkLst>
      </pc:sldChg>
      <pc:sldChg chg="del">
        <pc:chgData name="Luka Lukač" userId="664ea76b-1e27-44d6-9118-861efcf80539" providerId="ADAL" clId="{D2C1CF85-62EE-4E3A-82A0-DA5C14F106E8}" dt="2024-07-10T07:45:23.857" v="2" actId="47"/>
        <pc:sldMkLst>
          <pc:docMk/>
          <pc:sldMk cId="1557368617" sldId="1292"/>
        </pc:sldMkLst>
      </pc:sldChg>
      <pc:sldChg chg="del">
        <pc:chgData name="Luka Lukač" userId="664ea76b-1e27-44d6-9118-861efcf80539" providerId="ADAL" clId="{D2C1CF85-62EE-4E3A-82A0-DA5C14F106E8}" dt="2024-07-10T07:45:23.857" v="2" actId="47"/>
        <pc:sldMkLst>
          <pc:docMk/>
          <pc:sldMk cId="331337859" sldId="1293"/>
        </pc:sldMkLst>
      </pc:sldChg>
      <pc:sldChg chg="del">
        <pc:chgData name="Luka Lukač" userId="664ea76b-1e27-44d6-9118-861efcf80539" providerId="ADAL" clId="{D2C1CF85-62EE-4E3A-82A0-DA5C14F106E8}" dt="2024-07-10T07:45:23.857" v="2" actId="47"/>
        <pc:sldMkLst>
          <pc:docMk/>
          <pc:sldMk cId="3031991928" sldId="1294"/>
        </pc:sldMkLst>
      </pc:sldChg>
      <pc:sldChg chg="del">
        <pc:chgData name="Luka Lukač" userId="664ea76b-1e27-44d6-9118-861efcf80539" providerId="ADAL" clId="{D2C1CF85-62EE-4E3A-82A0-DA5C14F106E8}" dt="2024-07-10T07:45:23.857" v="2" actId="47"/>
        <pc:sldMkLst>
          <pc:docMk/>
          <pc:sldMk cId="3668939333" sldId="1295"/>
        </pc:sldMkLst>
      </pc:sldChg>
      <pc:sldChg chg="del">
        <pc:chgData name="Luka Lukač" userId="664ea76b-1e27-44d6-9118-861efcf80539" providerId="ADAL" clId="{D2C1CF85-62EE-4E3A-82A0-DA5C14F106E8}" dt="2024-07-10T07:45:23.857" v="2" actId="47"/>
        <pc:sldMkLst>
          <pc:docMk/>
          <pc:sldMk cId="2058136558" sldId="1296"/>
        </pc:sldMkLst>
      </pc:sldChg>
      <pc:sldChg chg="del">
        <pc:chgData name="Luka Lukač" userId="664ea76b-1e27-44d6-9118-861efcf80539" providerId="ADAL" clId="{D2C1CF85-62EE-4E3A-82A0-DA5C14F106E8}" dt="2024-07-10T07:45:23.857" v="2" actId="47"/>
        <pc:sldMkLst>
          <pc:docMk/>
          <pc:sldMk cId="2776336191" sldId="1297"/>
        </pc:sldMkLst>
      </pc:sldChg>
      <pc:sldChg chg="del">
        <pc:chgData name="Luka Lukač" userId="664ea76b-1e27-44d6-9118-861efcf80539" providerId="ADAL" clId="{D2C1CF85-62EE-4E3A-82A0-DA5C14F106E8}" dt="2024-07-10T07:45:23.857" v="2" actId="47"/>
        <pc:sldMkLst>
          <pc:docMk/>
          <pc:sldMk cId="3777830589" sldId="1298"/>
        </pc:sldMkLst>
      </pc:sldChg>
      <pc:sldChg chg="del">
        <pc:chgData name="Luka Lukač" userId="664ea76b-1e27-44d6-9118-861efcf80539" providerId="ADAL" clId="{D2C1CF85-62EE-4E3A-82A0-DA5C14F106E8}" dt="2024-07-10T07:45:23.857" v="2" actId="47"/>
        <pc:sldMkLst>
          <pc:docMk/>
          <pc:sldMk cId="2663962372" sldId="1299"/>
        </pc:sldMkLst>
      </pc:sldChg>
      <pc:sldChg chg="del">
        <pc:chgData name="Luka Lukač" userId="664ea76b-1e27-44d6-9118-861efcf80539" providerId="ADAL" clId="{D2C1CF85-62EE-4E3A-82A0-DA5C14F106E8}" dt="2024-07-10T07:45:23.857" v="2" actId="47"/>
        <pc:sldMkLst>
          <pc:docMk/>
          <pc:sldMk cId="1320277150" sldId="1300"/>
        </pc:sldMkLst>
      </pc:sldChg>
      <pc:sldChg chg="del">
        <pc:chgData name="Luka Lukač" userId="664ea76b-1e27-44d6-9118-861efcf80539" providerId="ADAL" clId="{D2C1CF85-62EE-4E3A-82A0-DA5C14F106E8}" dt="2024-07-10T07:45:29.811" v="4" actId="47"/>
        <pc:sldMkLst>
          <pc:docMk/>
          <pc:sldMk cId="635913666" sldId="1301"/>
        </pc:sldMkLst>
      </pc:sldChg>
      <pc:sldChg chg="del">
        <pc:chgData name="Luka Lukač" userId="664ea76b-1e27-44d6-9118-861efcf80539" providerId="ADAL" clId="{D2C1CF85-62EE-4E3A-82A0-DA5C14F106E8}" dt="2024-07-10T07:45:27.935" v="3" actId="47"/>
        <pc:sldMkLst>
          <pc:docMk/>
          <pc:sldMk cId="1321477267" sldId="1302"/>
        </pc:sldMkLst>
      </pc:sldChg>
      <pc:sldChg chg="del">
        <pc:chgData name="Luka Lukač" userId="664ea76b-1e27-44d6-9118-861efcf80539" providerId="ADAL" clId="{D2C1CF85-62EE-4E3A-82A0-DA5C14F106E8}" dt="2024-07-10T07:45:27.935" v="3" actId="47"/>
        <pc:sldMkLst>
          <pc:docMk/>
          <pc:sldMk cId="3019159911" sldId="1303"/>
        </pc:sldMkLst>
      </pc:sldChg>
      <pc:sldChg chg="del">
        <pc:chgData name="Luka Lukač" userId="664ea76b-1e27-44d6-9118-861efcf80539" providerId="ADAL" clId="{D2C1CF85-62EE-4E3A-82A0-DA5C14F106E8}" dt="2024-07-10T07:45:27.935" v="3" actId="47"/>
        <pc:sldMkLst>
          <pc:docMk/>
          <pc:sldMk cId="3224247633" sldId="1304"/>
        </pc:sldMkLst>
      </pc:sldChg>
      <pc:sldChg chg="del">
        <pc:chgData name="Luka Lukač" userId="664ea76b-1e27-44d6-9118-861efcf80539" providerId="ADAL" clId="{D2C1CF85-62EE-4E3A-82A0-DA5C14F106E8}" dt="2024-07-10T07:45:27.935" v="3" actId="47"/>
        <pc:sldMkLst>
          <pc:docMk/>
          <pc:sldMk cId="3588312339" sldId="1305"/>
        </pc:sldMkLst>
      </pc:sldChg>
      <pc:sldChg chg="del">
        <pc:chgData name="Luka Lukač" userId="664ea76b-1e27-44d6-9118-861efcf80539" providerId="ADAL" clId="{D2C1CF85-62EE-4E3A-82A0-DA5C14F106E8}" dt="2024-07-10T07:45:27.935" v="3" actId="47"/>
        <pc:sldMkLst>
          <pc:docMk/>
          <pc:sldMk cId="88517275" sldId="1306"/>
        </pc:sldMkLst>
      </pc:sldChg>
      <pc:sldChg chg="del">
        <pc:chgData name="Luka Lukač" userId="664ea76b-1e27-44d6-9118-861efcf80539" providerId="ADAL" clId="{D2C1CF85-62EE-4E3A-82A0-DA5C14F106E8}" dt="2024-07-10T07:45:27.935" v="3" actId="47"/>
        <pc:sldMkLst>
          <pc:docMk/>
          <pc:sldMk cId="3144189550" sldId="1307"/>
        </pc:sldMkLst>
      </pc:sldChg>
      <pc:sldChg chg="del">
        <pc:chgData name="Luka Lukač" userId="664ea76b-1e27-44d6-9118-861efcf80539" providerId="ADAL" clId="{D2C1CF85-62EE-4E3A-82A0-DA5C14F106E8}" dt="2024-07-10T07:45:27.935" v="3" actId="47"/>
        <pc:sldMkLst>
          <pc:docMk/>
          <pc:sldMk cId="556713365" sldId="1308"/>
        </pc:sldMkLst>
      </pc:sldChg>
      <pc:sldChg chg="del">
        <pc:chgData name="Luka Lukač" userId="664ea76b-1e27-44d6-9118-861efcf80539" providerId="ADAL" clId="{D2C1CF85-62EE-4E3A-82A0-DA5C14F106E8}" dt="2024-07-10T07:45:27.935" v="3" actId="47"/>
        <pc:sldMkLst>
          <pc:docMk/>
          <pc:sldMk cId="3778637996" sldId="1309"/>
        </pc:sldMkLst>
      </pc:sldChg>
      <pc:sldChg chg="addSp modSp">
        <pc:chgData name="Luka Lukač" userId="664ea76b-1e27-44d6-9118-861efcf80539" providerId="ADAL" clId="{D2C1CF85-62EE-4E3A-82A0-DA5C14F106E8}" dt="2024-07-10T09:18:46.422" v="2030"/>
        <pc:sldMkLst>
          <pc:docMk/>
          <pc:sldMk cId="572545954" sldId="1311"/>
        </pc:sldMkLst>
      </pc:sldChg>
      <pc:sldChg chg="addSp modSp">
        <pc:chgData name="Luka Lukač" userId="664ea76b-1e27-44d6-9118-861efcf80539" providerId="ADAL" clId="{D2C1CF85-62EE-4E3A-82A0-DA5C14F106E8}" dt="2024-07-10T09:18:47.086" v="2031"/>
        <pc:sldMkLst>
          <pc:docMk/>
          <pc:sldMk cId="1610074514" sldId="1312"/>
        </pc:sldMkLst>
      </pc:sldChg>
      <pc:sldChg chg="addSp modSp">
        <pc:chgData name="Luka Lukač" userId="664ea76b-1e27-44d6-9118-861efcf80539" providerId="ADAL" clId="{D2C1CF85-62EE-4E3A-82A0-DA5C14F106E8}" dt="2024-07-10T09:18:49.913" v="2032"/>
        <pc:sldMkLst>
          <pc:docMk/>
          <pc:sldMk cId="452706642" sldId="1313"/>
        </pc:sldMkLst>
      </pc:sldChg>
      <pc:sldChg chg="addSp modSp">
        <pc:chgData name="Luka Lukač" userId="664ea76b-1e27-44d6-9118-861efcf80539" providerId="ADAL" clId="{D2C1CF85-62EE-4E3A-82A0-DA5C14F106E8}" dt="2024-07-10T09:18:50.445" v="2033"/>
        <pc:sldMkLst>
          <pc:docMk/>
          <pc:sldMk cId="594746411" sldId="1314"/>
        </pc:sldMkLst>
      </pc:sldChg>
      <pc:sldChg chg="addSp modSp">
        <pc:chgData name="Luka Lukač" userId="664ea76b-1e27-44d6-9118-861efcf80539" providerId="ADAL" clId="{D2C1CF85-62EE-4E3A-82A0-DA5C14F106E8}" dt="2024-07-10T09:18:50.913" v="2034"/>
        <pc:sldMkLst>
          <pc:docMk/>
          <pc:sldMk cId="1268032504" sldId="1315"/>
        </pc:sldMkLst>
      </pc:sldChg>
      <pc:sldChg chg="addSp modSp">
        <pc:chgData name="Luka Lukač" userId="664ea76b-1e27-44d6-9118-861efcf80539" providerId="ADAL" clId="{D2C1CF85-62EE-4E3A-82A0-DA5C14F106E8}" dt="2024-07-10T09:18:51.354" v="2035"/>
        <pc:sldMkLst>
          <pc:docMk/>
          <pc:sldMk cId="3459557198" sldId="1316"/>
        </pc:sldMkLst>
      </pc:sldChg>
      <pc:sldChg chg="addSp modSp">
        <pc:chgData name="Luka Lukač" userId="664ea76b-1e27-44d6-9118-861efcf80539" providerId="ADAL" clId="{D2C1CF85-62EE-4E3A-82A0-DA5C14F106E8}" dt="2024-07-10T09:18:52.386" v="2036"/>
        <pc:sldMkLst>
          <pc:docMk/>
          <pc:sldMk cId="454537890" sldId="1317"/>
        </pc:sldMkLst>
      </pc:sldChg>
      <pc:sldChg chg="addSp modSp">
        <pc:chgData name="Luka Lukač" userId="664ea76b-1e27-44d6-9118-861efcf80539" providerId="ADAL" clId="{D2C1CF85-62EE-4E3A-82A0-DA5C14F106E8}" dt="2024-07-10T09:18:52.848" v="2037"/>
        <pc:sldMkLst>
          <pc:docMk/>
          <pc:sldMk cId="2454379097" sldId="1318"/>
        </pc:sldMkLst>
      </pc:sldChg>
      <pc:sldChg chg="addSp modSp">
        <pc:chgData name="Luka Lukač" userId="664ea76b-1e27-44d6-9118-861efcf80539" providerId="ADAL" clId="{D2C1CF85-62EE-4E3A-82A0-DA5C14F106E8}" dt="2024-07-10T09:18:54.034" v="2038"/>
        <pc:sldMkLst>
          <pc:docMk/>
          <pc:sldMk cId="3789071699" sldId="1319"/>
        </pc:sldMkLst>
      </pc:sldChg>
      <pc:sldChg chg="addSp modSp">
        <pc:chgData name="Luka Lukač" userId="664ea76b-1e27-44d6-9118-861efcf80539" providerId="ADAL" clId="{D2C1CF85-62EE-4E3A-82A0-DA5C14F106E8}" dt="2024-07-10T09:18:55.548" v="2039"/>
        <pc:sldMkLst>
          <pc:docMk/>
          <pc:sldMk cId="3523870362" sldId="1320"/>
        </pc:sldMkLst>
      </pc:sldChg>
      <pc:sldChg chg="addSp modSp">
        <pc:chgData name="Luka Lukač" userId="664ea76b-1e27-44d6-9118-861efcf80539" providerId="ADAL" clId="{D2C1CF85-62EE-4E3A-82A0-DA5C14F106E8}" dt="2024-07-10T09:18:56.249" v="2040"/>
        <pc:sldMkLst>
          <pc:docMk/>
          <pc:sldMk cId="63754467" sldId="1321"/>
        </pc:sldMkLst>
      </pc:sldChg>
      <pc:sldChg chg="addSp modSp">
        <pc:chgData name="Luka Lukač" userId="664ea76b-1e27-44d6-9118-861efcf80539" providerId="ADAL" clId="{D2C1CF85-62EE-4E3A-82A0-DA5C14F106E8}" dt="2024-07-10T09:18:57.920" v="2041"/>
        <pc:sldMkLst>
          <pc:docMk/>
          <pc:sldMk cId="1955994910" sldId="1323"/>
        </pc:sldMkLst>
      </pc:sldChg>
      <pc:sldChg chg="addSp modSp">
        <pc:chgData name="Luka Lukač" userId="664ea76b-1e27-44d6-9118-861efcf80539" providerId="ADAL" clId="{D2C1CF85-62EE-4E3A-82A0-DA5C14F106E8}" dt="2024-07-10T09:18:59.513" v="2042"/>
        <pc:sldMkLst>
          <pc:docMk/>
          <pc:sldMk cId="3009373362" sldId="1324"/>
        </pc:sldMkLst>
      </pc:sldChg>
      <pc:sldChg chg="addSp modSp">
        <pc:chgData name="Luka Lukač" userId="664ea76b-1e27-44d6-9118-861efcf80539" providerId="ADAL" clId="{D2C1CF85-62EE-4E3A-82A0-DA5C14F106E8}" dt="2024-07-10T09:19:00.037" v="2043"/>
        <pc:sldMkLst>
          <pc:docMk/>
          <pc:sldMk cId="3725913632" sldId="1325"/>
        </pc:sldMkLst>
      </pc:sldChg>
      <pc:sldChg chg="addSp modSp">
        <pc:chgData name="Luka Lukač" userId="664ea76b-1e27-44d6-9118-861efcf80539" providerId="ADAL" clId="{D2C1CF85-62EE-4E3A-82A0-DA5C14F106E8}" dt="2024-07-10T09:19:01.166" v="2044"/>
        <pc:sldMkLst>
          <pc:docMk/>
          <pc:sldMk cId="1782768000" sldId="1326"/>
        </pc:sldMkLst>
      </pc:sldChg>
      <pc:sldChg chg="addSp modSp">
        <pc:chgData name="Luka Lukač" userId="664ea76b-1e27-44d6-9118-861efcf80539" providerId="ADAL" clId="{D2C1CF85-62EE-4E3A-82A0-DA5C14F106E8}" dt="2024-07-10T09:19:02.176" v="2045"/>
        <pc:sldMkLst>
          <pc:docMk/>
          <pc:sldMk cId="3730309270" sldId="1327"/>
        </pc:sldMkLst>
      </pc:sldChg>
      <pc:sldChg chg="addSp modSp">
        <pc:chgData name="Luka Lukač" userId="664ea76b-1e27-44d6-9118-861efcf80539" providerId="ADAL" clId="{D2C1CF85-62EE-4E3A-82A0-DA5C14F106E8}" dt="2024-07-10T09:19:02.612" v="2046"/>
        <pc:sldMkLst>
          <pc:docMk/>
          <pc:sldMk cId="1512816214" sldId="1328"/>
        </pc:sldMkLst>
      </pc:sldChg>
      <pc:sldChg chg="addSp modSp">
        <pc:chgData name="Luka Lukač" userId="664ea76b-1e27-44d6-9118-861efcf80539" providerId="ADAL" clId="{D2C1CF85-62EE-4E3A-82A0-DA5C14F106E8}" dt="2024-07-10T09:19:03.426" v="2047"/>
        <pc:sldMkLst>
          <pc:docMk/>
          <pc:sldMk cId="942111839" sldId="1329"/>
        </pc:sldMkLst>
      </pc:sldChg>
      <pc:sldChg chg="addSp modSp">
        <pc:chgData name="Luka Lukač" userId="664ea76b-1e27-44d6-9118-861efcf80539" providerId="ADAL" clId="{D2C1CF85-62EE-4E3A-82A0-DA5C14F106E8}" dt="2024-07-10T09:19:04.140" v="2048"/>
        <pc:sldMkLst>
          <pc:docMk/>
          <pc:sldMk cId="2898702776" sldId="1330"/>
        </pc:sldMkLst>
      </pc:sldChg>
      <pc:sldChg chg="addSp modSp">
        <pc:chgData name="Luka Lukač" userId="664ea76b-1e27-44d6-9118-861efcf80539" providerId="ADAL" clId="{D2C1CF85-62EE-4E3A-82A0-DA5C14F106E8}" dt="2024-07-10T09:19:05.680" v="2049"/>
        <pc:sldMkLst>
          <pc:docMk/>
          <pc:sldMk cId="4050735392" sldId="1332"/>
        </pc:sldMkLst>
      </pc:sldChg>
      <pc:sldChg chg="addSp modSp">
        <pc:chgData name="Luka Lukač" userId="664ea76b-1e27-44d6-9118-861efcf80539" providerId="ADAL" clId="{D2C1CF85-62EE-4E3A-82A0-DA5C14F106E8}" dt="2024-07-10T09:19:06.198" v="2050"/>
        <pc:sldMkLst>
          <pc:docMk/>
          <pc:sldMk cId="2148428573" sldId="1333"/>
        </pc:sldMkLst>
      </pc:sldChg>
      <pc:sldChg chg="addSp modSp">
        <pc:chgData name="Luka Lukač" userId="664ea76b-1e27-44d6-9118-861efcf80539" providerId="ADAL" clId="{D2C1CF85-62EE-4E3A-82A0-DA5C14F106E8}" dt="2024-07-10T09:19:07.527" v="2051"/>
        <pc:sldMkLst>
          <pc:docMk/>
          <pc:sldMk cId="3261830566" sldId="1334"/>
        </pc:sldMkLst>
      </pc:sldChg>
      <pc:sldChg chg="addSp modSp">
        <pc:chgData name="Luka Lukač" userId="664ea76b-1e27-44d6-9118-861efcf80539" providerId="ADAL" clId="{D2C1CF85-62EE-4E3A-82A0-DA5C14F106E8}" dt="2024-07-10T09:19:07.978" v="2052"/>
        <pc:sldMkLst>
          <pc:docMk/>
          <pc:sldMk cId="1045398693" sldId="1335"/>
        </pc:sldMkLst>
      </pc:sldChg>
      <pc:sldChg chg="addSp modSp">
        <pc:chgData name="Luka Lukač" userId="664ea76b-1e27-44d6-9118-861efcf80539" providerId="ADAL" clId="{D2C1CF85-62EE-4E3A-82A0-DA5C14F106E8}" dt="2024-07-10T09:19:08.458" v="2053"/>
        <pc:sldMkLst>
          <pc:docMk/>
          <pc:sldMk cId="2432393346" sldId="1336"/>
        </pc:sldMkLst>
      </pc:sldChg>
      <pc:sldChg chg="addSp modSp">
        <pc:chgData name="Luka Lukač" userId="664ea76b-1e27-44d6-9118-861efcf80539" providerId="ADAL" clId="{D2C1CF85-62EE-4E3A-82A0-DA5C14F106E8}" dt="2024-07-10T09:19:09.241" v="2054"/>
        <pc:sldMkLst>
          <pc:docMk/>
          <pc:sldMk cId="1419305174" sldId="1337"/>
        </pc:sldMkLst>
      </pc:sldChg>
      <pc:sldChg chg="addSp modSp">
        <pc:chgData name="Luka Lukač" userId="664ea76b-1e27-44d6-9118-861efcf80539" providerId="ADAL" clId="{D2C1CF85-62EE-4E3A-82A0-DA5C14F106E8}" dt="2024-07-10T09:19:09.924" v="2055"/>
        <pc:sldMkLst>
          <pc:docMk/>
          <pc:sldMk cId="3611496275" sldId="1338"/>
        </pc:sldMkLst>
      </pc:sldChg>
      <pc:sldChg chg="addSp modSp">
        <pc:chgData name="Luka Lukač" userId="664ea76b-1e27-44d6-9118-861efcf80539" providerId="ADAL" clId="{D2C1CF85-62EE-4E3A-82A0-DA5C14F106E8}" dt="2024-07-10T09:19:10.739" v="2056"/>
        <pc:sldMkLst>
          <pc:docMk/>
          <pc:sldMk cId="1714405582" sldId="1339"/>
        </pc:sldMkLst>
      </pc:sldChg>
      <pc:sldChg chg="addSp modSp add mod">
        <pc:chgData name="Luka Lukač" userId="664ea76b-1e27-44d6-9118-861efcf80539" providerId="ADAL" clId="{D2C1CF85-62EE-4E3A-82A0-DA5C14F106E8}" dt="2024-07-10T09:17:34.760" v="1965" actId="14100"/>
        <pc:sldMkLst>
          <pc:docMk/>
          <pc:sldMk cId="3138181455" sldId="1342"/>
        </pc:sldMkLst>
      </pc:sldChg>
      <pc:sldChg chg="addSp delSp modSp add mod">
        <pc:chgData name="Luka Lukač" userId="664ea76b-1e27-44d6-9118-861efcf80539" providerId="ADAL" clId="{D2C1CF85-62EE-4E3A-82A0-DA5C14F106E8}" dt="2024-07-10T09:17:37.808" v="1966"/>
        <pc:sldMkLst>
          <pc:docMk/>
          <pc:sldMk cId="3703629146" sldId="1343"/>
        </pc:sldMkLst>
      </pc:sldChg>
      <pc:sldChg chg="addSp modSp add mod">
        <pc:chgData name="Luka Lukač" userId="664ea76b-1e27-44d6-9118-861efcf80539" providerId="ADAL" clId="{D2C1CF85-62EE-4E3A-82A0-DA5C14F106E8}" dt="2024-07-10T09:17:38.761" v="1967"/>
        <pc:sldMkLst>
          <pc:docMk/>
          <pc:sldMk cId="2557783773" sldId="1344"/>
        </pc:sldMkLst>
      </pc:sldChg>
      <pc:sldChg chg="addSp delSp modSp add mod">
        <pc:chgData name="Luka Lukač" userId="664ea76b-1e27-44d6-9118-861efcf80539" providerId="ADAL" clId="{D2C1CF85-62EE-4E3A-82A0-DA5C14F106E8}" dt="2024-07-11T07:35:49.683" v="2100" actId="1076"/>
        <pc:sldMkLst>
          <pc:docMk/>
          <pc:sldMk cId="1683085050" sldId="1345"/>
        </pc:sldMkLst>
      </pc:sldChg>
      <pc:sldChg chg="addSp delSp modSp add mod">
        <pc:chgData name="Luka Lukač" userId="664ea76b-1e27-44d6-9118-861efcf80539" providerId="ADAL" clId="{D2C1CF85-62EE-4E3A-82A0-DA5C14F106E8}" dt="2024-07-10T09:17:40.939" v="1969"/>
        <pc:sldMkLst>
          <pc:docMk/>
          <pc:sldMk cId="2066121228" sldId="1346"/>
        </pc:sldMkLst>
      </pc:sldChg>
      <pc:sldChg chg="addSp modSp add mod">
        <pc:chgData name="Luka Lukač" userId="664ea76b-1e27-44d6-9118-861efcf80539" providerId="ADAL" clId="{D2C1CF85-62EE-4E3A-82A0-DA5C14F106E8}" dt="2024-07-10T09:17:41.751" v="1970"/>
        <pc:sldMkLst>
          <pc:docMk/>
          <pc:sldMk cId="3922372584" sldId="1347"/>
        </pc:sldMkLst>
      </pc:sldChg>
      <pc:sldChg chg="addSp delSp modSp add mod">
        <pc:chgData name="Luka Lukač" userId="664ea76b-1e27-44d6-9118-861efcf80539" providerId="ADAL" clId="{D2C1CF85-62EE-4E3A-82A0-DA5C14F106E8}" dt="2024-07-10T09:17:43.335" v="1971"/>
        <pc:sldMkLst>
          <pc:docMk/>
          <pc:sldMk cId="4086432286" sldId="1348"/>
        </pc:sldMkLst>
      </pc:sldChg>
      <pc:sldChg chg="addSp delSp modSp add mod">
        <pc:chgData name="Luka Lukač" userId="664ea76b-1e27-44d6-9118-861efcf80539" providerId="ADAL" clId="{D2C1CF85-62EE-4E3A-82A0-DA5C14F106E8}" dt="2024-07-10T09:17:44.242" v="1972"/>
        <pc:sldMkLst>
          <pc:docMk/>
          <pc:sldMk cId="1808834523" sldId="1349"/>
        </pc:sldMkLst>
      </pc:sldChg>
      <pc:sldChg chg="modSp add mod">
        <pc:chgData name="Luka Lukač" userId="664ea76b-1e27-44d6-9118-861efcf80539" providerId="ADAL" clId="{D2C1CF85-62EE-4E3A-82A0-DA5C14F106E8}" dt="2024-07-17T16:57:28.987" v="7063" actId="790"/>
        <pc:sldMkLst>
          <pc:docMk/>
          <pc:sldMk cId="17508332" sldId="1350"/>
        </pc:sldMkLst>
      </pc:sldChg>
      <pc:sldChg chg="add">
        <pc:chgData name="Luka Lukač" userId="664ea76b-1e27-44d6-9118-861efcf80539" providerId="ADAL" clId="{D2C1CF85-62EE-4E3A-82A0-DA5C14F106E8}" dt="2024-07-11T11:49:55.791" v="3645"/>
        <pc:sldMkLst>
          <pc:docMk/>
          <pc:sldMk cId="3062968701" sldId="1351"/>
        </pc:sldMkLst>
      </pc:sldChg>
      <pc:sldChg chg="modSp add mod">
        <pc:chgData name="Luka Lukač" userId="664ea76b-1e27-44d6-9118-861efcf80539" providerId="ADAL" clId="{D2C1CF85-62EE-4E3A-82A0-DA5C14F106E8}" dt="2024-07-16T11:49:29.334" v="4649" actId="1076"/>
        <pc:sldMkLst>
          <pc:docMk/>
          <pc:sldMk cId="1623960574" sldId="1352"/>
        </pc:sldMkLst>
      </pc:sldChg>
      <pc:sldChg chg="modSp add mod">
        <pc:chgData name="Luka Lukač" userId="664ea76b-1e27-44d6-9118-861efcf80539" providerId="ADAL" clId="{D2C1CF85-62EE-4E3A-82A0-DA5C14F106E8}" dt="2024-07-16T11:49:34.968" v="4652" actId="1076"/>
        <pc:sldMkLst>
          <pc:docMk/>
          <pc:sldMk cId="452088074" sldId="1353"/>
        </pc:sldMkLst>
      </pc:sldChg>
      <pc:sldChg chg="delSp modSp add mod">
        <pc:chgData name="Luka Lukač" userId="664ea76b-1e27-44d6-9118-861efcf80539" providerId="ADAL" clId="{D2C1CF85-62EE-4E3A-82A0-DA5C14F106E8}" dt="2024-07-16T11:49:39.216" v="4655" actId="478"/>
        <pc:sldMkLst>
          <pc:docMk/>
          <pc:sldMk cId="3894628635" sldId="1354"/>
        </pc:sldMkLst>
      </pc:sldChg>
      <pc:sldChg chg="modSp add mod">
        <pc:chgData name="Luka Lukač" userId="664ea76b-1e27-44d6-9118-861efcf80539" providerId="ADAL" clId="{D2C1CF85-62EE-4E3A-82A0-DA5C14F106E8}" dt="2024-07-16T11:49:49.923" v="4662" actId="1076"/>
        <pc:sldMkLst>
          <pc:docMk/>
          <pc:sldMk cId="2760845305" sldId="1355"/>
        </pc:sldMkLst>
      </pc:sldChg>
      <pc:sldChg chg="addSp modSp add mod">
        <pc:chgData name="Luka Lukač" userId="664ea76b-1e27-44d6-9118-861efcf80539" providerId="ADAL" clId="{D2C1CF85-62EE-4E3A-82A0-DA5C14F106E8}" dt="2024-07-27T05:45:03.574" v="7065" actId="13822"/>
        <pc:sldMkLst>
          <pc:docMk/>
          <pc:sldMk cId="171780677" sldId="1356"/>
        </pc:sldMkLst>
      </pc:sldChg>
      <pc:sldChg chg="modSp add mod">
        <pc:chgData name="Luka Lukač" userId="664ea76b-1e27-44d6-9118-861efcf80539" providerId="ADAL" clId="{D2C1CF85-62EE-4E3A-82A0-DA5C14F106E8}" dt="2024-07-16T11:50:01.873" v="4669" actId="20577"/>
        <pc:sldMkLst>
          <pc:docMk/>
          <pc:sldMk cId="2771620146" sldId="1357"/>
        </pc:sldMkLst>
      </pc:sldChg>
      <pc:sldChg chg="modSp add mod">
        <pc:chgData name="Luka Lukač" userId="664ea76b-1e27-44d6-9118-861efcf80539" providerId="ADAL" clId="{D2C1CF85-62EE-4E3A-82A0-DA5C14F106E8}" dt="2024-07-16T11:50:07.535" v="4672" actId="1076"/>
        <pc:sldMkLst>
          <pc:docMk/>
          <pc:sldMk cId="3160219652" sldId="1358"/>
        </pc:sldMkLst>
      </pc:sldChg>
      <pc:sldChg chg="modSp add mod">
        <pc:chgData name="Luka Lukač" userId="664ea76b-1e27-44d6-9118-861efcf80539" providerId="ADAL" clId="{D2C1CF85-62EE-4E3A-82A0-DA5C14F106E8}" dt="2024-07-16T11:50:13.205" v="4675" actId="1076"/>
        <pc:sldMkLst>
          <pc:docMk/>
          <pc:sldMk cId="3982325415" sldId="1359"/>
        </pc:sldMkLst>
      </pc:sldChg>
      <pc:sldChg chg="modSp add mod">
        <pc:chgData name="Luka Lukač" userId="664ea76b-1e27-44d6-9118-861efcf80539" providerId="ADAL" clId="{D2C1CF85-62EE-4E3A-82A0-DA5C14F106E8}" dt="2024-07-16T11:50:16.656" v="4677" actId="20577"/>
        <pc:sldMkLst>
          <pc:docMk/>
          <pc:sldMk cId="1494332249" sldId="1360"/>
        </pc:sldMkLst>
      </pc:sldChg>
      <pc:sldChg chg="delSp modSp add mod">
        <pc:chgData name="Luka Lukač" userId="664ea76b-1e27-44d6-9118-861efcf80539" providerId="ADAL" clId="{D2C1CF85-62EE-4E3A-82A0-DA5C14F106E8}" dt="2024-07-27T05:45:27.082" v="7077" actId="20577"/>
        <pc:sldMkLst>
          <pc:docMk/>
          <pc:sldMk cId="3800039335" sldId="1361"/>
        </pc:sldMkLst>
      </pc:sldChg>
      <pc:sldChg chg="modSp add mod">
        <pc:chgData name="Luka Lukač" userId="664ea76b-1e27-44d6-9118-861efcf80539" providerId="ADAL" clId="{D2C1CF85-62EE-4E3A-82A0-DA5C14F106E8}" dt="2024-07-16T11:50:22.905" v="4683" actId="20577"/>
        <pc:sldMkLst>
          <pc:docMk/>
          <pc:sldMk cId="2701327599" sldId="1362"/>
        </pc:sldMkLst>
      </pc:sldChg>
      <pc:sldChg chg="modSp add mod">
        <pc:chgData name="Luka Lukač" userId="664ea76b-1e27-44d6-9118-861efcf80539" providerId="ADAL" clId="{D2C1CF85-62EE-4E3A-82A0-DA5C14F106E8}" dt="2024-07-17T16:48:55.914" v="6904" actId="1076"/>
        <pc:sldMkLst>
          <pc:docMk/>
          <pc:sldMk cId="402427870" sldId="1363"/>
        </pc:sldMkLst>
      </pc:sldChg>
      <pc:sldChg chg="modSp add mod">
        <pc:chgData name="Luka Lukač" userId="664ea76b-1e27-44d6-9118-861efcf80539" providerId="ADAL" clId="{D2C1CF85-62EE-4E3A-82A0-DA5C14F106E8}" dt="2024-07-17T16:49:21.959" v="6909" actId="1076"/>
        <pc:sldMkLst>
          <pc:docMk/>
          <pc:sldMk cId="1971999650" sldId="1364"/>
        </pc:sldMkLst>
      </pc:sldChg>
      <pc:sldChg chg="modSp add mod">
        <pc:chgData name="Luka Lukač" userId="664ea76b-1e27-44d6-9118-861efcf80539" providerId="ADAL" clId="{D2C1CF85-62EE-4E3A-82A0-DA5C14F106E8}" dt="2024-07-17T16:49:35.116" v="6914" actId="1076"/>
        <pc:sldMkLst>
          <pc:docMk/>
          <pc:sldMk cId="711244924" sldId="1365"/>
        </pc:sldMkLst>
      </pc:sldChg>
      <pc:sldChg chg="modSp add mod">
        <pc:chgData name="Luka Lukač" userId="664ea76b-1e27-44d6-9118-861efcf80539" providerId="ADAL" clId="{D2C1CF85-62EE-4E3A-82A0-DA5C14F106E8}" dt="2024-07-17T16:49:47.666" v="6918" actId="1076"/>
        <pc:sldMkLst>
          <pc:docMk/>
          <pc:sldMk cId="3080716314" sldId="1366"/>
        </pc:sldMkLst>
      </pc:sldChg>
      <pc:sldChg chg="modSp add mod">
        <pc:chgData name="Luka Lukač" userId="664ea76b-1e27-44d6-9118-861efcf80539" providerId="ADAL" clId="{D2C1CF85-62EE-4E3A-82A0-DA5C14F106E8}" dt="2024-07-17T16:50:08.746" v="6931" actId="1076"/>
        <pc:sldMkLst>
          <pc:docMk/>
          <pc:sldMk cId="3346456604" sldId="1367"/>
        </pc:sldMkLst>
      </pc:sldChg>
      <pc:sldChg chg="addSp modSp add mod">
        <pc:chgData name="Luka Lukač" userId="664ea76b-1e27-44d6-9118-861efcf80539" providerId="ADAL" clId="{D2C1CF85-62EE-4E3A-82A0-DA5C14F106E8}" dt="2024-07-27T06:20:54.493" v="7081" actId="20577"/>
        <pc:sldMkLst>
          <pc:docMk/>
          <pc:sldMk cId="3730048843" sldId="1368"/>
        </pc:sldMkLst>
      </pc:sldChg>
      <pc:sldChg chg="modSp add mod">
        <pc:chgData name="Luka Lukač" userId="664ea76b-1e27-44d6-9118-861efcf80539" providerId="ADAL" clId="{D2C1CF85-62EE-4E3A-82A0-DA5C14F106E8}" dt="2024-07-17T16:51:16.925" v="6944" actId="20577"/>
        <pc:sldMkLst>
          <pc:docMk/>
          <pc:sldMk cId="2322051639" sldId="1369"/>
        </pc:sldMkLst>
      </pc:sldChg>
      <pc:sldChg chg="modSp add mod">
        <pc:chgData name="Luka Lukač" userId="664ea76b-1e27-44d6-9118-861efcf80539" providerId="ADAL" clId="{D2C1CF85-62EE-4E3A-82A0-DA5C14F106E8}" dt="2024-07-17T16:51:38.546" v="6949" actId="1076"/>
        <pc:sldMkLst>
          <pc:docMk/>
          <pc:sldMk cId="68036089" sldId="1370"/>
        </pc:sldMkLst>
      </pc:sldChg>
      <pc:sldChg chg="add">
        <pc:chgData name="Luka Lukač" userId="664ea76b-1e27-44d6-9118-861efcf80539" providerId="ADAL" clId="{D2C1CF85-62EE-4E3A-82A0-DA5C14F106E8}" dt="2024-07-17T16:48:31.608" v="6897"/>
        <pc:sldMkLst>
          <pc:docMk/>
          <pc:sldMk cId="1502289729" sldId="1371"/>
        </pc:sldMkLst>
      </pc:sldChg>
      <pc:sldChg chg="modSp add mod">
        <pc:chgData name="Luka Lukač" userId="664ea76b-1e27-44d6-9118-861efcf80539" providerId="ADAL" clId="{D2C1CF85-62EE-4E3A-82A0-DA5C14F106E8}" dt="2024-07-17T16:56:07.904" v="7062" actId="1076"/>
        <pc:sldMkLst>
          <pc:docMk/>
          <pc:sldMk cId="236068487" sldId="1372"/>
        </pc:sldMkLst>
      </pc:sldChg>
      <pc:sldMasterChg chg="modSldLayout">
        <pc:chgData name="Luka Lukač" userId="664ea76b-1e27-44d6-9118-861efcf80539" providerId="ADAL" clId="{D2C1CF85-62EE-4E3A-82A0-DA5C14F106E8}" dt="2024-07-10T09:20:08.013" v="2088" actId="478"/>
        <pc:sldMasterMkLst>
          <pc:docMk/>
          <pc:sldMasterMk cId="3755059001" sldId="2147483660"/>
        </pc:sldMasterMkLst>
        <pc:sldLayoutChg chg="addSp delSp modSp mod">
          <pc:chgData name="Luka Lukač" userId="664ea76b-1e27-44d6-9118-861efcf80539" providerId="ADAL" clId="{D2C1CF85-62EE-4E3A-82A0-DA5C14F106E8}" dt="2024-07-10T09:20:08.013" v="2088" actId="478"/>
          <pc:sldLayoutMkLst>
            <pc:docMk/>
            <pc:sldMasterMk cId="3755059001" sldId="2147483660"/>
            <pc:sldLayoutMk cId="761592731" sldId="2147483662"/>
          </pc:sldLayoutMkLst>
        </pc:sldLayoutChg>
      </pc:sldMasterChg>
    </pc:docChg>
  </pc:docChgLst>
  <pc:docChgLst>
    <pc:chgData name="Luka Lukač" userId="664ea76b-1e27-44d6-9118-861efcf80539" providerId="ADAL" clId="{02C66FD8-9412-434E-8B99-BB8E6CDD12F3}"/>
    <pc:docChg chg="undo custSel addSld delSld modSld sldOrd">
      <pc:chgData name="Luka Lukač" userId="664ea76b-1e27-44d6-9118-861efcf80539" providerId="ADAL" clId="{02C66FD8-9412-434E-8B99-BB8E6CDD12F3}" dt="2023-08-22T16:32:14.713" v="6800" actId="20577"/>
      <pc:docMkLst>
        <pc:docMk/>
      </pc:docMkLst>
      <pc:sldChg chg="addSp modSp mod">
        <pc:chgData name="Luka Lukač" userId="664ea76b-1e27-44d6-9118-861efcf80539" providerId="ADAL" clId="{02C66FD8-9412-434E-8B99-BB8E6CDD12F3}" dt="2023-08-22T14:34:48.528" v="6731" actId="20577"/>
        <pc:sldMkLst>
          <pc:docMk/>
          <pc:sldMk cId="173658967" sldId="257"/>
        </pc:sldMkLst>
      </pc:sldChg>
      <pc:sldChg chg="addSp modSp">
        <pc:chgData name="Luka Lukač" userId="664ea76b-1e27-44d6-9118-861efcf80539" providerId="ADAL" clId="{02C66FD8-9412-434E-8B99-BB8E6CDD12F3}" dt="2023-08-22T14:49:12.436" v="6761"/>
        <pc:sldMkLst>
          <pc:docMk/>
          <pc:sldMk cId="3781856917" sldId="310"/>
        </pc:sldMkLst>
      </pc:sldChg>
      <pc:sldChg chg="addSp modSp">
        <pc:chgData name="Luka Lukač" userId="664ea76b-1e27-44d6-9118-861efcf80539" providerId="ADAL" clId="{02C66FD8-9412-434E-8B99-BB8E6CDD12F3}" dt="2023-08-22T14:49:18.540" v="6762"/>
        <pc:sldMkLst>
          <pc:docMk/>
          <pc:sldMk cId="394153029" sldId="312"/>
        </pc:sldMkLst>
      </pc:sldChg>
      <pc:sldChg chg="addSp modSp">
        <pc:chgData name="Luka Lukač" userId="664ea76b-1e27-44d6-9118-861efcf80539" providerId="ADAL" clId="{02C66FD8-9412-434E-8B99-BB8E6CDD12F3}" dt="2023-08-22T14:49:23.315" v="6764"/>
        <pc:sldMkLst>
          <pc:docMk/>
          <pc:sldMk cId="2679863435" sldId="399"/>
        </pc:sldMkLst>
      </pc:sldChg>
      <pc:sldChg chg="addSp modSp">
        <pc:chgData name="Luka Lukač" userId="664ea76b-1e27-44d6-9118-861efcf80539" providerId="ADAL" clId="{02C66FD8-9412-434E-8B99-BB8E6CDD12F3}" dt="2023-08-22T14:49:04.741" v="6760" actId="1076"/>
        <pc:sldMkLst>
          <pc:docMk/>
          <pc:sldMk cId="3542371958" sldId="841"/>
        </pc:sldMkLst>
      </pc:sldChg>
      <pc:sldChg chg="addSp modSp">
        <pc:chgData name="Luka Lukač" userId="664ea76b-1e27-44d6-9118-861efcf80539" providerId="ADAL" clId="{02C66FD8-9412-434E-8B99-BB8E6CDD12F3}" dt="2023-08-22T14:49:19.276" v="6763"/>
        <pc:sldMkLst>
          <pc:docMk/>
          <pc:sldMk cId="2881930227" sldId="842"/>
        </pc:sldMkLst>
      </pc:sldChg>
      <pc:sldChg chg="ord">
        <pc:chgData name="Luka Lukač" userId="664ea76b-1e27-44d6-9118-861efcf80539" providerId="ADAL" clId="{02C66FD8-9412-434E-8B99-BB8E6CDD12F3}" dt="2023-08-22T14:31:59.452" v="6577"/>
        <pc:sldMkLst>
          <pc:docMk/>
          <pc:sldMk cId="4263040298" sldId="843"/>
        </pc:sldMkLst>
      </pc:sldChg>
      <pc:sldChg chg="ord">
        <pc:chgData name="Luka Lukač" userId="664ea76b-1e27-44d6-9118-861efcf80539" providerId="ADAL" clId="{02C66FD8-9412-434E-8B99-BB8E6CDD12F3}" dt="2023-08-22T14:10:48.938" v="5734"/>
        <pc:sldMkLst>
          <pc:docMk/>
          <pc:sldMk cId="1939703177" sldId="844"/>
        </pc:sldMkLst>
      </pc:sldChg>
      <pc:sldChg chg="addSp delSp modSp mod">
        <pc:chgData name="Luka Lukač" userId="664ea76b-1e27-44d6-9118-861efcf80539" providerId="ADAL" clId="{02C66FD8-9412-434E-8B99-BB8E6CDD12F3}" dt="2023-08-22T14:09:54.554" v="5731" actId="1076"/>
        <pc:sldMkLst>
          <pc:docMk/>
          <pc:sldMk cId="243001354" sldId="854"/>
        </pc:sldMkLst>
      </pc:sldChg>
      <pc:sldChg chg="modSp mod">
        <pc:chgData name="Luka Lukač" userId="664ea76b-1e27-44d6-9118-861efcf80539" providerId="ADAL" clId="{02C66FD8-9412-434E-8B99-BB8E6CDD12F3}" dt="2023-08-21T14:11:06.143" v="4592" actId="20577"/>
        <pc:sldMkLst>
          <pc:docMk/>
          <pc:sldMk cId="1486120375" sldId="856"/>
        </pc:sldMkLst>
      </pc:sldChg>
      <pc:sldChg chg="addSp delSp modSp mod ord">
        <pc:chgData name="Luka Lukač" userId="664ea76b-1e27-44d6-9118-861efcf80539" providerId="ADAL" clId="{02C66FD8-9412-434E-8B99-BB8E6CDD12F3}" dt="2023-08-21T14:04:25.735" v="4441" actId="20577"/>
        <pc:sldMkLst>
          <pc:docMk/>
          <pc:sldMk cId="51498728" sldId="863"/>
        </pc:sldMkLst>
      </pc:sldChg>
      <pc:sldChg chg="delSp modSp mod">
        <pc:chgData name="Luka Lukač" userId="664ea76b-1e27-44d6-9118-861efcf80539" providerId="ADAL" clId="{02C66FD8-9412-434E-8B99-BB8E6CDD12F3}" dt="2023-08-16T15:37:02.125" v="1166" actId="20577"/>
        <pc:sldMkLst>
          <pc:docMk/>
          <pc:sldMk cId="4219795222" sldId="864"/>
        </pc:sldMkLst>
      </pc:sldChg>
      <pc:sldChg chg="addSp delSp modSp mod ord">
        <pc:chgData name="Luka Lukač" userId="664ea76b-1e27-44d6-9118-861efcf80539" providerId="ADAL" clId="{02C66FD8-9412-434E-8B99-BB8E6CDD12F3}" dt="2023-08-21T14:04:20.529" v="4437" actId="20577"/>
        <pc:sldMkLst>
          <pc:docMk/>
          <pc:sldMk cId="2793352248" sldId="865"/>
        </pc:sldMkLst>
      </pc:sldChg>
      <pc:sldChg chg="modSp mod">
        <pc:chgData name="Luka Lukač" userId="664ea76b-1e27-44d6-9118-861efcf80539" providerId="ADAL" clId="{02C66FD8-9412-434E-8B99-BB8E6CDD12F3}" dt="2023-08-22T16:31:36.287" v="6794"/>
        <pc:sldMkLst>
          <pc:docMk/>
          <pc:sldMk cId="923402296" sldId="871"/>
        </pc:sldMkLst>
      </pc:sldChg>
      <pc:sldChg chg="addSp delSp modSp mod">
        <pc:chgData name="Luka Lukač" userId="664ea76b-1e27-44d6-9118-861efcf80539" providerId="ADAL" clId="{02C66FD8-9412-434E-8B99-BB8E6CDD12F3}" dt="2023-08-21T14:04:29.040" v="4443" actId="20577"/>
        <pc:sldMkLst>
          <pc:docMk/>
          <pc:sldMk cId="2277882326" sldId="872"/>
        </pc:sldMkLst>
      </pc:sldChg>
      <pc:sldChg chg="addSp delSp modSp mod">
        <pc:chgData name="Luka Lukač" userId="664ea76b-1e27-44d6-9118-861efcf80539" providerId="ADAL" clId="{02C66FD8-9412-434E-8B99-BB8E6CDD12F3}" dt="2023-08-21T14:04:43.152" v="4453"/>
        <pc:sldMkLst>
          <pc:docMk/>
          <pc:sldMk cId="4206169960" sldId="873"/>
        </pc:sldMkLst>
      </pc:sldChg>
      <pc:sldChg chg="addSp modSp mod">
        <pc:chgData name="Luka Lukač" userId="664ea76b-1e27-44d6-9118-861efcf80539" providerId="ADAL" clId="{02C66FD8-9412-434E-8B99-BB8E6CDD12F3}" dt="2023-08-20T19:32:50.903" v="1991" actId="1076"/>
        <pc:sldMkLst>
          <pc:docMk/>
          <pc:sldMk cId="489848407" sldId="904"/>
        </pc:sldMkLst>
      </pc:sldChg>
      <pc:sldChg chg="addSp delSp modSp mod">
        <pc:chgData name="Luka Lukač" userId="664ea76b-1e27-44d6-9118-861efcf80539" providerId="ADAL" clId="{02C66FD8-9412-434E-8B99-BB8E6CDD12F3}" dt="2023-08-20T19:54:42.923" v="2842" actId="1076"/>
        <pc:sldMkLst>
          <pc:docMk/>
          <pc:sldMk cId="3376903090" sldId="905"/>
        </pc:sldMkLst>
      </pc:sldChg>
      <pc:sldChg chg="addSp delSp modSp mod">
        <pc:chgData name="Luka Lukač" userId="664ea76b-1e27-44d6-9118-861efcf80539" providerId="ADAL" clId="{02C66FD8-9412-434E-8B99-BB8E6CDD12F3}" dt="2023-08-22T16:32:14.713" v="6800" actId="20577"/>
        <pc:sldMkLst>
          <pc:docMk/>
          <pc:sldMk cId="1096745012" sldId="910"/>
        </pc:sldMkLst>
      </pc:sldChg>
      <pc:sldChg chg="addSp delSp modSp mod">
        <pc:chgData name="Luka Lukač" userId="664ea76b-1e27-44d6-9118-861efcf80539" providerId="ADAL" clId="{02C66FD8-9412-434E-8B99-BB8E6CDD12F3}" dt="2023-08-22T14:32:08.824" v="6586" actId="20577"/>
        <pc:sldMkLst>
          <pc:docMk/>
          <pc:sldMk cId="2862558042" sldId="911"/>
        </pc:sldMkLst>
      </pc:sldChg>
      <pc:sldChg chg="addSp delSp modSp mod">
        <pc:chgData name="Luka Lukač" userId="664ea76b-1e27-44d6-9118-861efcf80539" providerId="ADAL" clId="{02C66FD8-9412-434E-8B99-BB8E6CDD12F3}" dt="2023-08-20T20:04:21.705" v="3262" actId="1076"/>
        <pc:sldMkLst>
          <pc:docMk/>
          <pc:sldMk cId="763700339" sldId="912"/>
        </pc:sldMkLst>
      </pc:sldChg>
      <pc:sldChg chg="addSp delSp modSp mod">
        <pc:chgData name="Luka Lukač" userId="664ea76b-1e27-44d6-9118-861efcf80539" providerId="ADAL" clId="{02C66FD8-9412-434E-8B99-BB8E6CDD12F3}" dt="2023-08-16T15:20:55.057" v="646"/>
        <pc:sldMkLst>
          <pc:docMk/>
          <pc:sldMk cId="935106882" sldId="913"/>
        </pc:sldMkLst>
      </pc:sldChg>
      <pc:sldChg chg="addSp delSp modSp mod">
        <pc:chgData name="Luka Lukač" userId="664ea76b-1e27-44d6-9118-861efcf80539" providerId="ADAL" clId="{02C66FD8-9412-434E-8B99-BB8E6CDD12F3}" dt="2023-08-20T20:11:15.407" v="3593" actId="1076"/>
        <pc:sldMkLst>
          <pc:docMk/>
          <pc:sldMk cId="3513455615" sldId="914"/>
        </pc:sldMkLst>
      </pc:sldChg>
      <pc:sldChg chg="addSp delSp modSp mod">
        <pc:chgData name="Luka Lukač" userId="664ea76b-1e27-44d6-9118-861efcf80539" providerId="ADAL" clId="{02C66FD8-9412-434E-8B99-BB8E6CDD12F3}" dt="2023-08-20T20:16:46.149" v="3859" actId="1076"/>
        <pc:sldMkLst>
          <pc:docMk/>
          <pc:sldMk cId="2563343500" sldId="915"/>
        </pc:sldMkLst>
      </pc:sldChg>
      <pc:sldChg chg="addSp delSp modSp mod">
        <pc:chgData name="Luka Lukač" userId="664ea76b-1e27-44d6-9118-861efcf80539" providerId="ADAL" clId="{02C66FD8-9412-434E-8B99-BB8E6CDD12F3}" dt="2023-08-16T15:19:48.239" v="629" actId="20577"/>
        <pc:sldMkLst>
          <pc:docMk/>
          <pc:sldMk cId="834135443" sldId="916"/>
        </pc:sldMkLst>
      </pc:sldChg>
      <pc:sldChg chg="addSp delSp modSp mod">
        <pc:chgData name="Luka Lukač" userId="664ea76b-1e27-44d6-9118-861efcf80539" providerId="ADAL" clId="{02C66FD8-9412-434E-8B99-BB8E6CDD12F3}" dt="2023-08-20T20:34:36.680" v="4089" actId="1076"/>
        <pc:sldMkLst>
          <pc:docMk/>
          <pc:sldMk cId="956031042" sldId="918"/>
        </pc:sldMkLst>
      </pc:sldChg>
      <pc:sldChg chg="addSp delSp modSp mod">
        <pc:chgData name="Luka Lukač" userId="664ea76b-1e27-44d6-9118-861efcf80539" providerId="ADAL" clId="{02C66FD8-9412-434E-8B99-BB8E6CDD12F3}" dt="2023-08-20T20:41:36.821" v="4378" actId="1076"/>
        <pc:sldMkLst>
          <pc:docMk/>
          <pc:sldMk cId="843593178" sldId="919"/>
        </pc:sldMkLst>
      </pc:sldChg>
      <pc:sldChg chg="addSp delSp modSp mod">
        <pc:chgData name="Luka Lukač" userId="664ea76b-1e27-44d6-9118-861efcf80539" providerId="ADAL" clId="{02C66FD8-9412-434E-8B99-BB8E6CDD12F3}" dt="2023-08-21T14:14:28.694" v="4593" actId="1076"/>
        <pc:sldMkLst>
          <pc:docMk/>
          <pc:sldMk cId="3477219727" sldId="920"/>
        </pc:sldMkLst>
      </pc:sldChg>
      <pc:sldChg chg="addSp delSp modSp mod">
        <pc:chgData name="Luka Lukač" userId="664ea76b-1e27-44d6-9118-861efcf80539" providerId="ADAL" clId="{02C66FD8-9412-434E-8B99-BB8E6CDD12F3}" dt="2023-08-21T15:33:42.742" v="5150" actId="1076"/>
        <pc:sldMkLst>
          <pc:docMk/>
          <pc:sldMk cId="406756571" sldId="921"/>
        </pc:sldMkLst>
      </pc:sldChg>
      <pc:sldChg chg="addSp delSp modSp mod">
        <pc:chgData name="Luka Lukač" userId="664ea76b-1e27-44d6-9118-861efcf80539" providerId="ADAL" clId="{02C66FD8-9412-434E-8B99-BB8E6CDD12F3}" dt="2023-08-21T15:28:36.848" v="5086" actId="1076"/>
        <pc:sldMkLst>
          <pc:docMk/>
          <pc:sldMk cId="1905386166" sldId="922"/>
        </pc:sldMkLst>
      </pc:sldChg>
      <pc:sldChg chg="addSp delSp modSp mod">
        <pc:chgData name="Luka Lukač" userId="664ea76b-1e27-44d6-9118-861efcf80539" providerId="ADAL" clId="{02C66FD8-9412-434E-8B99-BB8E6CDD12F3}" dt="2023-08-21T15:55:46.895" v="5318" actId="20577"/>
        <pc:sldMkLst>
          <pc:docMk/>
          <pc:sldMk cId="4021691727" sldId="923"/>
        </pc:sldMkLst>
      </pc:sldChg>
      <pc:sldChg chg="addSp delSp modSp mod">
        <pc:chgData name="Luka Lukač" userId="664ea76b-1e27-44d6-9118-861efcf80539" providerId="ADAL" clId="{02C66FD8-9412-434E-8B99-BB8E6CDD12F3}" dt="2023-08-22T14:36:02.839" v="6751" actId="20577"/>
        <pc:sldMkLst>
          <pc:docMk/>
          <pc:sldMk cId="264663128" sldId="924"/>
        </pc:sldMkLst>
      </pc:sldChg>
      <pc:sldChg chg="addSp delSp modSp mod">
        <pc:chgData name="Luka Lukač" userId="664ea76b-1e27-44d6-9118-861efcf80539" providerId="ADAL" clId="{02C66FD8-9412-434E-8B99-BB8E6CDD12F3}" dt="2023-08-22T14:26:11.279" v="6411" actId="1076"/>
        <pc:sldMkLst>
          <pc:docMk/>
          <pc:sldMk cId="771634749" sldId="930"/>
        </pc:sldMkLst>
      </pc:sldChg>
      <pc:sldChg chg="addSp delSp modSp mod">
        <pc:chgData name="Luka Lukač" userId="664ea76b-1e27-44d6-9118-861efcf80539" providerId="ADAL" clId="{02C66FD8-9412-434E-8B99-BB8E6CDD12F3}" dt="2023-08-20T19:42:06.917" v="2305" actId="1076"/>
        <pc:sldMkLst>
          <pc:docMk/>
          <pc:sldMk cId="3371205674" sldId="931"/>
        </pc:sldMkLst>
      </pc:sldChg>
      <pc:sldChg chg="del">
        <pc:chgData name="Luka Lukač" userId="664ea76b-1e27-44d6-9118-861efcf80539" providerId="ADAL" clId="{02C66FD8-9412-434E-8B99-BB8E6CDD12F3}" dt="2023-08-20T19:24:46.319" v="1812" actId="47"/>
        <pc:sldMkLst>
          <pc:docMk/>
          <pc:sldMk cId="1149271646" sldId="1019"/>
        </pc:sldMkLst>
      </pc:sldChg>
      <pc:sldChg chg="del">
        <pc:chgData name="Luka Lukač" userId="664ea76b-1e27-44d6-9118-861efcf80539" providerId="ADAL" clId="{02C66FD8-9412-434E-8B99-BB8E6CDD12F3}" dt="2023-08-16T15:02:56.517" v="74" actId="47"/>
        <pc:sldMkLst>
          <pc:docMk/>
          <pc:sldMk cId="257442881" sldId="1052"/>
        </pc:sldMkLst>
      </pc:sldChg>
      <pc:sldChg chg="ord">
        <pc:chgData name="Luka Lukač" userId="664ea76b-1e27-44d6-9118-861efcf80539" providerId="ADAL" clId="{02C66FD8-9412-434E-8B99-BB8E6CDD12F3}" dt="2023-08-22T16:27:29.844" v="6779" actId="20578"/>
        <pc:sldMkLst>
          <pc:docMk/>
          <pc:sldMk cId="370187611" sldId="1085"/>
        </pc:sldMkLst>
      </pc:sldChg>
      <pc:sldChg chg="addSp delSp modSp mod">
        <pc:chgData name="Luka Lukač" userId="664ea76b-1e27-44d6-9118-861efcf80539" providerId="ADAL" clId="{02C66FD8-9412-434E-8B99-BB8E6CDD12F3}" dt="2023-08-22T14:49:48.498" v="6772" actId="1076"/>
        <pc:sldMkLst>
          <pc:docMk/>
          <pc:sldMk cId="2263328598" sldId="1086"/>
        </pc:sldMkLst>
      </pc:sldChg>
      <pc:sldChg chg="addSp delSp modSp mod">
        <pc:chgData name="Luka Lukač" userId="664ea76b-1e27-44d6-9118-861efcf80539" providerId="ADAL" clId="{02C66FD8-9412-434E-8B99-BB8E6CDD12F3}" dt="2023-08-22T14:05:19.943" v="5452" actId="478"/>
        <pc:sldMkLst>
          <pc:docMk/>
          <pc:sldMk cId="3724508363" sldId="1088"/>
        </pc:sldMkLst>
      </pc:sldChg>
      <pc:sldChg chg="modSp mod">
        <pc:chgData name="Luka Lukač" userId="664ea76b-1e27-44d6-9118-861efcf80539" providerId="ADAL" clId="{02C66FD8-9412-434E-8B99-BB8E6CDD12F3}" dt="2023-08-22T16:32:11.513" v="6799" actId="20577"/>
        <pc:sldMkLst>
          <pc:docMk/>
          <pc:sldMk cId="1544728333" sldId="1095"/>
        </pc:sldMkLst>
      </pc:sldChg>
      <pc:sldChg chg="addSp delSp modSp del mod">
        <pc:chgData name="Luka Lukač" userId="664ea76b-1e27-44d6-9118-861efcf80539" providerId="ADAL" clId="{02C66FD8-9412-434E-8B99-BB8E6CDD12F3}" dt="2023-08-22T14:49:53.577" v="6776" actId="47"/>
        <pc:sldMkLst>
          <pc:docMk/>
          <pc:sldMk cId="709025448" sldId="1098"/>
        </pc:sldMkLst>
      </pc:sldChg>
      <pc:sldChg chg="add">
        <pc:chgData name="Luka Lukač" userId="664ea76b-1e27-44d6-9118-861efcf80539" providerId="ADAL" clId="{02C66FD8-9412-434E-8B99-BB8E6CDD12F3}" dt="2023-08-16T15:02:58.186" v="75"/>
        <pc:sldMkLst>
          <pc:docMk/>
          <pc:sldMk cId="1798603957" sldId="1099"/>
        </pc:sldMkLst>
      </pc:sldChg>
      <pc:sldChg chg="delSp modSp add del mod">
        <pc:chgData name="Luka Lukač" userId="664ea76b-1e27-44d6-9118-861efcf80539" providerId="ADAL" clId="{02C66FD8-9412-434E-8B99-BB8E6CDD12F3}" dt="2023-08-20T20:43:09.472" v="4381" actId="47"/>
        <pc:sldMkLst>
          <pc:docMk/>
          <pc:sldMk cId="2421165509" sldId="1100"/>
        </pc:sldMkLst>
      </pc:sldChg>
      <pc:sldChg chg="add">
        <pc:chgData name="Luka Lukač" userId="664ea76b-1e27-44d6-9118-861efcf80539" providerId="ADAL" clId="{02C66FD8-9412-434E-8B99-BB8E6CDD12F3}" dt="2023-08-22T14:05:16.347" v="5448"/>
        <pc:sldMkLst>
          <pc:docMk/>
          <pc:sldMk cId="3404364336" sldId="1100"/>
        </pc:sldMkLst>
      </pc:sldChg>
      <pc:sldChg chg="delSp modSp add mod">
        <pc:chgData name="Luka Lukač" userId="664ea76b-1e27-44d6-9118-861efcf80539" providerId="ADAL" clId="{02C66FD8-9412-434E-8B99-BB8E6CDD12F3}" dt="2023-08-22T14:10:54.711" v="5737" actId="20577"/>
        <pc:sldMkLst>
          <pc:docMk/>
          <pc:sldMk cId="2704180606" sldId="1101"/>
        </pc:sldMkLst>
      </pc:sldChg>
      <pc:sldChg chg="delSp modSp add del mod">
        <pc:chgData name="Luka Lukač" userId="664ea76b-1e27-44d6-9118-861efcf80539" providerId="ADAL" clId="{02C66FD8-9412-434E-8B99-BB8E6CDD12F3}" dt="2023-08-20T20:43:09.472" v="4381" actId="47"/>
        <pc:sldMkLst>
          <pc:docMk/>
          <pc:sldMk cId="3963398323" sldId="1101"/>
        </pc:sldMkLst>
      </pc:sldChg>
      <pc:sldChg chg="modSp add mod">
        <pc:chgData name="Luka Lukač" userId="664ea76b-1e27-44d6-9118-861efcf80539" providerId="ADAL" clId="{02C66FD8-9412-434E-8B99-BB8E6CDD12F3}" dt="2023-08-22T14:10:59.145" v="5740" actId="1076"/>
        <pc:sldMkLst>
          <pc:docMk/>
          <pc:sldMk cId="557823012" sldId="1102"/>
        </pc:sldMkLst>
      </pc:sldChg>
      <pc:sldChg chg="modSp add del mod">
        <pc:chgData name="Luka Lukač" userId="664ea76b-1e27-44d6-9118-861efcf80539" providerId="ADAL" clId="{02C66FD8-9412-434E-8B99-BB8E6CDD12F3}" dt="2023-08-20T20:43:09.472" v="4381" actId="47"/>
        <pc:sldMkLst>
          <pc:docMk/>
          <pc:sldMk cId="888438710" sldId="1102"/>
        </pc:sldMkLst>
      </pc:sldChg>
      <pc:sldChg chg="modSp add del mod">
        <pc:chgData name="Luka Lukač" userId="664ea76b-1e27-44d6-9118-861efcf80539" providerId="ADAL" clId="{02C66FD8-9412-434E-8B99-BB8E6CDD12F3}" dt="2023-08-20T20:43:09.472" v="4381" actId="47"/>
        <pc:sldMkLst>
          <pc:docMk/>
          <pc:sldMk cId="2245289103" sldId="1103"/>
        </pc:sldMkLst>
      </pc:sldChg>
      <pc:sldChg chg="modSp add mod">
        <pc:chgData name="Luka Lukač" userId="664ea76b-1e27-44d6-9118-861efcf80539" providerId="ADAL" clId="{02C66FD8-9412-434E-8B99-BB8E6CDD12F3}" dt="2023-08-22T14:11:08.504" v="5745" actId="1076"/>
        <pc:sldMkLst>
          <pc:docMk/>
          <pc:sldMk cId="2564408808" sldId="1103"/>
        </pc:sldMkLst>
      </pc:sldChg>
      <pc:sldChg chg="modSp add mod">
        <pc:chgData name="Luka Lukač" userId="664ea76b-1e27-44d6-9118-861efcf80539" providerId="ADAL" clId="{02C66FD8-9412-434E-8B99-BB8E6CDD12F3}" dt="2023-08-22T14:11:18.525" v="5749" actId="1076"/>
        <pc:sldMkLst>
          <pc:docMk/>
          <pc:sldMk cId="1946074606" sldId="1104"/>
        </pc:sldMkLst>
      </pc:sldChg>
      <pc:sldChg chg="modSp add del mod">
        <pc:chgData name="Luka Lukač" userId="664ea76b-1e27-44d6-9118-861efcf80539" providerId="ADAL" clId="{02C66FD8-9412-434E-8B99-BB8E6CDD12F3}" dt="2023-08-20T20:43:09.472" v="4381" actId="47"/>
        <pc:sldMkLst>
          <pc:docMk/>
          <pc:sldMk cId="2306038971" sldId="1104"/>
        </pc:sldMkLst>
      </pc:sldChg>
      <pc:sldChg chg="modSp add mod">
        <pc:chgData name="Luka Lukač" userId="664ea76b-1e27-44d6-9118-861efcf80539" providerId="ADAL" clId="{02C66FD8-9412-434E-8B99-BB8E6CDD12F3}" dt="2023-08-22T14:11:26.100" v="5753" actId="1076"/>
        <pc:sldMkLst>
          <pc:docMk/>
          <pc:sldMk cId="1590277595" sldId="1105"/>
        </pc:sldMkLst>
      </pc:sldChg>
      <pc:sldChg chg="modSp add del mod">
        <pc:chgData name="Luka Lukač" userId="664ea76b-1e27-44d6-9118-861efcf80539" providerId="ADAL" clId="{02C66FD8-9412-434E-8B99-BB8E6CDD12F3}" dt="2023-08-20T20:43:09.472" v="4381" actId="47"/>
        <pc:sldMkLst>
          <pc:docMk/>
          <pc:sldMk cId="3676527464" sldId="1105"/>
        </pc:sldMkLst>
      </pc:sldChg>
      <pc:sldChg chg="modSp add del mod">
        <pc:chgData name="Luka Lukač" userId="664ea76b-1e27-44d6-9118-861efcf80539" providerId="ADAL" clId="{02C66FD8-9412-434E-8B99-BB8E6CDD12F3}" dt="2023-08-20T20:43:09.472" v="4381" actId="47"/>
        <pc:sldMkLst>
          <pc:docMk/>
          <pc:sldMk cId="1158051457" sldId="1106"/>
        </pc:sldMkLst>
      </pc:sldChg>
      <pc:sldChg chg="modSp add mod">
        <pc:chgData name="Luka Lukač" userId="664ea76b-1e27-44d6-9118-861efcf80539" providerId="ADAL" clId="{02C66FD8-9412-434E-8B99-BB8E6CDD12F3}" dt="2023-08-22T14:11:44.311" v="5760" actId="1076"/>
        <pc:sldMkLst>
          <pc:docMk/>
          <pc:sldMk cId="1432463500" sldId="1106"/>
        </pc:sldMkLst>
      </pc:sldChg>
      <pc:sldChg chg="modSp add mod">
        <pc:chgData name="Luka Lukač" userId="664ea76b-1e27-44d6-9118-861efcf80539" providerId="ADAL" clId="{02C66FD8-9412-434E-8B99-BB8E6CDD12F3}" dt="2023-08-22T14:11:53.499" v="5763" actId="1076"/>
        <pc:sldMkLst>
          <pc:docMk/>
          <pc:sldMk cId="882654842" sldId="1107"/>
        </pc:sldMkLst>
      </pc:sldChg>
      <pc:sldChg chg="modSp add del mod">
        <pc:chgData name="Luka Lukač" userId="664ea76b-1e27-44d6-9118-861efcf80539" providerId="ADAL" clId="{02C66FD8-9412-434E-8B99-BB8E6CDD12F3}" dt="2023-08-20T20:43:09.472" v="4381" actId="47"/>
        <pc:sldMkLst>
          <pc:docMk/>
          <pc:sldMk cId="4015033213" sldId="1107"/>
        </pc:sldMkLst>
      </pc:sldChg>
      <pc:sldChg chg="delSp modSp add mod">
        <pc:chgData name="Luka Lukač" userId="664ea76b-1e27-44d6-9118-861efcf80539" providerId="ADAL" clId="{02C66FD8-9412-434E-8B99-BB8E6CDD12F3}" dt="2023-08-22T14:12:17.920" v="5768" actId="478"/>
        <pc:sldMkLst>
          <pc:docMk/>
          <pc:sldMk cId="398351562" sldId="1108"/>
        </pc:sldMkLst>
      </pc:sldChg>
      <pc:sldChg chg="modSp add del mod">
        <pc:chgData name="Luka Lukač" userId="664ea76b-1e27-44d6-9118-861efcf80539" providerId="ADAL" clId="{02C66FD8-9412-434E-8B99-BB8E6CDD12F3}" dt="2023-08-20T20:43:09.472" v="4381" actId="47"/>
        <pc:sldMkLst>
          <pc:docMk/>
          <pc:sldMk cId="1817967851" sldId="1108"/>
        </pc:sldMkLst>
      </pc:sldChg>
      <pc:sldChg chg="delSp modSp add mod">
        <pc:chgData name="Luka Lukač" userId="664ea76b-1e27-44d6-9118-861efcf80539" providerId="ADAL" clId="{02C66FD8-9412-434E-8B99-BB8E6CDD12F3}" dt="2023-08-22T14:12:24.399" v="5771" actId="478"/>
        <pc:sldMkLst>
          <pc:docMk/>
          <pc:sldMk cId="2715623229" sldId="1109"/>
        </pc:sldMkLst>
      </pc:sldChg>
      <pc:sldChg chg="modSp add del mod">
        <pc:chgData name="Luka Lukač" userId="664ea76b-1e27-44d6-9118-861efcf80539" providerId="ADAL" clId="{02C66FD8-9412-434E-8B99-BB8E6CDD12F3}" dt="2023-08-20T20:43:09.472" v="4381" actId="47"/>
        <pc:sldMkLst>
          <pc:docMk/>
          <pc:sldMk cId="4192879125" sldId="1109"/>
        </pc:sldMkLst>
      </pc:sldChg>
      <pc:sldChg chg="delSp modSp add del mod">
        <pc:chgData name="Luka Lukač" userId="664ea76b-1e27-44d6-9118-861efcf80539" providerId="ADAL" clId="{02C66FD8-9412-434E-8B99-BB8E6CDD12F3}" dt="2023-08-20T20:43:09.472" v="4381" actId="47"/>
        <pc:sldMkLst>
          <pc:docMk/>
          <pc:sldMk cId="2139938202" sldId="1110"/>
        </pc:sldMkLst>
      </pc:sldChg>
      <pc:sldChg chg="modSp add mod">
        <pc:chgData name="Luka Lukač" userId="664ea76b-1e27-44d6-9118-861efcf80539" providerId="ADAL" clId="{02C66FD8-9412-434E-8B99-BB8E6CDD12F3}" dt="2023-08-22T14:12:27.296" v="5774" actId="20577"/>
        <pc:sldMkLst>
          <pc:docMk/>
          <pc:sldMk cId="4034643736" sldId="1110"/>
        </pc:sldMkLst>
      </pc:sldChg>
      <pc:sldChg chg="delSp modSp add del mod">
        <pc:chgData name="Luka Lukač" userId="664ea76b-1e27-44d6-9118-861efcf80539" providerId="ADAL" clId="{02C66FD8-9412-434E-8B99-BB8E6CDD12F3}" dt="2023-08-20T20:43:09.472" v="4381" actId="47"/>
        <pc:sldMkLst>
          <pc:docMk/>
          <pc:sldMk cId="2328236525" sldId="1111"/>
        </pc:sldMkLst>
      </pc:sldChg>
      <pc:sldChg chg="delSp modSp add mod">
        <pc:chgData name="Luka Lukač" userId="664ea76b-1e27-44d6-9118-861efcf80539" providerId="ADAL" clId="{02C66FD8-9412-434E-8B99-BB8E6CDD12F3}" dt="2023-08-22T14:12:30.383" v="5778" actId="478"/>
        <pc:sldMkLst>
          <pc:docMk/>
          <pc:sldMk cId="3663803955" sldId="1111"/>
        </pc:sldMkLst>
      </pc:sldChg>
      <pc:sldChg chg="modSp add del mod">
        <pc:chgData name="Luka Lukač" userId="664ea76b-1e27-44d6-9118-861efcf80539" providerId="ADAL" clId="{02C66FD8-9412-434E-8B99-BB8E6CDD12F3}" dt="2023-08-20T20:43:09.472" v="4381" actId="47"/>
        <pc:sldMkLst>
          <pc:docMk/>
          <pc:sldMk cId="645404253" sldId="1112"/>
        </pc:sldMkLst>
      </pc:sldChg>
      <pc:sldChg chg="delSp modSp add mod">
        <pc:chgData name="Luka Lukač" userId="664ea76b-1e27-44d6-9118-861efcf80539" providerId="ADAL" clId="{02C66FD8-9412-434E-8B99-BB8E6CDD12F3}" dt="2023-08-22T14:12:33.719" v="5781" actId="478"/>
        <pc:sldMkLst>
          <pc:docMk/>
          <pc:sldMk cId="1011682481" sldId="1112"/>
        </pc:sldMkLst>
      </pc:sldChg>
      <pc:sldChg chg="modSp add mod">
        <pc:chgData name="Luka Lukač" userId="664ea76b-1e27-44d6-9118-861efcf80539" providerId="ADAL" clId="{02C66FD8-9412-434E-8B99-BB8E6CDD12F3}" dt="2023-08-22T14:12:44.462" v="5785" actId="1076"/>
        <pc:sldMkLst>
          <pc:docMk/>
          <pc:sldMk cId="590146795" sldId="1113"/>
        </pc:sldMkLst>
      </pc:sldChg>
      <pc:sldChg chg="addSp delSp modSp add del mod">
        <pc:chgData name="Luka Lukač" userId="664ea76b-1e27-44d6-9118-861efcf80539" providerId="ADAL" clId="{02C66FD8-9412-434E-8B99-BB8E6CDD12F3}" dt="2023-08-20T20:43:09.472" v="4381" actId="47"/>
        <pc:sldMkLst>
          <pc:docMk/>
          <pc:sldMk cId="1253750938" sldId="1113"/>
        </pc:sldMkLst>
      </pc:sldChg>
      <pc:sldChg chg="addSp modSp add mod">
        <pc:chgData name="Luka Lukač" userId="664ea76b-1e27-44d6-9118-861efcf80539" providerId="ADAL" clId="{02C66FD8-9412-434E-8B99-BB8E6CDD12F3}" dt="2023-08-22T14:13:54.242" v="5802" actId="207"/>
        <pc:sldMkLst>
          <pc:docMk/>
          <pc:sldMk cId="3143191063" sldId="1114"/>
        </pc:sldMkLst>
      </pc:sldChg>
      <pc:sldChg chg="delSp modSp add del mod">
        <pc:chgData name="Luka Lukač" userId="664ea76b-1e27-44d6-9118-861efcf80539" providerId="ADAL" clId="{02C66FD8-9412-434E-8B99-BB8E6CDD12F3}" dt="2023-08-20T20:43:09.472" v="4381" actId="47"/>
        <pc:sldMkLst>
          <pc:docMk/>
          <pc:sldMk cId="3554001840" sldId="1114"/>
        </pc:sldMkLst>
      </pc:sldChg>
      <pc:sldChg chg="delSp modSp add mod">
        <pc:chgData name="Luka Lukač" userId="664ea76b-1e27-44d6-9118-861efcf80539" providerId="ADAL" clId="{02C66FD8-9412-434E-8B99-BB8E6CDD12F3}" dt="2023-08-22T14:14:03.095" v="5805" actId="478"/>
        <pc:sldMkLst>
          <pc:docMk/>
          <pc:sldMk cId="1056481271" sldId="1115"/>
        </pc:sldMkLst>
      </pc:sldChg>
      <pc:sldChg chg="modSp add del mod">
        <pc:chgData name="Luka Lukač" userId="664ea76b-1e27-44d6-9118-861efcf80539" providerId="ADAL" clId="{02C66FD8-9412-434E-8B99-BB8E6CDD12F3}" dt="2023-08-20T20:43:09.472" v="4381" actId="47"/>
        <pc:sldMkLst>
          <pc:docMk/>
          <pc:sldMk cId="3054195085" sldId="1115"/>
        </pc:sldMkLst>
      </pc:sldChg>
      <pc:sldChg chg="modSp add mod">
        <pc:chgData name="Luka Lukač" userId="664ea76b-1e27-44d6-9118-861efcf80539" providerId="ADAL" clId="{02C66FD8-9412-434E-8B99-BB8E6CDD12F3}" dt="2023-08-22T14:14:23.934" v="5809" actId="1076"/>
        <pc:sldMkLst>
          <pc:docMk/>
          <pc:sldMk cId="1511583031" sldId="1116"/>
        </pc:sldMkLst>
      </pc:sldChg>
      <pc:sldChg chg="delSp modSp add del mod">
        <pc:chgData name="Luka Lukač" userId="664ea76b-1e27-44d6-9118-861efcf80539" providerId="ADAL" clId="{02C66FD8-9412-434E-8B99-BB8E6CDD12F3}" dt="2023-08-20T20:43:09.472" v="4381" actId="47"/>
        <pc:sldMkLst>
          <pc:docMk/>
          <pc:sldMk cId="2229668896" sldId="1116"/>
        </pc:sldMkLst>
      </pc:sldChg>
      <pc:sldChg chg="modSp add del mod">
        <pc:chgData name="Luka Lukač" userId="664ea76b-1e27-44d6-9118-861efcf80539" providerId="ADAL" clId="{02C66FD8-9412-434E-8B99-BB8E6CDD12F3}" dt="2023-08-20T20:43:09.472" v="4381" actId="47"/>
        <pc:sldMkLst>
          <pc:docMk/>
          <pc:sldMk cId="477463427" sldId="1117"/>
        </pc:sldMkLst>
      </pc:sldChg>
      <pc:sldChg chg="delSp modSp add mod">
        <pc:chgData name="Luka Lukač" userId="664ea76b-1e27-44d6-9118-861efcf80539" providerId="ADAL" clId="{02C66FD8-9412-434E-8B99-BB8E6CDD12F3}" dt="2023-08-22T14:14:27.455" v="5812" actId="478"/>
        <pc:sldMkLst>
          <pc:docMk/>
          <pc:sldMk cId="2770649446" sldId="1117"/>
        </pc:sldMkLst>
      </pc:sldChg>
      <pc:sldChg chg="modSp add del mod">
        <pc:chgData name="Luka Lukač" userId="664ea76b-1e27-44d6-9118-861efcf80539" providerId="ADAL" clId="{02C66FD8-9412-434E-8B99-BB8E6CDD12F3}" dt="2023-08-20T20:43:09.472" v="4381" actId="47"/>
        <pc:sldMkLst>
          <pc:docMk/>
          <pc:sldMk cId="492646555" sldId="1118"/>
        </pc:sldMkLst>
      </pc:sldChg>
      <pc:sldChg chg="modSp add mod">
        <pc:chgData name="Luka Lukač" userId="664ea76b-1e27-44d6-9118-861efcf80539" providerId="ADAL" clId="{02C66FD8-9412-434E-8B99-BB8E6CDD12F3}" dt="2023-08-22T14:14:36.059" v="5816" actId="1076"/>
        <pc:sldMkLst>
          <pc:docMk/>
          <pc:sldMk cId="2364575381" sldId="1118"/>
        </pc:sldMkLst>
      </pc:sldChg>
      <pc:sldChg chg="modSp add mod">
        <pc:chgData name="Luka Lukač" userId="664ea76b-1e27-44d6-9118-861efcf80539" providerId="ADAL" clId="{02C66FD8-9412-434E-8B99-BB8E6CDD12F3}" dt="2023-08-22T14:14:57.594" v="5819" actId="1076"/>
        <pc:sldMkLst>
          <pc:docMk/>
          <pc:sldMk cId="3410957064" sldId="1119"/>
        </pc:sldMkLst>
      </pc:sldChg>
      <pc:sldChg chg="modSp add del mod">
        <pc:chgData name="Luka Lukač" userId="664ea76b-1e27-44d6-9118-861efcf80539" providerId="ADAL" clId="{02C66FD8-9412-434E-8B99-BB8E6CDD12F3}" dt="2023-08-20T20:43:09.472" v="4381" actId="47"/>
        <pc:sldMkLst>
          <pc:docMk/>
          <pc:sldMk cId="4231410402" sldId="1119"/>
        </pc:sldMkLst>
      </pc:sldChg>
      <pc:sldChg chg="modSp add del mod">
        <pc:chgData name="Luka Lukač" userId="664ea76b-1e27-44d6-9118-861efcf80539" providerId="ADAL" clId="{02C66FD8-9412-434E-8B99-BB8E6CDD12F3}" dt="2023-08-20T20:43:09.472" v="4381" actId="47"/>
        <pc:sldMkLst>
          <pc:docMk/>
          <pc:sldMk cId="232628392" sldId="1120"/>
        </pc:sldMkLst>
      </pc:sldChg>
      <pc:sldChg chg="modSp add mod">
        <pc:chgData name="Luka Lukač" userId="664ea76b-1e27-44d6-9118-861efcf80539" providerId="ADAL" clId="{02C66FD8-9412-434E-8B99-BB8E6CDD12F3}" dt="2023-08-22T14:15:29.272" v="5830" actId="1076"/>
        <pc:sldMkLst>
          <pc:docMk/>
          <pc:sldMk cId="506290737" sldId="1120"/>
        </pc:sldMkLst>
      </pc:sldChg>
      <pc:sldChg chg="modSp add mod">
        <pc:chgData name="Luka Lukač" userId="664ea76b-1e27-44d6-9118-861efcf80539" providerId="ADAL" clId="{02C66FD8-9412-434E-8B99-BB8E6CDD12F3}" dt="2023-08-22T14:15:34.856" v="5832" actId="20577"/>
        <pc:sldMkLst>
          <pc:docMk/>
          <pc:sldMk cId="676963415" sldId="1121"/>
        </pc:sldMkLst>
      </pc:sldChg>
      <pc:sldChg chg="modSp add del mod">
        <pc:chgData name="Luka Lukač" userId="664ea76b-1e27-44d6-9118-861efcf80539" providerId="ADAL" clId="{02C66FD8-9412-434E-8B99-BB8E6CDD12F3}" dt="2023-08-20T20:43:09.472" v="4381" actId="47"/>
        <pc:sldMkLst>
          <pc:docMk/>
          <pc:sldMk cId="1324875079" sldId="1121"/>
        </pc:sldMkLst>
      </pc:sldChg>
      <pc:sldChg chg="modSp add del mod">
        <pc:chgData name="Luka Lukač" userId="664ea76b-1e27-44d6-9118-861efcf80539" providerId="ADAL" clId="{02C66FD8-9412-434E-8B99-BB8E6CDD12F3}" dt="2023-08-20T20:43:09.472" v="4381" actId="47"/>
        <pc:sldMkLst>
          <pc:docMk/>
          <pc:sldMk cId="2455998637" sldId="1122"/>
        </pc:sldMkLst>
      </pc:sldChg>
      <pc:sldChg chg="modSp add mod">
        <pc:chgData name="Luka Lukač" userId="664ea76b-1e27-44d6-9118-861efcf80539" providerId="ADAL" clId="{02C66FD8-9412-434E-8B99-BB8E6CDD12F3}" dt="2023-08-22T14:15:41.850" v="5835" actId="1076"/>
        <pc:sldMkLst>
          <pc:docMk/>
          <pc:sldMk cId="3359981920" sldId="1122"/>
        </pc:sldMkLst>
      </pc:sldChg>
      <pc:sldChg chg="delSp modSp add del mod">
        <pc:chgData name="Luka Lukač" userId="664ea76b-1e27-44d6-9118-861efcf80539" providerId="ADAL" clId="{02C66FD8-9412-434E-8B99-BB8E6CDD12F3}" dt="2023-08-20T20:43:09.472" v="4381" actId="47"/>
        <pc:sldMkLst>
          <pc:docMk/>
          <pc:sldMk cId="805631688" sldId="1123"/>
        </pc:sldMkLst>
      </pc:sldChg>
      <pc:sldChg chg="modSp add mod">
        <pc:chgData name="Luka Lukač" userId="664ea76b-1e27-44d6-9118-861efcf80539" providerId="ADAL" clId="{02C66FD8-9412-434E-8B99-BB8E6CDD12F3}" dt="2023-08-22T14:15:49.792" v="5838" actId="1076"/>
        <pc:sldMkLst>
          <pc:docMk/>
          <pc:sldMk cId="1719693788" sldId="1123"/>
        </pc:sldMkLst>
      </pc:sldChg>
      <pc:sldChg chg="modSp add del mod">
        <pc:chgData name="Luka Lukač" userId="664ea76b-1e27-44d6-9118-861efcf80539" providerId="ADAL" clId="{02C66FD8-9412-434E-8B99-BB8E6CDD12F3}" dt="2023-08-20T20:43:09.472" v="4381" actId="47"/>
        <pc:sldMkLst>
          <pc:docMk/>
          <pc:sldMk cId="70169012" sldId="1124"/>
        </pc:sldMkLst>
      </pc:sldChg>
      <pc:sldChg chg="delSp modSp add mod">
        <pc:chgData name="Luka Lukač" userId="664ea76b-1e27-44d6-9118-861efcf80539" providerId="ADAL" clId="{02C66FD8-9412-434E-8B99-BB8E6CDD12F3}" dt="2023-08-22T14:15:57.807" v="5841" actId="478"/>
        <pc:sldMkLst>
          <pc:docMk/>
          <pc:sldMk cId="2107767965" sldId="1124"/>
        </pc:sldMkLst>
      </pc:sldChg>
      <pc:sldChg chg="delSp modSp add del mod">
        <pc:chgData name="Luka Lukač" userId="664ea76b-1e27-44d6-9118-861efcf80539" providerId="ADAL" clId="{02C66FD8-9412-434E-8B99-BB8E6CDD12F3}" dt="2023-08-20T20:43:09.472" v="4381" actId="47"/>
        <pc:sldMkLst>
          <pc:docMk/>
          <pc:sldMk cId="2533535867" sldId="1125"/>
        </pc:sldMkLst>
      </pc:sldChg>
      <pc:sldChg chg="modSp add mod">
        <pc:chgData name="Luka Lukač" userId="664ea76b-1e27-44d6-9118-861efcf80539" providerId="ADAL" clId="{02C66FD8-9412-434E-8B99-BB8E6CDD12F3}" dt="2023-08-22T16:31:27.009" v="6793" actId="20577"/>
        <pc:sldMkLst>
          <pc:docMk/>
          <pc:sldMk cId="4044016343" sldId="1125"/>
        </pc:sldMkLst>
      </pc:sldChg>
      <pc:sldChg chg="delSp modSp add mod">
        <pc:chgData name="Luka Lukač" userId="664ea76b-1e27-44d6-9118-861efcf80539" providerId="ADAL" clId="{02C66FD8-9412-434E-8B99-BB8E6CDD12F3}" dt="2023-08-22T14:16:10.247" v="5847" actId="478"/>
        <pc:sldMkLst>
          <pc:docMk/>
          <pc:sldMk cId="1750869108" sldId="1126"/>
        </pc:sldMkLst>
      </pc:sldChg>
      <pc:sldChg chg="delSp modSp add del mod">
        <pc:chgData name="Luka Lukač" userId="664ea76b-1e27-44d6-9118-861efcf80539" providerId="ADAL" clId="{02C66FD8-9412-434E-8B99-BB8E6CDD12F3}" dt="2023-08-20T20:43:09.472" v="4381" actId="47"/>
        <pc:sldMkLst>
          <pc:docMk/>
          <pc:sldMk cId="4187621798" sldId="1126"/>
        </pc:sldMkLst>
      </pc:sldChg>
      <pc:sldChg chg="delSp modSp add del mod">
        <pc:chgData name="Luka Lukač" userId="664ea76b-1e27-44d6-9118-861efcf80539" providerId="ADAL" clId="{02C66FD8-9412-434E-8B99-BB8E6CDD12F3}" dt="2023-08-20T20:43:04.604" v="4380" actId="47"/>
        <pc:sldMkLst>
          <pc:docMk/>
          <pc:sldMk cId="349493458" sldId="1127"/>
        </pc:sldMkLst>
      </pc:sldChg>
      <pc:sldChg chg="delSp modSp add mod">
        <pc:chgData name="Luka Lukač" userId="664ea76b-1e27-44d6-9118-861efcf80539" providerId="ADAL" clId="{02C66FD8-9412-434E-8B99-BB8E6CDD12F3}" dt="2023-08-22T14:16:13.055" v="5850" actId="478"/>
        <pc:sldMkLst>
          <pc:docMk/>
          <pc:sldMk cId="1164900812" sldId="1127"/>
        </pc:sldMkLst>
      </pc:sldChg>
      <pc:sldChg chg="delSp modSp add mod">
        <pc:chgData name="Luka Lukač" userId="664ea76b-1e27-44d6-9118-861efcf80539" providerId="ADAL" clId="{02C66FD8-9412-434E-8B99-BB8E6CDD12F3}" dt="2023-08-22T14:16:18.869" v="5852" actId="207"/>
        <pc:sldMkLst>
          <pc:docMk/>
          <pc:sldMk cId="1997994585" sldId="1128"/>
        </pc:sldMkLst>
      </pc:sldChg>
      <pc:sldChg chg="delSp modSp add mod">
        <pc:chgData name="Luka Lukač" userId="664ea76b-1e27-44d6-9118-861efcf80539" providerId="ADAL" clId="{02C66FD8-9412-434E-8B99-BB8E6CDD12F3}" dt="2023-08-22T14:26:22.576" v="6415" actId="20577"/>
        <pc:sldMkLst>
          <pc:docMk/>
          <pc:sldMk cId="2201738259" sldId="1129"/>
        </pc:sldMkLst>
      </pc:sldChg>
      <pc:sldChg chg="modSp add mod">
        <pc:chgData name="Luka Lukač" userId="664ea76b-1e27-44d6-9118-861efcf80539" providerId="ADAL" clId="{02C66FD8-9412-434E-8B99-BB8E6CDD12F3}" dt="2023-08-22T16:31:46.786" v="6795" actId="20577"/>
        <pc:sldMkLst>
          <pc:docMk/>
          <pc:sldMk cId="1504865603" sldId="1130"/>
        </pc:sldMkLst>
      </pc:sldChg>
      <pc:sldChg chg="modSp add mod">
        <pc:chgData name="Luka Lukač" userId="664ea76b-1e27-44d6-9118-861efcf80539" providerId="ADAL" clId="{02C66FD8-9412-434E-8B99-BB8E6CDD12F3}" dt="2023-08-22T14:26:36.083" v="6422" actId="1076"/>
        <pc:sldMkLst>
          <pc:docMk/>
          <pc:sldMk cId="2352721693" sldId="1131"/>
        </pc:sldMkLst>
      </pc:sldChg>
      <pc:sldChg chg="modSp add mod">
        <pc:chgData name="Luka Lukač" userId="664ea76b-1e27-44d6-9118-861efcf80539" providerId="ADAL" clId="{02C66FD8-9412-434E-8B99-BB8E6CDD12F3}" dt="2023-08-22T14:26:58.168" v="6433" actId="1076"/>
        <pc:sldMkLst>
          <pc:docMk/>
          <pc:sldMk cId="1923794185" sldId="1132"/>
        </pc:sldMkLst>
      </pc:sldChg>
      <pc:sldChg chg="modSp add mod">
        <pc:chgData name="Luka Lukač" userId="664ea76b-1e27-44d6-9118-861efcf80539" providerId="ADAL" clId="{02C66FD8-9412-434E-8B99-BB8E6CDD12F3}" dt="2023-08-22T16:32:03.665" v="6797" actId="20577"/>
        <pc:sldMkLst>
          <pc:docMk/>
          <pc:sldMk cId="2127155064" sldId="1133"/>
        </pc:sldMkLst>
      </pc:sldChg>
      <pc:sldChg chg="modSp add mod">
        <pc:chgData name="Luka Lukač" userId="664ea76b-1e27-44d6-9118-861efcf80539" providerId="ADAL" clId="{02C66FD8-9412-434E-8B99-BB8E6CDD12F3}" dt="2023-08-22T14:27:05.978" v="6437" actId="1076"/>
        <pc:sldMkLst>
          <pc:docMk/>
          <pc:sldMk cId="2159484801" sldId="1134"/>
        </pc:sldMkLst>
      </pc:sldChg>
      <pc:sldChg chg="modSp add mod">
        <pc:chgData name="Luka Lukač" userId="664ea76b-1e27-44d6-9118-861efcf80539" providerId="ADAL" clId="{02C66FD8-9412-434E-8B99-BB8E6CDD12F3}" dt="2023-08-22T14:27:19.167" v="6439" actId="1076"/>
        <pc:sldMkLst>
          <pc:docMk/>
          <pc:sldMk cId="4188381929" sldId="1135"/>
        </pc:sldMkLst>
      </pc:sldChg>
      <pc:sldChg chg="addSp modSp add mod">
        <pc:chgData name="Luka Lukač" userId="664ea76b-1e27-44d6-9118-861efcf80539" providerId="ADAL" clId="{02C66FD8-9412-434E-8B99-BB8E6CDD12F3}" dt="2023-08-22T14:27:59.576" v="6457" actId="20577"/>
        <pc:sldMkLst>
          <pc:docMk/>
          <pc:sldMk cId="1400380427" sldId="1136"/>
        </pc:sldMkLst>
      </pc:sldChg>
      <pc:sldChg chg="delSp modSp add mod">
        <pc:chgData name="Luka Lukač" userId="664ea76b-1e27-44d6-9118-861efcf80539" providerId="ADAL" clId="{02C66FD8-9412-434E-8B99-BB8E6CDD12F3}" dt="2023-08-22T14:28:05.740" v="6459" actId="20577"/>
        <pc:sldMkLst>
          <pc:docMk/>
          <pc:sldMk cId="3856066338" sldId="1137"/>
        </pc:sldMkLst>
      </pc:sldChg>
      <pc:sldChg chg="delSp modSp add mod">
        <pc:chgData name="Luka Lukač" userId="664ea76b-1e27-44d6-9118-861efcf80539" providerId="ADAL" clId="{02C66FD8-9412-434E-8B99-BB8E6CDD12F3}" dt="2023-08-22T14:28:08.408" v="6462" actId="478"/>
        <pc:sldMkLst>
          <pc:docMk/>
          <pc:sldMk cId="559103295" sldId="1138"/>
        </pc:sldMkLst>
      </pc:sldChg>
      <pc:sldChg chg="modSp add mod">
        <pc:chgData name="Luka Lukač" userId="664ea76b-1e27-44d6-9118-861efcf80539" providerId="ADAL" clId="{02C66FD8-9412-434E-8B99-BB8E6CDD12F3}" dt="2023-08-22T14:28:14.789" v="6468" actId="1076"/>
        <pc:sldMkLst>
          <pc:docMk/>
          <pc:sldMk cId="2439029181" sldId="1139"/>
        </pc:sldMkLst>
      </pc:sldChg>
      <pc:sldChg chg="modSp add mod">
        <pc:chgData name="Luka Lukač" userId="664ea76b-1e27-44d6-9118-861efcf80539" providerId="ADAL" clId="{02C66FD8-9412-434E-8B99-BB8E6CDD12F3}" dt="2023-08-22T14:28:17.048" v="6470" actId="20577"/>
        <pc:sldMkLst>
          <pc:docMk/>
          <pc:sldMk cId="854554319" sldId="1140"/>
        </pc:sldMkLst>
      </pc:sldChg>
      <pc:sldChg chg="modSp add mod">
        <pc:chgData name="Luka Lukač" userId="664ea76b-1e27-44d6-9118-861efcf80539" providerId="ADAL" clId="{02C66FD8-9412-434E-8B99-BB8E6CDD12F3}" dt="2023-08-22T14:28:22.657" v="6472" actId="20577"/>
        <pc:sldMkLst>
          <pc:docMk/>
          <pc:sldMk cId="2018000195" sldId="1141"/>
        </pc:sldMkLst>
      </pc:sldChg>
      <pc:sldChg chg="modSp add mod">
        <pc:chgData name="Luka Lukač" userId="664ea76b-1e27-44d6-9118-861efcf80539" providerId="ADAL" clId="{02C66FD8-9412-434E-8B99-BB8E6CDD12F3}" dt="2023-08-22T14:28:36.633" v="6476" actId="1076"/>
        <pc:sldMkLst>
          <pc:docMk/>
          <pc:sldMk cId="2917271559" sldId="1142"/>
        </pc:sldMkLst>
      </pc:sldChg>
      <pc:sldChg chg="delSp modSp add mod">
        <pc:chgData name="Luka Lukač" userId="664ea76b-1e27-44d6-9118-861efcf80539" providerId="ADAL" clId="{02C66FD8-9412-434E-8B99-BB8E6CDD12F3}" dt="2023-08-22T14:28:55.600" v="6488" actId="20577"/>
        <pc:sldMkLst>
          <pc:docMk/>
          <pc:sldMk cId="2848645713" sldId="1143"/>
        </pc:sldMkLst>
      </pc:sldChg>
      <pc:sldChg chg="modSp add mod">
        <pc:chgData name="Luka Lukač" userId="664ea76b-1e27-44d6-9118-861efcf80539" providerId="ADAL" clId="{02C66FD8-9412-434E-8B99-BB8E6CDD12F3}" dt="2023-08-22T14:29:11.621" v="6495" actId="1076"/>
        <pc:sldMkLst>
          <pc:docMk/>
          <pc:sldMk cId="635894204" sldId="1144"/>
        </pc:sldMkLst>
      </pc:sldChg>
      <pc:sldChg chg="delSp modSp add mod">
        <pc:chgData name="Luka Lukač" userId="664ea76b-1e27-44d6-9118-861efcf80539" providerId="ADAL" clId="{02C66FD8-9412-434E-8B99-BB8E6CDD12F3}" dt="2023-08-22T14:29:13.943" v="6498" actId="20577"/>
        <pc:sldMkLst>
          <pc:docMk/>
          <pc:sldMk cId="2148449745" sldId="1145"/>
        </pc:sldMkLst>
      </pc:sldChg>
      <pc:sldChg chg="modSp add mod">
        <pc:chgData name="Luka Lukač" userId="664ea76b-1e27-44d6-9118-861efcf80539" providerId="ADAL" clId="{02C66FD8-9412-434E-8B99-BB8E6CDD12F3}" dt="2023-08-22T14:29:19.629" v="6502" actId="1076"/>
        <pc:sldMkLst>
          <pc:docMk/>
          <pc:sldMk cId="407195364" sldId="1146"/>
        </pc:sldMkLst>
      </pc:sldChg>
      <pc:sldChg chg="delSp modSp add mod">
        <pc:chgData name="Luka Lukač" userId="664ea76b-1e27-44d6-9118-861efcf80539" providerId="ADAL" clId="{02C66FD8-9412-434E-8B99-BB8E6CDD12F3}" dt="2023-08-22T14:29:23.610" v="6506" actId="478"/>
        <pc:sldMkLst>
          <pc:docMk/>
          <pc:sldMk cId="1843475209" sldId="1147"/>
        </pc:sldMkLst>
      </pc:sldChg>
      <pc:sldChg chg="addSp modSp add mod">
        <pc:chgData name="Luka Lukač" userId="664ea76b-1e27-44d6-9118-861efcf80539" providerId="ADAL" clId="{02C66FD8-9412-434E-8B99-BB8E6CDD12F3}" dt="2023-08-22T14:31:13.273" v="6551" actId="164"/>
        <pc:sldMkLst>
          <pc:docMk/>
          <pc:sldMk cId="785922118" sldId="1148"/>
        </pc:sldMkLst>
      </pc:sldChg>
      <pc:sldChg chg="delSp modSp add mod">
        <pc:chgData name="Luka Lukač" userId="664ea76b-1e27-44d6-9118-861efcf80539" providerId="ADAL" clId="{02C66FD8-9412-434E-8B99-BB8E6CDD12F3}" dt="2023-08-22T14:31:21.376" v="6554" actId="478"/>
        <pc:sldMkLst>
          <pc:docMk/>
          <pc:sldMk cId="3605425321" sldId="1149"/>
        </pc:sldMkLst>
      </pc:sldChg>
      <pc:sldChg chg="modSp add mod">
        <pc:chgData name="Luka Lukač" userId="664ea76b-1e27-44d6-9118-861efcf80539" providerId="ADAL" clId="{02C66FD8-9412-434E-8B99-BB8E6CDD12F3}" dt="2023-08-22T14:31:27.289" v="6557" actId="1076"/>
        <pc:sldMkLst>
          <pc:docMk/>
          <pc:sldMk cId="1910517093" sldId="1150"/>
        </pc:sldMkLst>
      </pc:sldChg>
      <pc:sldChg chg="delSp modSp add mod">
        <pc:chgData name="Luka Lukač" userId="664ea76b-1e27-44d6-9118-861efcf80539" providerId="ADAL" clId="{02C66FD8-9412-434E-8B99-BB8E6CDD12F3}" dt="2023-08-22T14:31:30.504" v="6560" actId="478"/>
        <pc:sldMkLst>
          <pc:docMk/>
          <pc:sldMk cId="1177855281" sldId="1151"/>
        </pc:sldMkLst>
      </pc:sldChg>
      <pc:sldChg chg="delSp modSp add mod">
        <pc:chgData name="Luka Lukač" userId="664ea76b-1e27-44d6-9118-861efcf80539" providerId="ADAL" clId="{02C66FD8-9412-434E-8B99-BB8E6CDD12F3}" dt="2023-08-22T14:31:35.368" v="6564" actId="478"/>
        <pc:sldMkLst>
          <pc:docMk/>
          <pc:sldMk cId="2110047438" sldId="1152"/>
        </pc:sldMkLst>
      </pc:sldChg>
      <pc:sldChg chg="modSp add mod">
        <pc:chgData name="Luka Lukač" userId="664ea76b-1e27-44d6-9118-861efcf80539" providerId="ADAL" clId="{02C66FD8-9412-434E-8B99-BB8E6CDD12F3}" dt="2023-08-22T14:31:43.171" v="6568" actId="1076"/>
        <pc:sldMkLst>
          <pc:docMk/>
          <pc:sldMk cId="1453209818" sldId="1153"/>
        </pc:sldMkLst>
      </pc:sldChg>
      <pc:sldChg chg="modSp add mod">
        <pc:chgData name="Luka Lukač" userId="664ea76b-1e27-44d6-9118-861efcf80539" providerId="ADAL" clId="{02C66FD8-9412-434E-8B99-BB8E6CDD12F3}" dt="2023-08-22T14:35:54.928" v="6748" actId="20577"/>
        <pc:sldMkLst>
          <pc:docMk/>
          <pc:sldMk cId="1470736334" sldId="1154"/>
        </pc:sldMkLst>
      </pc:sldChg>
      <pc:sldChg chg="modSp add mod">
        <pc:chgData name="Luka Lukač" userId="664ea76b-1e27-44d6-9118-861efcf80539" providerId="ADAL" clId="{02C66FD8-9412-434E-8B99-BB8E6CDD12F3}" dt="2023-08-22T14:31:51.810" v="6574" actId="1076"/>
        <pc:sldMkLst>
          <pc:docMk/>
          <pc:sldMk cId="2937320795" sldId="1155"/>
        </pc:sldMkLst>
      </pc:sldChg>
      <pc:sldChg chg="modSp add mod">
        <pc:chgData name="Luka Lukač" userId="664ea76b-1e27-44d6-9118-861efcf80539" providerId="ADAL" clId="{02C66FD8-9412-434E-8B99-BB8E6CDD12F3}" dt="2023-08-22T14:31:55.420" v="6575" actId="207"/>
        <pc:sldMkLst>
          <pc:docMk/>
          <pc:sldMk cId="3085974289" sldId="1156"/>
        </pc:sldMkLst>
      </pc:sldChg>
      <pc:sldChg chg="add ord">
        <pc:chgData name="Luka Lukač" userId="664ea76b-1e27-44d6-9118-861efcf80539" providerId="ADAL" clId="{02C66FD8-9412-434E-8B99-BB8E6CDD12F3}" dt="2023-08-22T14:49:52.756" v="6775"/>
        <pc:sldMkLst>
          <pc:docMk/>
          <pc:sldMk cId="1022444649" sldId="1157"/>
        </pc:sldMkLst>
      </pc:sldChg>
    </pc:docChg>
  </pc:docChgLst>
  <pc:docChgLst>
    <pc:chgData name="Luka Lukač" userId="S::luka.lukac1@student.um.si::c4e1eba3-abc1-4b60-8986-7e4194f5ce75" providerId="AD" clId="Web-{286278A2-8280-FB67-8DC0-F3ED1F8D65F4}"/>
    <pc:docChg chg="modSld">
      <pc:chgData name="Luka Lukač" userId="S::luka.lukac1@student.um.si::c4e1eba3-abc1-4b60-8986-7e4194f5ce75" providerId="AD" clId="Web-{286278A2-8280-FB67-8DC0-F3ED1F8D65F4}" dt="2023-01-29T18:12:50.782" v="1" actId="20577"/>
      <pc:docMkLst>
        <pc:docMk/>
      </pc:docMkLst>
      <pc:sldChg chg="modSp">
        <pc:chgData name="Luka Lukač" userId="S::luka.lukac1@student.um.si::c4e1eba3-abc1-4b60-8986-7e4194f5ce75" providerId="AD" clId="Web-{286278A2-8280-FB67-8DC0-F3ED1F8D65F4}" dt="2023-01-29T18:12:50.782" v="1" actId="20577"/>
        <pc:sldMkLst>
          <pc:docMk/>
          <pc:sldMk cId="1486120375" sldId="856"/>
        </pc:sldMkLst>
      </pc:sldChg>
    </pc:docChg>
  </pc:docChgLst>
  <pc:docChgLst>
    <pc:chgData clId="Web-{73352DDF-BF96-6D57-634B-763BD5E3B81F}"/>
    <pc:docChg chg="modSld">
      <pc:chgData name="" userId="" providerId="" clId="Web-{73352DDF-BF96-6D57-634B-763BD5E3B81F}" dt="2024-07-09T19:03:13.316" v="1" actId="20577"/>
      <pc:docMkLst>
        <pc:docMk/>
      </pc:docMkLst>
      <pc:sldChg chg="modSp">
        <pc:chgData name="" userId="" providerId="" clId="Web-{73352DDF-BF96-6D57-634B-763BD5E3B81F}" dt="2024-07-09T19:03:13.316" v="1" actId="20577"/>
        <pc:sldMkLst>
          <pc:docMk/>
          <pc:sldMk cId="3534383717" sldId="839"/>
        </pc:sldMkLst>
      </pc:sldChg>
    </pc:docChg>
  </pc:docChgLst>
  <pc:docChgLst>
    <pc:chgData name="Luka Lukač" userId="28eb29ede0621957" providerId="LiveId" clId="{F3E3973C-B32B-4E59-92DC-ADDB93AB7489}"/>
    <pc:docChg chg="undo custSel addSld delSld modSld sldOrd">
      <pc:chgData name="Luka Lukač" userId="28eb29ede0621957" providerId="LiveId" clId="{F3E3973C-B32B-4E59-92DC-ADDB93AB7489}" dt="2022-08-25T14:33:41.322" v="4321" actId="20577"/>
      <pc:docMkLst>
        <pc:docMk/>
      </pc:docMkLst>
      <pc:sldChg chg="delSp modSp del mod">
        <pc:chgData name="Luka Lukač" userId="28eb29ede0621957" providerId="LiveId" clId="{F3E3973C-B32B-4E59-92DC-ADDB93AB7489}" dt="2022-08-17T15:36:20.861" v="10" actId="47"/>
        <pc:sldMkLst>
          <pc:docMk/>
          <pc:sldMk cId="1078571053" sldId="313"/>
        </pc:sldMkLst>
      </pc:sldChg>
      <pc:sldChg chg="del">
        <pc:chgData name="Luka Lukač" userId="28eb29ede0621957" providerId="LiveId" clId="{F3E3973C-B32B-4E59-92DC-ADDB93AB7489}" dt="2022-08-17T15:37:51.479" v="58" actId="47"/>
        <pc:sldMkLst>
          <pc:docMk/>
          <pc:sldMk cId="2562388255" sldId="314"/>
        </pc:sldMkLst>
      </pc:sldChg>
      <pc:sldChg chg="del">
        <pc:chgData name="Luka Lukač" userId="28eb29ede0621957" providerId="LiveId" clId="{F3E3973C-B32B-4E59-92DC-ADDB93AB7489}" dt="2022-08-17T15:39:04.799" v="134" actId="47"/>
        <pc:sldMkLst>
          <pc:docMk/>
          <pc:sldMk cId="1244052686" sldId="315"/>
        </pc:sldMkLst>
      </pc:sldChg>
      <pc:sldChg chg="del">
        <pc:chgData name="Luka Lukač" userId="28eb29ede0621957" providerId="LiveId" clId="{F3E3973C-B32B-4E59-92DC-ADDB93AB7489}" dt="2022-08-17T15:44:37.847" v="205" actId="47"/>
        <pc:sldMkLst>
          <pc:docMk/>
          <pc:sldMk cId="4141750706" sldId="319"/>
        </pc:sldMkLst>
      </pc:sldChg>
      <pc:sldChg chg="del">
        <pc:chgData name="Luka Lukač" userId="28eb29ede0621957" providerId="LiveId" clId="{F3E3973C-B32B-4E59-92DC-ADDB93AB7489}" dt="2022-08-17T15:44:42.208" v="207" actId="47"/>
        <pc:sldMkLst>
          <pc:docMk/>
          <pc:sldMk cId="378223046" sldId="320"/>
        </pc:sldMkLst>
      </pc:sldChg>
      <pc:sldChg chg="del">
        <pc:chgData name="Luka Lukač" userId="28eb29ede0621957" providerId="LiveId" clId="{F3E3973C-B32B-4E59-92DC-ADDB93AB7489}" dt="2022-08-17T15:45:24.729" v="233" actId="47"/>
        <pc:sldMkLst>
          <pc:docMk/>
          <pc:sldMk cId="1833779276" sldId="321"/>
        </pc:sldMkLst>
      </pc:sldChg>
      <pc:sldChg chg="del">
        <pc:chgData name="Luka Lukač" userId="28eb29ede0621957" providerId="LiveId" clId="{F3E3973C-B32B-4E59-92DC-ADDB93AB7489}" dt="2022-08-17T15:46:30.432" v="250" actId="47"/>
        <pc:sldMkLst>
          <pc:docMk/>
          <pc:sldMk cId="990636693" sldId="322"/>
        </pc:sldMkLst>
      </pc:sldChg>
      <pc:sldChg chg="del">
        <pc:chgData name="Luka Lukač" userId="28eb29ede0621957" providerId="LiveId" clId="{F3E3973C-B32B-4E59-92DC-ADDB93AB7489}" dt="2022-08-17T15:46:51.569" v="259" actId="47"/>
        <pc:sldMkLst>
          <pc:docMk/>
          <pc:sldMk cId="710530500" sldId="323"/>
        </pc:sldMkLst>
      </pc:sldChg>
      <pc:sldChg chg="del">
        <pc:chgData name="Luka Lukač" userId="28eb29ede0621957" providerId="LiveId" clId="{F3E3973C-B32B-4E59-92DC-ADDB93AB7489}" dt="2022-08-17T15:46:56.407" v="263" actId="47"/>
        <pc:sldMkLst>
          <pc:docMk/>
          <pc:sldMk cId="522093013" sldId="324"/>
        </pc:sldMkLst>
      </pc:sldChg>
      <pc:sldChg chg="del">
        <pc:chgData name="Luka Lukač" userId="28eb29ede0621957" providerId="LiveId" clId="{F3E3973C-B32B-4E59-92DC-ADDB93AB7489}" dt="2022-08-17T15:47:32.759" v="294" actId="47"/>
        <pc:sldMkLst>
          <pc:docMk/>
          <pc:sldMk cId="2130513102" sldId="325"/>
        </pc:sldMkLst>
      </pc:sldChg>
      <pc:sldChg chg="del">
        <pc:chgData name="Luka Lukač" userId="28eb29ede0621957" providerId="LiveId" clId="{F3E3973C-B32B-4E59-92DC-ADDB93AB7489}" dt="2022-08-17T15:47:34.077" v="295" actId="47"/>
        <pc:sldMkLst>
          <pc:docMk/>
          <pc:sldMk cId="1660933958" sldId="326"/>
        </pc:sldMkLst>
      </pc:sldChg>
      <pc:sldChg chg="del">
        <pc:chgData name="Luka Lukač" userId="28eb29ede0621957" providerId="LiveId" clId="{F3E3973C-B32B-4E59-92DC-ADDB93AB7489}" dt="2022-08-17T15:47:38.637" v="299" actId="47"/>
        <pc:sldMkLst>
          <pc:docMk/>
          <pc:sldMk cId="2309118533" sldId="327"/>
        </pc:sldMkLst>
      </pc:sldChg>
      <pc:sldChg chg="del">
        <pc:chgData name="Luka Lukač" userId="28eb29ede0621957" providerId="LiveId" clId="{F3E3973C-B32B-4E59-92DC-ADDB93AB7489}" dt="2022-08-17T15:47:42.838" v="303" actId="47"/>
        <pc:sldMkLst>
          <pc:docMk/>
          <pc:sldMk cId="1966113258" sldId="328"/>
        </pc:sldMkLst>
      </pc:sldChg>
      <pc:sldChg chg="del">
        <pc:chgData name="Luka Lukač" userId="28eb29ede0621957" providerId="LiveId" clId="{F3E3973C-B32B-4E59-92DC-ADDB93AB7489}" dt="2022-08-17T15:47:47.787" v="307" actId="47"/>
        <pc:sldMkLst>
          <pc:docMk/>
          <pc:sldMk cId="531721162" sldId="329"/>
        </pc:sldMkLst>
      </pc:sldChg>
      <pc:sldChg chg="del">
        <pc:chgData name="Luka Lukač" userId="28eb29ede0621957" providerId="LiveId" clId="{F3E3973C-B32B-4E59-92DC-ADDB93AB7489}" dt="2022-08-17T15:47:51.845" v="311" actId="47"/>
        <pc:sldMkLst>
          <pc:docMk/>
          <pc:sldMk cId="936774067" sldId="330"/>
        </pc:sldMkLst>
      </pc:sldChg>
      <pc:sldChg chg="del">
        <pc:chgData name="Luka Lukač" userId="28eb29ede0621957" providerId="LiveId" clId="{F3E3973C-B32B-4E59-92DC-ADDB93AB7489}" dt="2022-08-17T15:47:57.831" v="315" actId="47"/>
        <pc:sldMkLst>
          <pc:docMk/>
          <pc:sldMk cId="1571779203" sldId="331"/>
        </pc:sldMkLst>
      </pc:sldChg>
      <pc:sldChg chg="del">
        <pc:chgData name="Luka Lukač" userId="28eb29ede0621957" providerId="LiveId" clId="{F3E3973C-B32B-4E59-92DC-ADDB93AB7489}" dt="2022-08-17T15:48:02.616" v="319" actId="47"/>
        <pc:sldMkLst>
          <pc:docMk/>
          <pc:sldMk cId="4030278147" sldId="332"/>
        </pc:sldMkLst>
      </pc:sldChg>
      <pc:sldChg chg="del">
        <pc:chgData name="Luka Lukač" userId="28eb29ede0621957" providerId="LiveId" clId="{F3E3973C-B32B-4E59-92DC-ADDB93AB7489}" dt="2022-08-17T15:48:50.943" v="365" actId="47"/>
        <pc:sldMkLst>
          <pc:docMk/>
          <pc:sldMk cId="3148668630" sldId="334"/>
        </pc:sldMkLst>
      </pc:sldChg>
      <pc:sldChg chg="del">
        <pc:chgData name="Luka Lukač" userId="28eb29ede0621957" providerId="LiveId" clId="{F3E3973C-B32B-4E59-92DC-ADDB93AB7489}" dt="2022-08-17T15:49:05.389" v="369" actId="47"/>
        <pc:sldMkLst>
          <pc:docMk/>
          <pc:sldMk cId="3921874136" sldId="335"/>
        </pc:sldMkLst>
      </pc:sldChg>
      <pc:sldChg chg="del">
        <pc:chgData name="Luka Lukač" userId="28eb29ede0621957" providerId="LiveId" clId="{F3E3973C-B32B-4E59-92DC-ADDB93AB7489}" dt="2022-08-17T15:48:34.077" v="354" actId="47"/>
        <pc:sldMkLst>
          <pc:docMk/>
          <pc:sldMk cId="410357255" sldId="555"/>
        </pc:sldMkLst>
      </pc:sldChg>
      <pc:sldChg chg="del">
        <pc:chgData name="Luka Lukač" userId="28eb29ede0621957" providerId="LiveId" clId="{F3E3973C-B32B-4E59-92DC-ADDB93AB7489}" dt="2022-08-17T15:48:42.952" v="359" actId="47"/>
        <pc:sldMkLst>
          <pc:docMk/>
          <pc:sldMk cId="3322953430" sldId="621"/>
        </pc:sldMkLst>
      </pc:sldChg>
      <pc:sldChg chg="del">
        <pc:chgData name="Luka Lukač" userId="28eb29ede0621957" providerId="LiveId" clId="{F3E3973C-B32B-4E59-92DC-ADDB93AB7489}" dt="2022-08-17T15:48:34.536" v="355" actId="47"/>
        <pc:sldMkLst>
          <pc:docMk/>
          <pc:sldMk cId="600670426" sldId="685"/>
        </pc:sldMkLst>
      </pc:sldChg>
      <pc:sldChg chg="del">
        <pc:chgData name="Luka Lukač" userId="28eb29ede0621957" providerId="LiveId" clId="{F3E3973C-B32B-4E59-92DC-ADDB93AB7489}" dt="2022-08-17T15:48:34.949" v="356" actId="47"/>
        <pc:sldMkLst>
          <pc:docMk/>
          <pc:sldMk cId="1631019728" sldId="686"/>
        </pc:sldMkLst>
      </pc:sldChg>
      <pc:sldChg chg="del">
        <pc:chgData name="Luka Lukač" userId="28eb29ede0621957" providerId="LiveId" clId="{F3E3973C-B32B-4E59-92DC-ADDB93AB7489}" dt="2022-08-17T15:48:35.510" v="357" actId="47"/>
        <pc:sldMkLst>
          <pc:docMk/>
          <pc:sldMk cId="3742832433" sldId="687"/>
        </pc:sldMkLst>
      </pc:sldChg>
      <pc:sldChg chg="del">
        <pc:chgData name="Luka Lukač" userId="28eb29ede0621957" providerId="LiveId" clId="{F3E3973C-B32B-4E59-92DC-ADDB93AB7489}" dt="2022-08-17T15:39:05.342" v="135" actId="47"/>
        <pc:sldMkLst>
          <pc:docMk/>
          <pc:sldMk cId="3397429084" sldId="778"/>
        </pc:sldMkLst>
      </pc:sldChg>
      <pc:sldChg chg="del">
        <pc:chgData name="Luka Lukač" userId="28eb29ede0621957" providerId="LiveId" clId="{F3E3973C-B32B-4E59-92DC-ADDB93AB7489}" dt="2022-08-17T15:39:06.108" v="136" actId="47"/>
        <pc:sldMkLst>
          <pc:docMk/>
          <pc:sldMk cId="829662887" sldId="779"/>
        </pc:sldMkLst>
      </pc:sldChg>
      <pc:sldChg chg="del">
        <pc:chgData name="Luka Lukač" userId="28eb29ede0621957" providerId="LiveId" clId="{F3E3973C-B32B-4E59-92DC-ADDB93AB7489}" dt="2022-08-17T15:39:06.863" v="137" actId="47"/>
        <pc:sldMkLst>
          <pc:docMk/>
          <pc:sldMk cId="434195909" sldId="780"/>
        </pc:sldMkLst>
      </pc:sldChg>
      <pc:sldChg chg="del">
        <pc:chgData name="Luka Lukač" userId="28eb29ede0621957" providerId="LiveId" clId="{F3E3973C-B32B-4E59-92DC-ADDB93AB7489}" dt="2022-08-17T15:35:08.850" v="0" actId="47"/>
        <pc:sldMkLst>
          <pc:docMk/>
          <pc:sldMk cId="2184198910" sldId="782"/>
        </pc:sldMkLst>
      </pc:sldChg>
      <pc:sldChg chg="del">
        <pc:chgData name="Luka Lukač" userId="28eb29ede0621957" providerId="LiveId" clId="{F3E3973C-B32B-4E59-92DC-ADDB93AB7489}" dt="2022-08-17T15:35:08.850" v="0" actId="47"/>
        <pc:sldMkLst>
          <pc:docMk/>
          <pc:sldMk cId="4289041925" sldId="783"/>
        </pc:sldMkLst>
      </pc:sldChg>
      <pc:sldChg chg="del">
        <pc:chgData name="Luka Lukač" userId="28eb29ede0621957" providerId="LiveId" clId="{F3E3973C-B32B-4E59-92DC-ADDB93AB7489}" dt="2022-08-17T15:35:08.850" v="0" actId="47"/>
        <pc:sldMkLst>
          <pc:docMk/>
          <pc:sldMk cId="468587480" sldId="784"/>
        </pc:sldMkLst>
      </pc:sldChg>
      <pc:sldChg chg="del">
        <pc:chgData name="Luka Lukač" userId="28eb29ede0621957" providerId="LiveId" clId="{F3E3973C-B32B-4E59-92DC-ADDB93AB7489}" dt="2022-08-17T15:35:08.850" v="0" actId="47"/>
        <pc:sldMkLst>
          <pc:docMk/>
          <pc:sldMk cId="1866415244" sldId="785"/>
        </pc:sldMkLst>
      </pc:sldChg>
      <pc:sldChg chg="del">
        <pc:chgData name="Luka Lukač" userId="28eb29ede0621957" providerId="LiveId" clId="{F3E3973C-B32B-4E59-92DC-ADDB93AB7489}" dt="2022-08-17T15:35:08.850" v="0" actId="47"/>
        <pc:sldMkLst>
          <pc:docMk/>
          <pc:sldMk cId="69013539" sldId="786"/>
        </pc:sldMkLst>
      </pc:sldChg>
      <pc:sldChg chg="del">
        <pc:chgData name="Luka Lukač" userId="28eb29ede0621957" providerId="LiveId" clId="{F3E3973C-B32B-4E59-92DC-ADDB93AB7489}" dt="2022-08-17T15:35:08.850" v="0" actId="47"/>
        <pc:sldMkLst>
          <pc:docMk/>
          <pc:sldMk cId="556526327" sldId="787"/>
        </pc:sldMkLst>
      </pc:sldChg>
      <pc:sldChg chg="del">
        <pc:chgData name="Luka Lukač" userId="28eb29ede0621957" providerId="LiveId" clId="{F3E3973C-B32B-4E59-92DC-ADDB93AB7489}" dt="2022-08-17T15:35:08.850" v="0" actId="47"/>
        <pc:sldMkLst>
          <pc:docMk/>
          <pc:sldMk cId="4005688756" sldId="788"/>
        </pc:sldMkLst>
      </pc:sldChg>
      <pc:sldChg chg="del">
        <pc:chgData name="Luka Lukač" userId="28eb29ede0621957" providerId="LiveId" clId="{F3E3973C-B32B-4E59-92DC-ADDB93AB7489}" dt="2022-08-17T15:35:08.850" v="0" actId="47"/>
        <pc:sldMkLst>
          <pc:docMk/>
          <pc:sldMk cId="3783203921" sldId="789"/>
        </pc:sldMkLst>
      </pc:sldChg>
      <pc:sldChg chg="del">
        <pc:chgData name="Luka Lukač" userId="28eb29ede0621957" providerId="LiveId" clId="{F3E3973C-B32B-4E59-92DC-ADDB93AB7489}" dt="2022-08-17T15:35:08.850" v="0" actId="47"/>
        <pc:sldMkLst>
          <pc:docMk/>
          <pc:sldMk cId="2848091044" sldId="790"/>
        </pc:sldMkLst>
      </pc:sldChg>
      <pc:sldChg chg="del">
        <pc:chgData name="Luka Lukač" userId="28eb29ede0621957" providerId="LiveId" clId="{F3E3973C-B32B-4E59-92DC-ADDB93AB7489}" dt="2022-08-17T15:35:08.850" v="0" actId="47"/>
        <pc:sldMkLst>
          <pc:docMk/>
          <pc:sldMk cId="1672928664" sldId="791"/>
        </pc:sldMkLst>
      </pc:sldChg>
      <pc:sldChg chg="del">
        <pc:chgData name="Luka Lukač" userId="28eb29ede0621957" providerId="LiveId" clId="{F3E3973C-B32B-4E59-92DC-ADDB93AB7489}" dt="2022-08-17T15:35:08.850" v="0" actId="47"/>
        <pc:sldMkLst>
          <pc:docMk/>
          <pc:sldMk cId="1099280111" sldId="792"/>
        </pc:sldMkLst>
      </pc:sldChg>
      <pc:sldChg chg="del">
        <pc:chgData name="Luka Lukač" userId="28eb29ede0621957" providerId="LiveId" clId="{F3E3973C-B32B-4E59-92DC-ADDB93AB7489}" dt="2022-08-17T15:35:08.850" v="0" actId="47"/>
        <pc:sldMkLst>
          <pc:docMk/>
          <pc:sldMk cId="228812969" sldId="793"/>
        </pc:sldMkLst>
      </pc:sldChg>
      <pc:sldChg chg="del">
        <pc:chgData name="Luka Lukač" userId="28eb29ede0621957" providerId="LiveId" clId="{F3E3973C-B32B-4E59-92DC-ADDB93AB7489}" dt="2022-08-17T15:35:08.850" v="0" actId="47"/>
        <pc:sldMkLst>
          <pc:docMk/>
          <pc:sldMk cId="4173336524" sldId="794"/>
        </pc:sldMkLst>
      </pc:sldChg>
      <pc:sldChg chg="del">
        <pc:chgData name="Luka Lukač" userId="28eb29ede0621957" providerId="LiveId" clId="{F3E3973C-B32B-4E59-92DC-ADDB93AB7489}" dt="2022-08-17T15:35:08.850" v="0" actId="47"/>
        <pc:sldMkLst>
          <pc:docMk/>
          <pc:sldMk cId="2134467166" sldId="795"/>
        </pc:sldMkLst>
      </pc:sldChg>
      <pc:sldChg chg="del">
        <pc:chgData name="Luka Lukač" userId="28eb29ede0621957" providerId="LiveId" clId="{F3E3973C-B32B-4E59-92DC-ADDB93AB7489}" dt="2022-08-17T15:35:08.850" v="0" actId="47"/>
        <pc:sldMkLst>
          <pc:docMk/>
          <pc:sldMk cId="348488482" sldId="796"/>
        </pc:sldMkLst>
      </pc:sldChg>
      <pc:sldChg chg="del">
        <pc:chgData name="Luka Lukač" userId="28eb29ede0621957" providerId="LiveId" clId="{F3E3973C-B32B-4E59-92DC-ADDB93AB7489}" dt="2022-08-17T15:35:08.850" v="0" actId="47"/>
        <pc:sldMkLst>
          <pc:docMk/>
          <pc:sldMk cId="1594467227" sldId="797"/>
        </pc:sldMkLst>
      </pc:sldChg>
      <pc:sldChg chg="del">
        <pc:chgData name="Luka Lukač" userId="28eb29ede0621957" providerId="LiveId" clId="{F3E3973C-B32B-4E59-92DC-ADDB93AB7489}" dt="2022-08-17T15:35:08.850" v="0" actId="47"/>
        <pc:sldMkLst>
          <pc:docMk/>
          <pc:sldMk cId="3695569710" sldId="798"/>
        </pc:sldMkLst>
      </pc:sldChg>
      <pc:sldChg chg="del">
        <pc:chgData name="Luka Lukač" userId="28eb29ede0621957" providerId="LiveId" clId="{F3E3973C-B32B-4E59-92DC-ADDB93AB7489}" dt="2022-08-17T15:35:08.850" v="0" actId="47"/>
        <pc:sldMkLst>
          <pc:docMk/>
          <pc:sldMk cId="804251176" sldId="799"/>
        </pc:sldMkLst>
      </pc:sldChg>
      <pc:sldChg chg="del">
        <pc:chgData name="Luka Lukač" userId="28eb29ede0621957" providerId="LiveId" clId="{F3E3973C-B32B-4E59-92DC-ADDB93AB7489}" dt="2022-08-17T15:35:08.850" v="0" actId="47"/>
        <pc:sldMkLst>
          <pc:docMk/>
          <pc:sldMk cId="3511655142" sldId="800"/>
        </pc:sldMkLst>
      </pc:sldChg>
      <pc:sldChg chg="del">
        <pc:chgData name="Luka Lukač" userId="28eb29ede0621957" providerId="LiveId" clId="{F3E3973C-B32B-4E59-92DC-ADDB93AB7489}" dt="2022-08-17T15:35:08.850" v="0" actId="47"/>
        <pc:sldMkLst>
          <pc:docMk/>
          <pc:sldMk cId="2631640931" sldId="801"/>
        </pc:sldMkLst>
      </pc:sldChg>
      <pc:sldChg chg="del">
        <pc:chgData name="Luka Lukač" userId="28eb29ede0621957" providerId="LiveId" clId="{F3E3973C-B32B-4E59-92DC-ADDB93AB7489}" dt="2022-08-17T15:35:08.850" v="0" actId="47"/>
        <pc:sldMkLst>
          <pc:docMk/>
          <pc:sldMk cId="1612711692" sldId="802"/>
        </pc:sldMkLst>
      </pc:sldChg>
      <pc:sldChg chg="del">
        <pc:chgData name="Luka Lukač" userId="28eb29ede0621957" providerId="LiveId" clId="{F3E3973C-B32B-4E59-92DC-ADDB93AB7489}" dt="2022-08-17T15:35:08.850" v="0" actId="47"/>
        <pc:sldMkLst>
          <pc:docMk/>
          <pc:sldMk cId="886642972" sldId="803"/>
        </pc:sldMkLst>
      </pc:sldChg>
      <pc:sldChg chg="del">
        <pc:chgData name="Luka Lukač" userId="28eb29ede0621957" providerId="LiveId" clId="{F3E3973C-B32B-4E59-92DC-ADDB93AB7489}" dt="2022-08-17T15:35:08.850" v="0" actId="47"/>
        <pc:sldMkLst>
          <pc:docMk/>
          <pc:sldMk cId="497440497" sldId="804"/>
        </pc:sldMkLst>
      </pc:sldChg>
      <pc:sldChg chg="del">
        <pc:chgData name="Luka Lukač" userId="28eb29ede0621957" providerId="LiveId" clId="{F3E3973C-B32B-4E59-92DC-ADDB93AB7489}" dt="2022-08-17T15:35:08.850" v="0" actId="47"/>
        <pc:sldMkLst>
          <pc:docMk/>
          <pc:sldMk cId="1121244943" sldId="805"/>
        </pc:sldMkLst>
      </pc:sldChg>
      <pc:sldChg chg="del">
        <pc:chgData name="Luka Lukač" userId="28eb29ede0621957" providerId="LiveId" clId="{F3E3973C-B32B-4E59-92DC-ADDB93AB7489}" dt="2022-08-17T15:35:08.850" v="0" actId="47"/>
        <pc:sldMkLst>
          <pc:docMk/>
          <pc:sldMk cId="497894234" sldId="806"/>
        </pc:sldMkLst>
      </pc:sldChg>
      <pc:sldChg chg="del">
        <pc:chgData name="Luka Lukač" userId="28eb29ede0621957" providerId="LiveId" clId="{F3E3973C-B32B-4E59-92DC-ADDB93AB7489}" dt="2022-08-17T15:35:08.850" v="0" actId="47"/>
        <pc:sldMkLst>
          <pc:docMk/>
          <pc:sldMk cId="1814355004" sldId="807"/>
        </pc:sldMkLst>
      </pc:sldChg>
      <pc:sldChg chg="del">
        <pc:chgData name="Luka Lukač" userId="28eb29ede0621957" providerId="LiveId" clId="{F3E3973C-B32B-4E59-92DC-ADDB93AB7489}" dt="2022-08-17T15:35:08.850" v="0" actId="47"/>
        <pc:sldMkLst>
          <pc:docMk/>
          <pc:sldMk cId="2196863387" sldId="808"/>
        </pc:sldMkLst>
      </pc:sldChg>
      <pc:sldChg chg="delSp mod">
        <pc:chgData name="Luka Lukač" userId="28eb29ede0621957" providerId="LiveId" clId="{F3E3973C-B32B-4E59-92DC-ADDB93AB7489}" dt="2022-08-25T14:29:17.484" v="4318" actId="478"/>
        <pc:sldMkLst>
          <pc:docMk/>
          <pc:sldMk cId="3534383717" sldId="839"/>
        </pc:sldMkLst>
      </pc:sldChg>
      <pc:sldChg chg="ord">
        <pc:chgData name="Luka Lukač" userId="28eb29ede0621957" providerId="LiveId" clId="{F3E3973C-B32B-4E59-92DC-ADDB93AB7489}" dt="2022-08-25T13:45:00.221" v="4226"/>
        <pc:sldMkLst>
          <pc:docMk/>
          <pc:sldMk cId="4263040298" sldId="843"/>
        </pc:sldMkLst>
      </pc:sldChg>
      <pc:sldChg chg="addSp delSp modSp mod">
        <pc:chgData name="Luka Lukač" userId="28eb29ede0621957" providerId="LiveId" clId="{F3E3973C-B32B-4E59-92DC-ADDB93AB7489}" dt="2022-08-17T15:37:29.921" v="55" actId="1076"/>
        <pc:sldMkLst>
          <pc:docMk/>
          <pc:sldMk cId="489848407" sldId="904"/>
        </pc:sldMkLst>
      </pc:sldChg>
      <pc:sldChg chg="addSp delSp modSp mod">
        <pc:chgData name="Luka Lukač" userId="28eb29ede0621957" providerId="LiveId" clId="{F3E3973C-B32B-4E59-92DC-ADDB93AB7489}" dt="2022-08-17T15:38:33.931" v="73" actId="1036"/>
        <pc:sldMkLst>
          <pc:docMk/>
          <pc:sldMk cId="3376903090" sldId="905"/>
        </pc:sldMkLst>
      </pc:sldChg>
      <pc:sldChg chg="addSp delSp modSp mod">
        <pc:chgData name="Luka Lukač" userId="28eb29ede0621957" providerId="LiveId" clId="{F3E3973C-B32B-4E59-92DC-ADDB93AB7489}" dt="2022-08-17T15:39:53.486" v="140" actId="1076"/>
        <pc:sldMkLst>
          <pc:docMk/>
          <pc:sldMk cId="595936606" sldId="906"/>
        </pc:sldMkLst>
      </pc:sldChg>
      <pc:sldChg chg="addSp delSp modSp add mod">
        <pc:chgData name="Luka Lukač" userId="28eb29ede0621957" providerId="LiveId" clId="{F3E3973C-B32B-4E59-92DC-ADDB93AB7489}" dt="2022-08-17T15:41:19.161" v="152" actId="1076"/>
        <pc:sldMkLst>
          <pc:docMk/>
          <pc:sldMk cId="3802394378" sldId="907"/>
        </pc:sldMkLst>
      </pc:sldChg>
      <pc:sldChg chg="addSp delSp modSp add mod">
        <pc:chgData name="Luka Lukač" userId="28eb29ede0621957" providerId="LiveId" clId="{F3E3973C-B32B-4E59-92DC-ADDB93AB7489}" dt="2022-08-17T15:42:33.611" v="169" actId="14100"/>
        <pc:sldMkLst>
          <pc:docMk/>
          <pc:sldMk cId="3016301011" sldId="908"/>
        </pc:sldMkLst>
      </pc:sldChg>
      <pc:sldChg chg="addSp delSp modSp add mod">
        <pc:chgData name="Luka Lukač" userId="28eb29ede0621957" providerId="LiveId" clId="{F3E3973C-B32B-4E59-92DC-ADDB93AB7489}" dt="2022-08-17T15:43:33.778" v="187" actId="1076"/>
        <pc:sldMkLst>
          <pc:docMk/>
          <pc:sldMk cId="265089685" sldId="909"/>
        </pc:sldMkLst>
      </pc:sldChg>
      <pc:sldChg chg="addSp delSp modSp add mod">
        <pc:chgData name="Luka Lukač" userId="28eb29ede0621957" providerId="LiveId" clId="{F3E3973C-B32B-4E59-92DC-ADDB93AB7489}" dt="2022-08-17T15:44:33.965" v="204" actId="1076"/>
        <pc:sldMkLst>
          <pc:docMk/>
          <pc:sldMk cId="1096745012" sldId="910"/>
        </pc:sldMkLst>
      </pc:sldChg>
      <pc:sldChg chg="addSp delSp modSp add mod">
        <pc:chgData name="Luka Lukač" userId="28eb29ede0621957" providerId="LiveId" clId="{F3E3973C-B32B-4E59-92DC-ADDB93AB7489}" dt="2022-08-17T15:54:24.461" v="523" actId="20577"/>
        <pc:sldMkLst>
          <pc:docMk/>
          <pc:sldMk cId="2862558042" sldId="911"/>
        </pc:sldMkLst>
      </pc:sldChg>
      <pc:sldChg chg="addSp delSp modSp add mod">
        <pc:chgData name="Luka Lukač" userId="28eb29ede0621957" providerId="LiveId" clId="{F3E3973C-B32B-4E59-92DC-ADDB93AB7489}" dt="2022-08-17T15:46:27.708" v="249" actId="20577"/>
        <pc:sldMkLst>
          <pc:docMk/>
          <pc:sldMk cId="763700339" sldId="912"/>
        </pc:sldMkLst>
      </pc:sldChg>
      <pc:sldChg chg="addSp delSp modSp add mod">
        <pc:chgData name="Luka Lukač" userId="28eb29ede0621957" providerId="LiveId" clId="{F3E3973C-B32B-4E59-92DC-ADDB93AB7489}" dt="2022-08-17T16:01:05.158" v="870" actId="1076"/>
        <pc:sldMkLst>
          <pc:docMk/>
          <pc:sldMk cId="935106882" sldId="913"/>
        </pc:sldMkLst>
      </pc:sldChg>
      <pc:sldChg chg="addSp modSp add mod">
        <pc:chgData name="Luka Lukač" userId="28eb29ede0621957" providerId="LiveId" clId="{F3E3973C-B32B-4E59-92DC-ADDB93AB7489}" dt="2022-08-17T16:04:40.741" v="1178" actId="20577"/>
        <pc:sldMkLst>
          <pc:docMk/>
          <pc:sldMk cId="3513455615" sldId="914"/>
        </pc:sldMkLst>
      </pc:sldChg>
      <pc:sldChg chg="addSp modSp add mod">
        <pc:chgData name="Luka Lukač" userId="28eb29ede0621957" providerId="LiveId" clId="{F3E3973C-B32B-4E59-92DC-ADDB93AB7489}" dt="2022-08-18T12:46:02.369" v="2165" actId="1036"/>
        <pc:sldMkLst>
          <pc:docMk/>
          <pc:sldMk cId="2563343500" sldId="915"/>
        </pc:sldMkLst>
      </pc:sldChg>
      <pc:sldChg chg="addSp delSp modSp add mod">
        <pc:chgData name="Luka Lukač" userId="28eb29ede0621957" providerId="LiveId" clId="{F3E3973C-B32B-4E59-92DC-ADDB93AB7489}" dt="2022-08-17T15:57:20.701" v="649" actId="1076"/>
        <pc:sldMkLst>
          <pc:docMk/>
          <pc:sldMk cId="834135443" sldId="916"/>
        </pc:sldMkLst>
      </pc:sldChg>
      <pc:sldChg chg="modSp add del mod">
        <pc:chgData name="Luka Lukač" userId="28eb29ede0621957" providerId="LiveId" clId="{F3E3973C-B32B-4E59-92DC-ADDB93AB7489}" dt="2022-08-17T15:55:08.443" v="524" actId="47"/>
        <pc:sldMkLst>
          <pc:docMk/>
          <pc:sldMk cId="4290832407" sldId="917"/>
        </pc:sldMkLst>
      </pc:sldChg>
      <pc:sldChg chg="addSp modSp add mod">
        <pc:chgData name="Luka Lukač" userId="28eb29ede0621957" providerId="LiveId" clId="{F3E3973C-B32B-4E59-92DC-ADDB93AB7489}" dt="2022-08-25T14:33:41.322" v="4321" actId="20577"/>
        <pc:sldMkLst>
          <pc:docMk/>
          <pc:sldMk cId="956031042" sldId="918"/>
        </pc:sldMkLst>
      </pc:sldChg>
      <pc:sldChg chg="addSp modSp add mod">
        <pc:chgData name="Luka Lukač" userId="28eb29ede0621957" providerId="LiveId" clId="{F3E3973C-B32B-4E59-92DC-ADDB93AB7489}" dt="2022-08-25T13:07:28.458" v="2680" actId="1076"/>
        <pc:sldMkLst>
          <pc:docMk/>
          <pc:sldMk cId="843593178" sldId="919"/>
        </pc:sldMkLst>
      </pc:sldChg>
      <pc:sldChg chg="addSp delSp modSp add mod">
        <pc:chgData name="Luka Lukač" userId="28eb29ede0621957" providerId="LiveId" clId="{F3E3973C-B32B-4E59-92DC-ADDB93AB7489}" dt="2022-08-25T13:14:27.712" v="2870" actId="1076"/>
        <pc:sldMkLst>
          <pc:docMk/>
          <pc:sldMk cId="3477219727" sldId="920"/>
        </pc:sldMkLst>
      </pc:sldChg>
      <pc:sldChg chg="addSp modSp add mod">
        <pc:chgData name="Luka Lukač" userId="28eb29ede0621957" providerId="LiveId" clId="{F3E3973C-B32B-4E59-92DC-ADDB93AB7489}" dt="2022-08-25T13:18:21.949" v="3219" actId="1076"/>
        <pc:sldMkLst>
          <pc:docMk/>
          <pc:sldMk cId="406756571" sldId="921"/>
        </pc:sldMkLst>
      </pc:sldChg>
      <pc:sldChg chg="addSp modSp add mod">
        <pc:chgData name="Luka Lukač" userId="28eb29ede0621957" providerId="LiveId" clId="{F3E3973C-B32B-4E59-92DC-ADDB93AB7489}" dt="2022-08-25T13:27:41.225" v="3363" actId="1076"/>
        <pc:sldMkLst>
          <pc:docMk/>
          <pc:sldMk cId="1905386166" sldId="922"/>
        </pc:sldMkLst>
      </pc:sldChg>
      <pc:sldChg chg="addSp modSp add mod">
        <pc:chgData name="Luka Lukač" userId="28eb29ede0621957" providerId="LiveId" clId="{F3E3973C-B32B-4E59-92DC-ADDB93AB7489}" dt="2022-08-25T13:30:45.618" v="3616" actId="1076"/>
        <pc:sldMkLst>
          <pc:docMk/>
          <pc:sldMk cId="4021691727" sldId="923"/>
        </pc:sldMkLst>
      </pc:sldChg>
      <pc:sldChg chg="addSp modSp add mod">
        <pc:chgData name="Luka Lukač" userId="28eb29ede0621957" providerId="LiveId" clId="{F3E3973C-B32B-4E59-92DC-ADDB93AB7489}" dt="2022-08-25T13:35:47.145" v="4013" actId="1076"/>
        <pc:sldMkLst>
          <pc:docMk/>
          <pc:sldMk cId="264663128" sldId="924"/>
        </pc:sldMkLst>
      </pc:sldChg>
      <pc:sldChg chg="addSp modSp add mod">
        <pc:chgData name="Luka Lukač" userId="28eb29ede0621957" providerId="LiveId" clId="{F3E3973C-B32B-4E59-92DC-ADDB93AB7489}" dt="2022-08-18T12:28:54.285" v="1418" actId="1076"/>
        <pc:sldMkLst>
          <pc:docMk/>
          <pc:sldMk cId="914904702" sldId="925"/>
        </pc:sldMkLst>
      </pc:sldChg>
      <pc:sldChg chg="addSp modSp add mod">
        <pc:chgData name="Luka Lukač" userId="28eb29ede0621957" providerId="LiveId" clId="{F3E3973C-B32B-4E59-92DC-ADDB93AB7489}" dt="2022-08-18T12:31:15.047" v="1574" actId="1076"/>
        <pc:sldMkLst>
          <pc:docMk/>
          <pc:sldMk cId="1290157871" sldId="926"/>
        </pc:sldMkLst>
      </pc:sldChg>
      <pc:sldChg chg="add del">
        <pc:chgData name="Luka Lukač" userId="28eb29ede0621957" providerId="LiveId" clId="{F3E3973C-B32B-4E59-92DC-ADDB93AB7489}" dt="2022-08-17T15:48:14.551" v="328" actId="47"/>
        <pc:sldMkLst>
          <pc:docMk/>
          <pc:sldMk cId="2351358883" sldId="926"/>
        </pc:sldMkLst>
      </pc:sldChg>
      <pc:sldChg chg="add del">
        <pc:chgData name="Luka Lukač" userId="28eb29ede0621957" providerId="LiveId" clId="{F3E3973C-B32B-4E59-92DC-ADDB93AB7489}" dt="2022-08-17T15:48:14.958" v="329" actId="47"/>
        <pc:sldMkLst>
          <pc:docMk/>
          <pc:sldMk cId="347489055" sldId="927"/>
        </pc:sldMkLst>
      </pc:sldChg>
      <pc:sldChg chg="addSp modSp add mod">
        <pc:chgData name="Luka Lukač" userId="28eb29ede0621957" providerId="LiveId" clId="{F3E3973C-B32B-4E59-92DC-ADDB93AB7489}" dt="2022-08-18T12:36:03.677" v="1826" actId="20577"/>
        <pc:sldMkLst>
          <pc:docMk/>
          <pc:sldMk cId="3919370410" sldId="927"/>
        </pc:sldMkLst>
      </pc:sldChg>
      <pc:sldChg chg="add del">
        <pc:chgData name="Luka Lukač" userId="28eb29ede0621957" providerId="LiveId" clId="{F3E3973C-B32B-4E59-92DC-ADDB93AB7489}" dt="2022-08-17T15:48:15.406" v="330" actId="47"/>
        <pc:sldMkLst>
          <pc:docMk/>
          <pc:sldMk cId="1463657776" sldId="928"/>
        </pc:sldMkLst>
      </pc:sldChg>
      <pc:sldChg chg="addSp modSp add mod">
        <pc:chgData name="Luka Lukač" userId="28eb29ede0621957" providerId="LiveId" clId="{F3E3973C-B32B-4E59-92DC-ADDB93AB7489}" dt="2022-08-18T12:37:29.240" v="1977" actId="1076"/>
        <pc:sldMkLst>
          <pc:docMk/>
          <pc:sldMk cId="3576577699" sldId="928"/>
        </pc:sldMkLst>
      </pc:sldChg>
      <pc:sldChg chg="addSp modSp add mod">
        <pc:chgData name="Luka Lukač" userId="28eb29ede0621957" providerId="LiveId" clId="{F3E3973C-B32B-4E59-92DC-ADDB93AB7489}" dt="2022-08-18T12:38:49.722" v="2058" actId="1076"/>
        <pc:sldMkLst>
          <pc:docMk/>
          <pc:sldMk cId="2963525127" sldId="929"/>
        </pc:sldMkLst>
      </pc:sldChg>
      <pc:sldChg chg="addSp modSp add mod">
        <pc:chgData name="Luka Lukač" userId="28eb29ede0621957" providerId="LiveId" clId="{F3E3973C-B32B-4E59-92DC-ADDB93AB7489}" dt="2022-08-25T13:44:39.956" v="4223" actId="1076"/>
        <pc:sldMkLst>
          <pc:docMk/>
          <pc:sldMk cId="771634749" sldId="930"/>
        </pc:sldMkLst>
      </pc:sldChg>
      <pc:sldChg chg="addSp delSp modSp add mod">
        <pc:chgData name="Luka Lukač" userId="28eb29ede0621957" providerId="LiveId" clId="{F3E3973C-B32B-4E59-92DC-ADDB93AB7489}" dt="2022-08-17T15:52:59.645" v="501" actId="1076"/>
        <pc:sldMkLst>
          <pc:docMk/>
          <pc:sldMk cId="3371205674" sldId="931"/>
        </pc:sldMkLst>
      </pc:sldChg>
      <pc:sldChg chg="delSp modSp add mod">
        <pc:chgData name="Luka Lukač" userId="28eb29ede0621957" providerId="LiveId" clId="{F3E3973C-B32B-4E59-92DC-ADDB93AB7489}" dt="2022-08-25T13:45:10.047" v="4229" actId="478"/>
        <pc:sldMkLst>
          <pc:docMk/>
          <pc:sldMk cId="3108417452" sldId="932"/>
        </pc:sldMkLst>
      </pc:sldChg>
      <pc:sldChg chg="delSp modSp add mod">
        <pc:chgData name="Luka Lukač" userId="28eb29ede0621957" providerId="LiveId" clId="{F3E3973C-B32B-4E59-92DC-ADDB93AB7489}" dt="2022-08-25T13:45:13.072" v="4232" actId="478"/>
        <pc:sldMkLst>
          <pc:docMk/>
          <pc:sldMk cId="48513313" sldId="933"/>
        </pc:sldMkLst>
      </pc:sldChg>
      <pc:sldChg chg="modSp add mod">
        <pc:chgData name="Luka Lukač" userId="28eb29ede0621957" providerId="LiveId" clId="{F3E3973C-B32B-4E59-92DC-ADDB93AB7489}" dt="2022-08-25T13:45:36.516" v="4240" actId="1076"/>
        <pc:sldMkLst>
          <pc:docMk/>
          <pc:sldMk cId="1333489852" sldId="934"/>
        </pc:sldMkLst>
      </pc:sldChg>
      <pc:sldChg chg="modSp add mod">
        <pc:chgData name="Luka Lukač" userId="28eb29ede0621957" providerId="LiveId" clId="{F3E3973C-B32B-4E59-92DC-ADDB93AB7489}" dt="2022-08-25T13:45:47.239" v="4245" actId="20577"/>
        <pc:sldMkLst>
          <pc:docMk/>
          <pc:sldMk cId="1078076016" sldId="935"/>
        </pc:sldMkLst>
      </pc:sldChg>
      <pc:sldChg chg="modSp add mod">
        <pc:chgData name="Luka Lukač" userId="28eb29ede0621957" providerId="LiveId" clId="{F3E3973C-B32B-4E59-92DC-ADDB93AB7489}" dt="2022-08-25T13:45:59.920" v="4252" actId="1076"/>
        <pc:sldMkLst>
          <pc:docMk/>
          <pc:sldMk cId="2811084437" sldId="936"/>
        </pc:sldMkLst>
      </pc:sldChg>
      <pc:sldChg chg="modSp add mod">
        <pc:chgData name="Luka Lukač" userId="28eb29ede0621957" providerId="LiveId" clId="{F3E3973C-B32B-4E59-92DC-ADDB93AB7489}" dt="2022-08-25T13:46:07.281" v="4255" actId="1076"/>
        <pc:sldMkLst>
          <pc:docMk/>
          <pc:sldMk cId="3814840767" sldId="937"/>
        </pc:sldMkLst>
      </pc:sldChg>
      <pc:sldChg chg="delSp modSp add mod">
        <pc:chgData name="Luka Lukač" userId="28eb29ede0621957" providerId="LiveId" clId="{F3E3973C-B32B-4E59-92DC-ADDB93AB7489}" dt="2022-08-25T13:46:18.776" v="4259" actId="478"/>
        <pc:sldMkLst>
          <pc:docMk/>
          <pc:sldMk cId="1934973310" sldId="938"/>
        </pc:sldMkLst>
      </pc:sldChg>
      <pc:sldChg chg="modSp add mod">
        <pc:chgData name="Luka Lukač" userId="28eb29ede0621957" providerId="LiveId" clId="{F3E3973C-B32B-4E59-92DC-ADDB93AB7489}" dt="2022-08-25T13:46:25.400" v="4261" actId="1076"/>
        <pc:sldMkLst>
          <pc:docMk/>
          <pc:sldMk cId="909257340" sldId="939"/>
        </pc:sldMkLst>
      </pc:sldChg>
      <pc:sldChg chg="modSp add mod">
        <pc:chgData name="Luka Lukač" userId="28eb29ede0621957" providerId="LiveId" clId="{F3E3973C-B32B-4E59-92DC-ADDB93AB7489}" dt="2022-08-25T13:46:44.473" v="4268" actId="1076"/>
        <pc:sldMkLst>
          <pc:docMk/>
          <pc:sldMk cId="2997825241" sldId="940"/>
        </pc:sldMkLst>
      </pc:sldChg>
      <pc:sldChg chg="delSp modSp add mod">
        <pc:chgData name="Luka Lukač" userId="28eb29ede0621957" providerId="LiveId" clId="{F3E3973C-B32B-4E59-92DC-ADDB93AB7489}" dt="2022-08-25T13:46:48.144" v="4271" actId="478"/>
        <pc:sldMkLst>
          <pc:docMk/>
          <pc:sldMk cId="408882083" sldId="941"/>
        </pc:sldMkLst>
      </pc:sldChg>
      <pc:sldChg chg="delSp modSp add mod">
        <pc:chgData name="Luka Lukač" userId="28eb29ede0621957" providerId="LiveId" clId="{F3E3973C-B32B-4E59-92DC-ADDB93AB7489}" dt="2022-08-25T13:46:52.376" v="4274" actId="478"/>
        <pc:sldMkLst>
          <pc:docMk/>
          <pc:sldMk cId="120933209" sldId="942"/>
        </pc:sldMkLst>
      </pc:sldChg>
      <pc:sldChg chg="modSp add mod">
        <pc:chgData name="Luka Lukač" userId="28eb29ede0621957" providerId="LiveId" clId="{F3E3973C-B32B-4E59-92DC-ADDB93AB7489}" dt="2022-08-25T13:46:57.681" v="4277" actId="1076"/>
        <pc:sldMkLst>
          <pc:docMk/>
          <pc:sldMk cId="2248699681" sldId="943"/>
        </pc:sldMkLst>
      </pc:sldChg>
      <pc:sldChg chg="modSp add mod">
        <pc:chgData name="Luka Lukač" userId="28eb29ede0621957" providerId="LiveId" clId="{F3E3973C-B32B-4E59-92DC-ADDB93AB7489}" dt="2022-08-25T13:47:07.063" v="4280" actId="1076"/>
        <pc:sldMkLst>
          <pc:docMk/>
          <pc:sldMk cId="2179033653" sldId="944"/>
        </pc:sldMkLst>
      </pc:sldChg>
      <pc:sldChg chg="delSp modSp add mod">
        <pc:chgData name="Luka Lukač" userId="28eb29ede0621957" providerId="LiveId" clId="{F3E3973C-B32B-4E59-92DC-ADDB93AB7489}" dt="2022-08-25T14:32:21.105" v="4320" actId="20577"/>
        <pc:sldMkLst>
          <pc:docMk/>
          <pc:sldMk cId="2986653371" sldId="945"/>
        </pc:sldMkLst>
      </pc:sldChg>
      <pc:sldChg chg="modSp add mod">
        <pc:chgData name="Luka Lukač" userId="28eb29ede0621957" providerId="LiveId" clId="{F3E3973C-B32B-4E59-92DC-ADDB93AB7489}" dt="2022-08-25T13:47:12.799" v="4285" actId="20577"/>
        <pc:sldMkLst>
          <pc:docMk/>
          <pc:sldMk cId="2142998450" sldId="946"/>
        </pc:sldMkLst>
      </pc:sldChg>
      <pc:sldChg chg="modSp add mod">
        <pc:chgData name="Luka Lukač" userId="28eb29ede0621957" providerId="LiveId" clId="{F3E3973C-B32B-4E59-92DC-ADDB93AB7489}" dt="2022-08-25T13:47:20.424" v="4288" actId="113"/>
        <pc:sldMkLst>
          <pc:docMk/>
          <pc:sldMk cId="1771109553" sldId="947"/>
        </pc:sldMkLst>
      </pc:sldChg>
      <pc:sldChg chg="modSp add mod">
        <pc:chgData name="Luka Lukač" userId="28eb29ede0621957" providerId="LiveId" clId="{F3E3973C-B32B-4E59-92DC-ADDB93AB7489}" dt="2022-08-25T13:47:29.576" v="4291" actId="1076"/>
        <pc:sldMkLst>
          <pc:docMk/>
          <pc:sldMk cId="3297522000" sldId="948"/>
        </pc:sldMkLst>
      </pc:sldChg>
      <pc:sldChg chg="delSp modSp add mod">
        <pc:chgData name="Luka Lukač" userId="28eb29ede0621957" providerId="LiveId" clId="{F3E3973C-B32B-4E59-92DC-ADDB93AB7489}" dt="2022-08-25T13:47:32.895" v="4294" actId="478"/>
        <pc:sldMkLst>
          <pc:docMk/>
          <pc:sldMk cId="3127611686" sldId="949"/>
        </pc:sldMkLst>
      </pc:sldChg>
      <pc:sldChg chg="delSp modSp add mod">
        <pc:chgData name="Luka Lukač" userId="28eb29ede0621957" providerId="LiveId" clId="{F3E3973C-B32B-4E59-92DC-ADDB93AB7489}" dt="2022-08-25T13:47:36.192" v="4297" actId="478"/>
        <pc:sldMkLst>
          <pc:docMk/>
          <pc:sldMk cId="1878303847" sldId="950"/>
        </pc:sldMkLst>
      </pc:sldChg>
      <pc:sldChg chg="delSp modSp add mod">
        <pc:chgData name="Luka Lukač" userId="28eb29ede0621957" providerId="LiveId" clId="{F3E3973C-B32B-4E59-92DC-ADDB93AB7489}" dt="2022-08-25T13:47:38.671" v="4299" actId="478"/>
        <pc:sldMkLst>
          <pc:docMk/>
          <pc:sldMk cId="3004125364" sldId="951"/>
        </pc:sldMkLst>
      </pc:sldChg>
      <pc:sldChg chg="delSp modSp add mod">
        <pc:chgData name="Luka Lukač" userId="28eb29ede0621957" providerId="LiveId" clId="{F3E3973C-B32B-4E59-92DC-ADDB93AB7489}" dt="2022-08-25T13:47:41.719" v="4302" actId="20577"/>
        <pc:sldMkLst>
          <pc:docMk/>
          <pc:sldMk cId="3209446599" sldId="952"/>
        </pc:sldMkLst>
      </pc:sldChg>
      <pc:sldChg chg="delSp modSp add mod">
        <pc:chgData name="Luka Lukač" userId="28eb29ede0621957" providerId="LiveId" clId="{F3E3973C-B32B-4E59-92DC-ADDB93AB7489}" dt="2022-08-25T13:47:44.272" v="4305" actId="478"/>
        <pc:sldMkLst>
          <pc:docMk/>
          <pc:sldMk cId="4284925228" sldId="953"/>
        </pc:sldMkLst>
      </pc:sldChg>
      <pc:sldChg chg="delSp modSp add mod">
        <pc:chgData name="Luka Lukač" userId="28eb29ede0621957" providerId="LiveId" clId="{F3E3973C-B32B-4E59-92DC-ADDB93AB7489}" dt="2022-08-25T13:47:46.728" v="4308" actId="478"/>
        <pc:sldMkLst>
          <pc:docMk/>
          <pc:sldMk cId="140590502" sldId="954"/>
        </pc:sldMkLst>
      </pc:sldChg>
      <pc:sldChg chg="modSp add mod">
        <pc:chgData name="Luka Lukač" userId="28eb29ede0621957" providerId="LiveId" clId="{F3E3973C-B32B-4E59-92DC-ADDB93AB7489}" dt="2022-08-25T13:47:52.802" v="4311" actId="1076"/>
        <pc:sldMkLst>
          <pc:docMk/>
          <pc:sldMk cId="3124471919" sldId="955"/>
        </pc:sldMkLst>
      </pc:sldChg>
      <pc:sldChg chg="delSp modSp add mod">
        <pc:chgData name="Luka Lukač" userId="28eb29ede0621957" providerId="LiveId" clId="{F3E3973C-B32B-4E59-92DC-ADDB93AB7489}" dt="2022-08-25T13:47:56.199" v="4313" actId="478"/>
        <pc:sldMkLst>
          <pc:docMk/>
          <pc:sldMk cId="3632377745" sldId="956"/>
        </pc:sldMkLst>
      </pc:sldChg>
      <pc:sldChg chg="modSp add mod">
        <pc:chgData name="Luka Lukač" userId="28eb29ede0621957" providerId="LiveId" clId="{F3E3973C-B32B-4E59-92DC-ADDB93AB7489}" dt="2022-08-25T13:48:01.103" v="4316" actId="1076"/>
        <pc:sldMkLst>
          <pc:docMk/>
          <pc:sldMk cId="1174729209" sldId="957"/>
        </pc:sldMkLst>
      </pc:sldChg>
      <pc:sldChg chg="modSp add mod">
        <pc:chgData name="Luka Lukač" userId="28eb29ede0621957" providerId="LiveId" clId="{F3E3973C-B32B-4E59-92DC-ADDB93AB7489}" dt="2022-08-25T13:48:09.111" v="4317" actId="207"/>
        <pc:sldMkLst>
          <pc:docMk/>
          <pc:sldMk cId="1749849606" sldId="958"/>
        </pc:sldMkLst>
      </pc:sldChg>
    </pc:docChg>
  </pc:docChgLst>
  <pc:docChgLst>
    <pc:chgData name="Luka Lukač" userId="S::luka.lukac1@student.um.si::c4e1eba3-abc1-4b60-8986-7e4194f5ce75" providerId="AD" clId="Web-{9AE2EC37-051F-A76F-4AF8-D688F2C4F805}"/>
    <pc:docChg chg="modSld">
      <pc:chgData name="Luka Lukač" userId="S::luka.lukac1@student.um.si::c4e1eba3-abc1-4b60-8986-7e4194f5ce75" providerId="AD" clId="Web-{9AE2EC37-051F-A76F-4AF8-D688F2C4F805}" dt="2023-02-03T16:38:37.908" v="496" actId="20577"/>
      <pc:docMkLst>
        <pc:docMk/>
      </pc:docMkLst>
      <pc:sldChg chg="addSp modSp">
        <pc:chgData name="Luka Lukač" userId="S::luka.lukac1@student.um.si::c4e1eba3-abc1-4b60-8986-7e4194f5ce75" providerId="AD" clId="Web-{9AE2EC37-051F-A76F-4AF8-D688F2C4F805}" dt="2023-02-03T16:23:09.629" v="450" actId="1076"/>
        <pc:sldMkLst>
          <pc:docMk/>
          <pc:sldMk cId="3477219727" sldId="920"/>
        </pc:sldMkLst>
      </pc:sldChg>
      <pc:sldChg chg="addSp delSp modSp">
        <pc:chgData name="Luka Lukač" userId="S::luka.lukac1@student.um.si::c4e1eba3-abc1-4b60-8986-7e4194f5ce75" providerId="AD" clId="Web-{9AE2EC37-051F-A76F-4AF8-D688F2C4F805}" dt="2023-02-03T16:37:24.640" v="490" actId="20577"/>
        <pc:sldMkLst>
          <pc:docMk/>
          <pc:sldMk cId="406756571" sldId="921"/>
        </pc:sldMkLst>
      </pc:sldChg>
      <pc:sldChg chg="addSp modSp">
        <pc:chgData name="Luka Lukač" userId="S::luka.lukac1@student.um.si::c4e1eba3-abc1-4b60-8986-7e4194f5ce75" providerId="AD" clId="Web-{9AE2EC37-051F-A76F-4AF8-D688F2C4F805}" dt="2023-02-03T16:00:12.726" v="2" actId="1076"/>
        <pc:sldMkLst>
          <pc:docMk/>
          <pc:sldMk cId="1905386166" sldId="922"/>
        </pc:sldMkLst>
      </pc:sldChg>
      <pc:sldChg chg="addSp modSp">
        <pc:chgData name="Luka Lukač" userId="S::luka.lukac1@student.um.si::c4e1eba3-abc1-4b60-8986-7e4194f5ce75" providerId="AD" clId="Web-{9AE2EC37-051F-A76F-4AF8-D688F2C4F805}" dt="2023-02-03T16:17:19.539" v="323" actId="1076"/>
        <pc:sldMkLst>
          <pc:docMk/>
          <pc:sldMk cId="4021691727" sldId="923"/>
        </pc:sldMkLst>
      </pc:sldChg>
      <pc:sldChg chg="addSp modSp">
        <pc:chgData name="Luka Lukač" userId="S::luka.lukac1@student.um.si::c4e1eba3-abc1-4b60-8986-7e4194f5ce75" providerId="AD" clId="Web-{9AE2EC37-051F-A76F-4AF8-D688F2C4F805}" dt="2023-02-03T16:18:18.229" v="328" actId="1076"/>
        <pc:sldMkLst>
          <pc:docMk/>
          <pc:sldMk cId="264663128" sldId="924"/>
        </pc:sldMkLst>
      </pc:sldChg>
      <pc:sldChg chg="modSp">
        <pc:chgData name="Luka Lukač" userId="S::luka.lukac1@student.um.si::c4e1eba3-abc1-4b60-8986-7e4194f5ce75" providerId="AD" clId="Web-{9AE2EC37-051F-A76F-4AF8-D688F2C4F805}" dt="2023-02-03T16:38:37.908" v="496" actId="20577"/>
        <pc:sldMkLst>
          <pc:docMk/>
          <pc:sldMk cId="771634749" sldId="930"/>
        </pc:sldMkLst>
      </pc:sldChg>
      <pc:sldChg chg="addSp modSp">
        <pc:chgData name="Luka Lukač" userId="S::luka.lukac1@student.um.si::c4e1eba3-abc1-4b60-8986-7e4194f5ce75" providerId="AD" clId="Web-{9AE2EC37-051F-A76F-4AF8-D688F2C4F805}" dt="2023-02-03T16:10:27.042" v="194"/>
        <pc:sldMkLst>
          <pc:docMk/>
          <pc:sldMk cId="3371205674" sldId="931"/>
        </pc:sldMkLst>
      </pc:sldChg>
    </pc:docChg>
  </pc:docChgLst>
  <pc:docChgLst>
    <pc:chgData name="Luka Lukač" userId="S::luka.lukac1@student.um.si::c4e1eba3-abc1-4b60-8986-7e4194f5ce75" providerId="AD" clId="Web-{CC7D997C-2D41-2826-1AB9-7497A70052FA}"/>
    <pc:docChg chg="modSld">
      <pc:chgData name="Luka Lukač" userId="S::luka.lukac1@student.um.si::c4e1eba3-abc1-4b60-8986-7e4194f5ce75" providerId="AD" clId="Web-{CC7D997C-2D41-2826-1AB9-7497A70052FA}" dt="2023-01-31T17:32:26.238" v="623"/>
      <pc:docMkLst>
        <pc:docMk/>
      </pc:docMkLst>
      <pc:sldChg chg="addSp modSp">
        <pc:chgData name="Luka Lukač" userId="S::luka.lukac1@student.um.si::c4e1eba3-abc1-4b60-8986-7e4194f5ce75" providerId="AD" clId="Web-{CC7D997C-2D41-2826-1AB9-7497A70052FA}" dt="2023-01-31T17:11:19.861" v="57" actId="1076"/>
        <pc:sldMkLst>
          <pc:docMk/>
          <pc:sldMk cId="699280988" sldId="862"/>
        </pc:sldMkLst>
      </pc:sldChg>
      <pc:sldChg chg="addSp delSp modSp">
        <pc:chgData name="Luka Lukač" userId="S::luka.lukac1@student.um.si::c4e1eba3-abc1-4b60-8986-7e4194f5ce75" providerId="AD" clId="Web-{CC7D997C-2D41-2826-1AB9-7497A70052FA}" dt="2023-01-31T17:22:48.887" v="382" actId="1076"/>
        <pc:sldMkLst>
          <pc:docMk/>
          <pc:sldMk cId="51498728" sldId="863"/>
        </pc:sldMkLst>
      </pc:sldChg>
      <pc:sldChg chg="addSp modSp">
        <pc:chgData name="Luka Lukač" userId="S::luka.lukac1@student.um.si::c4e1eba3-abc1-4b60-8986-7e4194f5ce75" providerId="AD" clId="Web-{CC7D997C-2D41-2826-1AB9-7497A70052FA}" dt="2023-01-31T17:32:26.238" v="623"/>
        <pc:sldMkLst>
          <pc:docMk/>
          <pc:sldMk cId="4219795222" sldId="864"/>
        </pc:sldMkLst>
      </pc:sldChg>
      <pc:sldChg chg="addSp modSp">
        <pc:chgData name="Luka Lukač" userId="S::luka.lukac1@student.um.si::c4e1eba3-abc1-4b60-8986-7e4194f5ce75" providerId="AD" clId="Web-{CC7D997C-2D41-2826-1AB9-7497A70052FA}" dt="2023-01-31T17:13:33.741" v="177" actId="1076"/>
        <pc:sldMkLst>
          <pc:docMk/>
          <pc:sldMk cId="923402296" sldId="871"/>
        </pc:sldMkLst>
      </pc:sldChg>
      <pc:sldChg chg="addSp modSp">
        <pc:chgData name="Luka Lukač" userId="S::luka.lukac1@student.um.si::c4e1eba3-abc1-4b60-8986-7e4194f5ce75" providerId="AD" clId="Web-{CC7D997C-2D41-2826-1AB9-7497A70052FA}" dt="2023-01-31T17:16:57.812" v="325" actId="1076"/>
        <pc:sldMkLst>
          <pc:docMk/>
          <pc:sldMk cId="2400985103" sldId="874"/>
        </pc:sldMkLst>
      </pc:sldChg>
    </pc:docChg>
  </pc:docChgLst>
  <pc:docChgLst>
    <pc:chgData name="Luka Lukač" userId="c4e1eba3-abc1-4b60-8986-7e4194f5ce75" providerId="ADAL" clId="{610F5836-881C-482A-8375-AF31700387A3}"/>
    <pc:docChg chg="undo redo custSel addSld delSld modSld sldOrd">
      <pc:chgData name="Luka Lukač" userId="c4e1eba3-abc1-4b60-8986-7e4194f5ce75" providerId="ADAL" clId="{610F5836-881C-482A-8375-AF31700387A3}" dt="2022-11-18T20:03:38.269" v="6033" actId="20577"/>
      <pc:docMkLst>
        <pc:docMk/>
      </pc:docMkLst>
      <pc:sldChg chg="addSp modSp mod">
        <pc:chgData name="Luka Lukač" userId="c4e1eba3-abc1-4b60-8986-7e4194f5ce75" providerId="ADAL" clId="{610F5836-881C-482A-8375-AF31700387A3}" dt="2022-11-17T16:49:57.193" v="3053" actId="1076"/>
        <pc:sldMkLst>
          <pc:docMk/>
          <pc:sldMk cId="173658967" sldId="257"/>
        </pc:sldMkLst>
      </pc:sldChg>
      <pc:sldChg chg="addSp modSp mod">
        <pc:chgData name="Luka Lukač" userId="c4e1eba3-abc1-4b60-8986-7e4194f5ce75" providerId="ADAL" clId="{610F5836-881C-482A-8375-AF31700387A3}" dt="2022-11-18T19:36:36.870" v="5714" actId="1038"/>
        <pc:sldMkLst>
          <pc:docMk/>
          <pc:sldMk cId="394153029" sldId="312"/>
        </pc:sldMkLst>
      </pc:sldChg>
      <pc:sldChg chg="ord">
        <pc:chgData name="Luka Lukač" userId="c4e1eba3-abc1-4b60-8986-7e4194f5ce75" providerId="ADAL" clId="{610F5836-881C-482A-8375-AF31700387A3}" dt="2022-11-17T17:59:13.401" v="5153"/>
        <pc:sldMkLst>
          <pc:docMk/>
          <pc:sldMk cId="4263040298" sldId="843"/>
        </pc:sldMkLst>
      </pc:sldChg>
      <pc:sldChg chg="del">
        <pc:chgData name="Luka Lukač" userId="c4e1eba3-abc1-4b60-8986-7e4194f5ce75" providerId="ADAL" clId="{610F5836-881C-482A-8375-AF31700387A3}" dt="2022-11-18T14:42:00.780" v="5273" actId="47"/>
        <pc:sldMkLst>
          <pc:docMk/>
          <pc:sldMk cId="116035339" sldId="847"/>
        </pc:sldMkLst>
      </pc:sldChg>
      <pc:sldChg chg="modSp mod">
        <pc:chgData name="Luka Lukač" userId="c4e1eba3-abc1-4b60-8986-7e4194f5ce75" providerId="ADAL" clId="{610F5836-881C-482A-8375-AF31700387A3}" dt="2022-11-05T10:08:20.808" v="424" actId="20577"/>
        <pc:sldMkLst>
          <pc:docMk/>
          <pc:sldMk cId="3564598382" sldId="848"/>
        </pc:sldMkLst>
      </pc:sldChg>
      <pc:sldChg chg="modSp mod ord">
        <pc:chgData name="Luka Lukač" userId="c4e1eba3-abc1-4b60-8986-7e4194f5ce75" providerId="ADAL" clId="{610F5836-881C-482A-8375-AF31700387A3}" dt="2022-11-05T10:08:37.280" v="429"/>
        <pc:sldMkLst>
          <pc:docMk/>
          <pc:sldMk cId="2287800761" sldId="849"/>
        </pc:sldMkLst>
      </pc:sldChg>
      <pc:sldChg chg="addSp delSp modSp mod">
        <pc:chgData name="Luka Lukač" userId="c4e1eba3-abc1-4b60-8986-7e4194f5ce75" providerId="ADAL" clId="{610F5836-881C-482A-8375-AF31700387A3}" dt="2022-11-05T09:59:27.919" v="307" actId="20577"/>
        <pc:sldMkLst>
          <pc:docMk/>
          <pc:sldMk cId="243001354" sldId="854"/>
        </pc:sldMkLst>
      </pc:sldChg>
      <pc:sldChg chg="addSp delSp modSp mod modAnim">
        <pc:chgData name="Luka Lukač" userId="c4e1eba3-abc1-4b60-8986-7e4194f5ce75" providerId="ADAL" clId="{610F5836-881C-482A-8375-AF31700387A3}" dt="2022-11-05T10:05:40.017" v="418" actId="1076"/>
        <pc:sldMkLst>
          <pc:docMk/>
          <pc:sldMk cId="752933930" sldId="855"/>
        </pc:sldMkLst>
      </pc:sldChg>
      <pc:sldChg chg="addSp delSp modSp mod">
        <pc:chgData name="Luka Lukač" userId="c4e1eba3-abc1-4b60-8986-7e4194f5ce75" providerId="ADAL" clId="{610F5836-881C-482A-8375-AF31700387A3}" dt="2022-11-05T13:21:54.377" v="1492" actId="21"/>
        <pc:sldMkLst>
          <pc:docMk/>
          <pc:sldMk cId="1486120375" sldId="856"/>
        </pc:sldMkLst>
      </pc:sldChg>
      <pc:sldChg chg="addSp delSp modSp mod">
        <pc:chgData name="Luka Lukač" userId="c4e1eba3-abc1-4b60-8986-7e4194f5ce75" providerId="ADAL" clId="{610F5836-881C-482A-8375-AF31700387A3}" dt="2022-11-05T10:23:34.002" v="861" actId="6549"/>
        <pc:sldMkLst>
          <pc:docMk/>
          <pc:sldMk cId="454988514" sldId="860"/>
        </pc:sldMkLst>
      </pc:sldChg>
      <pc:sldChg chg="del">
        <pc:chgData name="Luka Lukač" userId="c4e1eba3-abc1-4b60-8986-7e4194f5ce75" providerId="ADAL" clId="{610F5836-881C-482A-8375-AF31700387A3}" dt="2022-11-05T10:19:53.079" v="627" actId="47"/>
        <pc:sldMkLst>
          <pc:docMk/>
          <pc:sldMk cId="755656105" sldId="861"/>
        </pc:sldMkLst>
      </pc:sldChg>
      <pc:sldChg chg="addSp delSp modSp mod ord">
        <pc:chgData name="Luka Lukač" userId="c4e1eba3-abc1-4b60-8986-7e4194f5ce75" providerId="ADAL" clId="{610F5836-881C-482A-8375-AF31700387A3}" dt="2022-11-17T16:50:25.408" v="3057" actId="1076"/>
        <pc:sldMkLst>
          <pc:docMk/>
          <pc:sldMk cId="3793213209" sldId="866"/>
        </pc:sldMkLst>
      </pc:sldChg>
      <pc:sldChg chg="addSp delSp modSp mod">
        <pc:chgData name="Luka Lukač" userId="c4e1eba3-abc1-4b60-8986-7e4194f5ce75" providerId="ADAL" clId="{610F5836-881C-482A-8375-AF31700387A3}" dt="2022-11-05T10:40:24.885" v="1167" actId="1076"/>
        <pc:sldMkLst>
          <pc:docMk/>
          <pc:sldMk cId="1254061654" sldId="868"/>
        </pc:sldMkLst>
      </pc:sldChg>
      <pc:sldChg chg="addSp delSp modSp mod">
        <pc:chgData name="Luka Lukač" userId="c4e1eba3-abc1-4b60-8986-7e4194f5ce75" providerId="ADAL" clId="{610F5836-881C-482A-8375-AF31700387A3}" dt="2022-11-05T13:14:31.257" v="1255" actId="1076"/>
        <pc:sldMkLst>
          <pc:docMk/>
          <pc:sldMk cId="923402296" sldId="871"/>
        </pc:sldMkLst>
      </pc:sldChg>
      <pc:sldChg chg="modSp mod">
        <pc:chgData name="Luka Lukač" userId="c4e1eba3-abc1-4b60-8986-7e4194f5ce75" providerId="ADAL" clId="{610F5836-881C-482A-8375-AF31700387A3}" dt="2022-11-18T20:00:58.059" v="6031" actId="207"/>
        <pc:sldMkLst>
          <pc:docMk/>
          <pc:sldMk cId="4206169960" sldId="873"/>
        </pc:sldMkLst>
      </pc:sldChg>
      <pc:sldChg chg="addSp delSp modSp mod">
        <pc:chgData name="Luka Lukač" userId="c4e1eba3-abc1-4b60-8986-7e4194f5ce75" providerId="ADAL" clId="{610F5836-881C-482A-8375-AF31700387A3}" dt="2022-11-14T17:46:43.074" v="1792" actId="1076"/>
        <pc:sldMkLst>
          <pc:docMk/>
          <pc:sldMk cId="489848407" sldId="904"/>
        </pc:sldMkLst>
      </pc:sldChg>
      <pc:sldChg chg="addSp delSp modSp mod ord">
        <pc:chgData name="Luka Lukač" userId="c4e1eba3-abc1-4b60-8986-7e4194f5ce75" providerId="ADAL" clId="{610F5836-881C-482A-8375-AF31700387A3}" dt="2022-11-14T17:56:20.204" v="2136"/>
        <pc:sldMkLst>
          <pc:docMk/>
          <pc:sldMk cId="3376903090" sldId="905"/>
        </pc:sldMkLst>
      </pc:sldChg>
      <pc:sldChg chg="addSp delSp modSp mod">
        <pc:chgData name="Luka Lukač" userId="c4e1eba3-abc1-4b60-8986-7e4194f5ce75" providerId="ADAL" clId="{610F5836-881C-482A-8375-AF31700387A3}" dt="2022-11-14T18:25:24.447" v="2587" actId="1076"/>
        <pc:sldMkLst>
          <pc:docMk/>
          <pc:sldMk cId="595936606" sldId="906"/>
        </pc:sldMkLst>
      </pc:sldChg>
      <pc:sldChg chg="addSp delSp modSp mod">
        <pc:chgData name="Luka Lukač" userId="c4e1eba3-abc1-4b60-8986-7e4194f5ce75" providerId="ADAL" clId="{610F5836-881C-482A-8375-AF31700387A3}" dt="2022-11-14T18:30:39.966" v="2627" actId="20577"/>
        <pc:sldMkLst>
          <pc:docMk/>
          <pc:sldMk cId="3802394378" sldId="907"/>
        </pc:sldMkLst>
      </pc:sldChg>
      <pc:sldChg chg="addSp delSp modSp mod">
        <pc:chgData name="Luka Lukač" userId="c4e1eba3-abc1-4b60-8986-7e4194f5ce75" providerId="ADAL" clId="{610F5836-881C-482A-8375-AF31700387A3}" dt="2022-11-14T18:36:58.373" v="2662" actId="1076"/>
        <pc:sldMkLst>
          <pc:docMk/>
          <pc:sldMk cId="3016301011" sldId="908"/>
        </pc:sldMkLst>
      </pc:sldChg>
      <pc:sldChg chg="addSp delSp modSp mod">
        <pc:chgData name="Luka Lukač" userId="c4e1eba3-abc1-4b60-8986-7e4194f5ce75" providerId="ADAL" clId="{610F5836-881C-482A-8375-AF31700387A3}" dt="2022-11-14T18:30:57.734" v="2631" actId="20577"/>
        <pc:sldMkLst>
          <pc:docMk/>
          <pc:sldMk cId="265089685" sldId="909"/>
        </pc:sldMkLst>
      </pc:sldChg>
      <pc:sldChg chg="delSp modSp mod ord">
        <pc:chgData name="Luka Lukač" userId="c4e1eba3-abc1-4b60-8986-7e4194f5ce75" providerId="ADAL" clId="{610F5836-881C-482A-8375-AF31700387A3}" dt="2022-11-18T19:32:38.908" v="5510" actId="20577"/>
        <pc:sldMkLst>
          <pc:docMk/>
          <pc:sldMk cId="1096745012" sldId="910"/>
        </pc:sldMkLst>
      </pc:sldChg>
      <pc:sldChg chg="addSp delSp modSp mod">
        <pc:chgData name="Luka Lukač" userId="c4e1eba3-abc1-4b60-8986-7e4194f5ce75" providerId="ADAL" clId="{610F5836-881C-482A-8375-AF31700387A3}" dt="2022-11-14T18:22:06.133" v="2532" actId="20577"/>
        <pc:sldMkLst>
          <pc:docMk/>
          <pc:sldMk cId="2862558042" sldId="911"/>
        </pc:sldMkLst>
      </pc:sldChg>
      <pc:sldChg chg="delSp modSp mod">
        <pc:chgData name="Luka Lukač" userId="c4e1eba3-abc1-4b60-8986-7e4194f5ce75" providerId="ADAL" clId="{610F5836-881C-482A-8375-AF31700387A3}" dt="2022-11-14T18:37:21.999" v="2664" actId="20577"/>
        <pc:sldMkLst>
          <pc:docMk/>
          <pc:sldMk cId="763700339" sldId="912"/>
        </pc:sldMkLst>
      </pc:sldChg>
      <pc:sldChg chg="delSp modSp mod">
        <pc:chgData name="Luka Lukač" userId="c4e1eba3-abc1-4b60-8986-7e4194f5ce75" providerId="ADAL" clId="{610F5836-881C-482A-8375-AF31700387A3}" dt="2022-11-14T18:37:24.630" v="2666" actId="20577"/>
        <pc:sldMkLst>
          <pc:docMk/>
          <pc:sldMk cId="935106882" sldId="913"/>
        </pc:sldMkLst>
      </pc:sldChg>
      <pc:sldChg chg="delSp modSp mod">
        <pc:chgData name="Luka Lukač" userId="c4e1eba3-abc1-4b60-8986-7e4194f5ce75" providerId="ADAL" clId="{610F5836-881C-482A-8375-AF31700387A3}" dt="2022-11-14T18:37:27.931" v="2668" actId="478"/>
        <pc:sldMkLst>
          <pc:docMk/>
          <pc:sldMk cId="3513455615" sldId="914"/>
        </pc:sldMkLst>
      </pc:sldChg>
      <pc:sldChg chg="addSp delSp modSp mod">
        <pc:chgData name="Luka Lukač" userId="c4e1eba3-abc1-4b60-8986-7e4194f5ce75" providerId="ADAL" clId="{610F5836-881C-482A-8375-AF31700387A3}" dt="2022-11-17T16:44:07.486" v="2960" actId="1076"/>
        <pc:sldMkLst>
          <pc:docMk/>
          <pc:sldMk cId="2563343500" sldId="915"/>
        </pc:sldMkLst>
      </pc:sldChg>
      <pc:sldChg chg="addSp delSp modSp mod">
        <pc:chgData name="Luka Lukač" userId="c4e1eba3-abc1-4b60-8986-7e4194f5ce75" providerId="ADAL" clId="{610F5836-881C-482A-8375-AF31700387A3}" dt="2022-11-17T17:09:21.005" v="3764" actId="1076"/>
        <pc:sldMkLst>
          <pc:docMk/>
          <pc:sldMk cId="834135443" sldId="916"/>
        </pc:sldMkLst>
      </pc:sldChg>
      <pc:sldChg chg="addSp delSp modSp mod">
        <pc:chgData name="Luka Lukač" userId="c4e1eba3-abc1-4b60-8986-7e4194f5ce75" providerId="ADAL" clId="{610F5836-881C-482A-8375-AF31700387A3}" dt="2022-11-17T17:23:11.592" v="4111" actId="1076"/>
        <pc:sldMkLst>
          <pc:docMk/>
          <pc:sldMk cId="956031042" sldId="918"/>
        </pc:sldMkLst>
      </pc:sldChg>
      <pc:sldChg chg="addSp delSp modSp mod">
        <pc:chgData name="Luka Lukač" userId="c4e1eba3-abc1-4b60-8986-7e4194f5ce75" providerId="ADAL" clId="{610F5836-881C-482A-8375-AF31700387A3}" dt="2022-11-17T17:39:30.221" v="4482" actId="1076"/>
        <pc:sldMkLst>
          <pc:docMk/>
          <pc:sldMk cId="843593178" sldId="919"/>
        </pc:sldMkLst>
      </pc:sldChg>
      <pc:sldChg chg="addSp delSp modSp mod">
        <pc:chgData name="Luka Lukač" userId="c4e1eba3-abc1-4b60-8986-7e4194f5ce75" providerId="ADAL" clId="{610F5836-881C-482A-8375-AF31700387A3}" dt="2022-11-17T17:45:40.749" v="4618" actId="1076"/>
        <pc:sldMkLst>
          <pc:docMk/>
          <pc:sldMk cId="3477219727" sldId="920"/>
        </pc:sldMkLst>
      </pc:sldChg>
      <pc:sldChg chg="addSp delSp modSp mod">
        <pc:chgData name="Luka Lukač" userId="c4e1eba3-abc1-4b60-8986-7e4194f5ce75" providerId="ADAL" clId="{610F5836-881C-482A-8375-AF31700387A3}" dt="2022-11-17T17:55:11.605" v="4928" actId="1076"/>
        <pc:sldMkLst>
          <pc:docMk/>
          <pc:sldMk cId="406756571" sldId="921"/>
        </pc:sldMkLst>
      </pc:sldChg>
      <pc:sldChg chg="addSp delSp modSp mod">
        <pc:chgData name="Luka Lukač" userId="c4e1eba3-abc1-4b60-8986-7e4194f5ce75" providerId="ADAL" clId="{610F5836-881C-482A-8375-AF31700387A3}" dt="2022-11-17T17:58:55.605" v="5150" actId="1076"/>
        <pc:sldMkLst>
          <pc:docMk/>
          <pc:sldMk cId="1905386166" sldId="922"/>
        </pc:sldMkLst>
      </pc:sldChg>
      <pc:sldChg chg="addSp delSp modSp mod">
        <pc:chgData name="Luka Lukač" userId="c4e1eba3-abc1-4b60-8986-7e4194f5ce75" providerId="ADAL" clId="{610F5836-881C-482A-8375-AF31700387A3}" dt="2022-11-17T17:49:44.987" v="4769" actId="1076"/>
        <pc:sldMkLst>
          <pc:docMk/>
          <pc:sldMk cId="4021691727" sldId="923"/>
        </pc:sldMkLst>
      </pc:sldChg>
      <pc:sldChg chg="addSp delSp modSp mod">
        <pc:chgData name="Luka Lukač" userId="c4e1eba3-abc1-4b60-8986-7e4194f5ce75" providerId="ADAL" clId="{610F5836-881C-482A-8375-AF31700387A3}" dt="2022-11-17T17:28:14.532" v="4261" actId="20577"/>
        <pc:sldMkLst>
          <pc:docMk/>
          <pc:sldMk cId="264663128" sldId="924"/>
        </pc:sldMkLst>
      </pc:sldChg>
      <pc:sldChg chg="delSp modSp mod">
        <pc:chgData name="Luka Lukač" userId="c4e1eba3-abc1-4b60-8986-7e4194f5ce75" providerId="ADAL" clId="{610F5836-881C-482A-8375-AF31700387A3}" dt="2022-11-14T18:38:14.956" v="2695" actId="478"/>
        <pc:sldMkLst>
          <pc:docMk/>
          <pc:sldMk cId="914904702" sldId="925"/>
        </pc:sldMkLst>
      </pc:sldChg>
      <pc:sldChg chg="delSp modSp mod">
        <pc:chgData name="Luka Lukač" userId="c4e1eba3-abc1-4b60-8986-7e4194f5ce75" providerId="ADAL" clId="{610F5836-881C-482A-8375-AF31700387A3}" dt="2022-11-18T19:39:05.220" v="5742" actId="20577"/>
        <pc:sldMkLst>
          <pc:docMk/>
          <pc:sldMk cId="1290157871" sldId="926"/>
        </pc:sldMkLst>
      </pc:sldChg>
      <pc:sldChg chg="delSp modSp mod">
        <pc:chgData name="Luka Lukač" userId="c4e1eba3-abc1-4b60-8986-7e4194f5ce75" providerId="ADAL" clId="{610F5836-881C-482A-8375-AF31700387A3}" dt="2022-11-14T18:38:20.180" v="2699" actId="478"/>
        <pc:sldMkLst>
          <pc:docMk/>
          <pc:sldMk cId="3919370410" sldId="927"/>
        </pc:sldMkLst>
      </pc:sldChg>
      <pc:sldChg chg="delSp modSp mod">
        <pc:chgData name="Luka Lukač" userId="c4e1eba3-abc1-4b60-8986-7e4194f5ce75" providerId="ADAL" clId="{610F5836-881C-482A-8375-AF31700387A3}" dt="2022-11-14T18:38:23.355" v="2701" actId="478"/>
        <pc:sldMkLst>
          <pc:docMk/>
          <pc:sldMk cId="3576577699" sldId="928"/>
        </pc:sldMkLst>
      </pc:sldChg>
      <pc:sldChg chg="delSp modSp mod">
        <pc:chgData name="Luka Lukač" userId="c4e1eba3-abc1-4b60-8986-7e4194f5ce75" providerId="ADAL" clId="{610F5836-881C-482A-8375-AF31700387A3}" dt="2022-11-18T20:00:43.831" v="6030" actId="207"/>
        <pc:sldMkLst>
          <pc:docMk/>
          <pc:sldMk cId="2963525127" sldId="929"/>
        </pc:sldMkLst>
      </pc:sldChg>
      <pc:sldChg chg="addSp delSp modSp mod">
        <pc:chgData name="Luka Lukač" userId="c4e1eba3-abc1-4b60-8986-7e4194f5ce75" providerId="ADAL" clId="{610F5836-881C-482A-8375-AF31700387A3}" dt="2022-11-17T17:06:27.944" v="3520" actId="1076"/>
        <pc:sldMkLst>
          <pc:docMk/>
          <pc:sldMk cId="771634749" sldId="930"/>
        </pc:sldMkLst>
      </pc:sldChg>
      <pc:sldChg chg="addSp delSp modSp mod">
        <pc:chgData name="Luka Lukač" userId="c4e1eba3-abc1-4b60-8986-7e4194f5ce75" providerId="ADAL" clId="{610F5836-881C-482A-8375-AF31700387A3}" dt="2022-11-17T17:05:07.269" v="3415" actId="20577"/>
        <pc:sldMkLst>
          <pc:docMk/>
          <pc:sldMk cId="3371205674" sldId="931"/>
        </pc:sldMkLst>
      </pc:sldChg>
      <pc:sldChg chg="del">
        <pc:chgData name="Luka Lukač" userId="c4e1eba3-abc1-4b60-8986-7e4194f5ce75" providerId="ADAL" clId="{610F5836-881C-482A-8375-AF31700387A3}" dt="2022-11-14T17:40:58.306" v="1495" actId="47"/>
        <pc:sldMkLst>
          <pc:docMk/>
          <pc:sldMk cId="3108417452" sldId="932"/>
        </pc:sldMkLst>
      </pc:sldChg>
      <pc:sldChg chg="del">
        <pc:chgData name="Luka Lukač" userId="c4e1eba3-abc1-4b60-8986-7e4194f5ce75" providerId="ADAL" clId="{610F5836-881C-482A-8375-AF31700387A3}" dt="2022-11-14T17:40:58.306" v="1495" actId="47"/>
        <pc:sldMkLst>
          <pc:docMk/>
          <pc:sldMk cId="48513313" sldId="933"/>
        </pc:sldMkLst>
      </pc:sldChg>
      <pc:sldChg chg="del">
        <pc:chgData name="Luka Lukač" userId="c4e1eba3-abc1-4b60-8986-7e4194f5ce75" providerId="ADAL" clId="{610F5836-881C-482A-8375-AF31700387A3}" dt="2022-11-14T17:40:58.306" v="1495" actId="47"/>
        <pc:sldMkLst>
          <pc:docMk/>
          <pc:sldMk cId="1333489852" sldId="934"/>
        </pc:sldMkLst>
      </pc:sldChg>
      <pc:sldChg chg="del">
        <pc:chgData name="Luka Lukač" userId="c4e1eba3-abc1-4b60-8986-7e4194f5ce75" providerId="ADAL" clId="{610F5836-881C-482A-8375-AF31700387A3}" dt="2022-11-14T17:40:58.306" v="1495" actId="47"/>
        <pc:sldMkLst>
          <pc:docMk/>
          <pc:sldMk cId="1078076016" sldId="935"/>
        </pc:sldMkLst>
      </pc:sldChg>
      <pc:sldChg chg="del">
        <pc:chgData name="Luka Lukač" userId="c4e1eba3-abc1-4b60-8986-7e4194f5ce75" providerId="ADAL" clId="{610F5836-881C-482A-8375-AF31700387A3}" dt="2022-11-14T17:40:58.306" v="1495" actId="47"/>
        <pc:sldMkLst>
          <pc:docMk/>
          <pc:sldMk cId="2811084437" sldId="936"/>
        </pc:sldMkLst>
      </pc:sldChg>
      <pc:sldChg chg="del">
        <pc:chgData name="Luka Lukač" userId="c4e1eba3-abc1-4b60-8986-7e4194f5ce75" providerId="ADAL" clId="{610F5836-881C-482A-8375-AF31700387A3}" dt="2022-11-14T17:40:58.306" v="1495" actId="47"/>
        <pc:sldMkLst>
          <pc:docMk/>
          <pc:sldMk cId="3814840767" sldId="937"/>
        </pc:sldMkLst>
      </pc:sldChg>
      <pc:sldChg chg="del">
        <pc:chgData name="Luka Lukač" userId="c4e1eba3-abc1-4b60-8986-7e4194f5ce75" providerId="ADAL" clId="{610F5836-881C-482A-8375-AF31700387A3}" dt="2022-11-14T17:40:58.306" v="1495" actId="47"/>
        <pc:sldMkLst>
          <pc:docMk/>
          <pc:sldMk cId="1934973310" sldId="938"/>
        </pc:sldMkLst>
      </pc:sldChg>
      <pc:sldChg chg="del">
        <pc:chgData name="Luka Lukač" userId="c4e1eba3-abc1-4b60-8986-7e4194f5ce75" providerId="ADAL" clId="{610F5836-881C-482A-8375-AF31700387A3}" dt="2022-11-14T17:40:58.306" v="1495" actId="47"/>
        <pc:sldMkLst>
          <pc:docMk/>
          <pc:sldMk cId="909257340" sldId="939"/>
        </pc:sldMkLst>
      </pc:sldChg>
      <pc:sldChg chg="del">
        <pc:chgData name="Luka Lukač" userId="c4e1eba3-abc1-4b60-8986-7e4194f5ce75" providerId="ADAL" clId="{610F5836-881C-482A-8375-AF31700387A3}" dt="2022-11-14T17:40:58.306" v="1495" actId="47"/>
        <pc:sldMkLst>
          <pc:docMk/>
          <pc:sldMk cId="2997825241" sldId="940"/>
        </pc:sldMkLst>
      </pc:sldChg>
      <pc:sldChg chg="del">
        <pc:chgData name="Luka Lukač" userId="c4e1eba3-abc1-4b60-8986-7e4194f5ce75" providerId="ADAL" clId="{610F5836-881C-482A-8375-AF31700387A3}" dt="2022-11-14T17:40:58.306" v="1495" actId="47"/>
        <pc:sldMkLst>
          <pc:docMk/>
          <pc:sldMk cId="408882083" sldId="941"/>
        </pc:sldMkLst>
      </pc:sldChg>
      <pc:sldChg chg="del">
        <pc:chgData name="Luka Lukač" userId="c4e1eba3-abc1-4b60-8986-7e4194f5ce75" providerId="ADAL" clId="{610F5836-881C-482A-8375-AF31700387A3}" dt="2022-11-14T17:40:58.306" v="1495" actId="47"/>
        <pc:sldMkLst>
          <pc:docMk/>
          <pc:sldMk cId="120933209" sldId="942"/>
        </pc:sldMkLst>
      </pc:sldChg>
      <pc:sldChg chg="del">
        <pc:chgData name="Luka Lukač" userId="c4e1eba3-abc1-4b60-8986-7e4194f5ce75" providerId="ADAL" clId="{610F5836-881C-482A-8375-AF31700387A3}" dt="2022-11-14T17:40:58.306" v="1495" actId="47"/>
        <pc:sldMkLst>
          <pc:docMk/>
          <pc:sldMk cId="2248699681" sldId="943"/>
        </pc:sldMkLst>
      </pc:sldChg>
      <pc:sldChg chg="del">
        <pc:chgData name="Luka Lukač" userId="c4e1eba3-abc1-4b60-8986-7e4194f5ce75" providerId="ADAL" clId="{610F5836-881C-482A-8375-AF31700387A3}" dt="2022-11-14T17:40:58.306" v="1495" actId="47"/>
        <pc:sldMkLst>
          <pc:docMk/>
          <pc:sldMk cId="2179033653" sldId="944"/>
        </pc:sldMkLst>
      </pc:sldChg>
      <pc:sldChg chg="del">
        <pc:chgData name="Luka Lukač" userId="c4e1eba3-abc1-4b60-8986-7e4194f5ce75" providerId="ADAL" clId="{610F5836-881C-482A-8375-AF31700387A3}" dt="2022-11-14T17:40:58.306" v="1495" actId="47"/>
        <pc:sldMkLst>
          <pc:docMk/>
          <pc:sldMk cId="2986653371" sldId="945"/>
        </pc:sldMkLst>
      </pc:sldChg>
      <pc:sldChg chg="del">
        <pc:chgData name="Luka Lukač" userId="c4e1eba3-abc1-4b60-8986-7e4194f5ce75" providerId="ADAL" clId="{610F5836-881C-482A-8375-AF31700387A3}" dt="2022-11-14T17:40:58.306" v="1495" actId="47"/>
        <pc:sldMkLst>
          <pc:docMk/>
          <pc:sldMk cId="2142998450" sldId="946"/>
        </pc:sldMkLst>
      </pc:sldChg>
      <pc:sldChg chg="del">
        <pc:chgData name="Luka Lukač" userId="c4e1eba3-abc1-4b60-8986-7e4194f5ce75" providerId="ADAL" clId="{610F5836-881C-482A-8375-AF31700387A3}" dt="2022-11-14T17:40:58.306" v="1495" actId="47"/>
        <pc:sldMkLst>
          <pc:docMk/>
          <pc:sldMk cId="1771109553" sldId="947"/>
        </pc:sldMkLst>
      </pc:sldChg>
      <pc:sldChg chg="del">
        <pc:chgData name="Luka Lukač" userId="c4e1eba3-abc1-4b60-8986-7e4194f5ce75" providerId="ADAL" clId="{610F5836-881C-482A-8375-AF31700387A3}" dt="2022-11-14T17:40:58.306" v="1495" actId="47"/>
        <pc:sldMkLst>
          <pc:docMk/>
          <pc:sldMk cId="3297522000" sldId="948"/>
        </pc:sldMkLst>
      </pc:sldChg>
      <pc:sldChg chg="del">
        <pc:chgData name="Luka Lukač" userId="c4e1eba3-abc1-4b60-8986-7e4194f5ce75" providerId="ADAL" clId="{610F5836-881C-482A-8375-AF31700387A3}" dt="2022-11-14T17:40:58.306" v="1495" actId="47"/>
        <pc:sldMkLst>
          <pc:docMk/>
          <pc:sldMk cId="3127611686" sldId="949"/>
        </pc:sldMkLst>
      </pc:sldChg>
      <pc:sldChg chg="del">
        <pc:chgData name="Luka Lukač" userId="c4e1eba3-abc1-4b60-8986-7e4194f5ce75" providerId="ADAL" clId="{610F5836-881C-482A-8375-AF31700387A3}" dt="2022-11-14T17:40:58.306" v="1495" actId="47"/>
        <pc:sldMkLst>
          <pc:docMk/>
          <pc:sldMk cId="1878303847" sldId="950"/>
        </pc:sldMkLst>
      </pc:sldChg>
      <pc:sldChg chg="del">
        <pc:chgData name="Luka Lukač" userId="c4e1eba3-abc1-4b60-8986-7e4194f5ce75" providerId="ADAL" clId="{610F5836-881C-482A-8375-AF31700387A3}" dt="2022-11-14T17:40:58.306" v="1495" actId="47"/>
        <pc:sldMkLst>
          <pc:docMk/>
          <pc:sldMk cId="3004125364" sldId="951"/>
        </pc:sldMkLst>
      </pc:sldChg>
      <pc:sldChg chg="del">
        <pc:chgData name="Luka Lukač" userId="c4e1eba3-abc1-4b60-8986-7e4194f5ce75" providerId="ADAL" clId="{610F5836-881C-482A-8375-AF31700387A3}" dt="2022-11-14T17:40:58.306" v="1495" actId="47"/>
        <pc:sldMkLst>
          <pc:docMk/>
          <pc:sldMk cId="3209446599" sldId="952"/>
        </pc:sldMkLst>
      </pc:sldChg>
      <pc:sldChg chg="del">
        <pc:chgData name="Luka Lukač" userId="c4e1eba3-abc1-4b60-8986-7e4194f5ce75" providerId="ADAL" clId="{610F5836-881C-482A-8375-AF31700387A3}" dt="2022-11-14T17:40:58.306" v="1495" actId="47"/>
        <pc:sldMkLst>
          <pc:docMk/>
          <pc:sldMk cId="4284925228" sldId="953"/>
        </pc:sldMkLst>
      </pc:sldChg>
      <pc:sldChg chg="del">
        <pc:chgData name="Luka Lukač" userId="c4e1eba3-abc1-4b60-8986-7e4194f5ce75" providerId="ADAL" clId="{610F5836-881C-482A-8375-AF31700387A3}" dt="2022-11-14T17:40:58.306" v="1495" actId="47"/>
        <pc:sldMkLst>
          <pc:docMk/>
          <pc:sldMk cId="140590502" sldId="954"/>
        </pc:sldMkLst>
      </pc:sldChg>
      <pc:sldChg chg="del">
        <pc:chgData name="Luka Lukač" userId="c4e1eba3-abc1-4b60-8986-7e4194f5ce75" providerId="ADAL" clId="{610F5836-881C-482A-8375-AF31700387A3}" dt="2022-11-14T17:40:58.306" v="1495" actId="47"/>
        <pc:sldMkLst>
          <pc:docMk/>
          <pc:sldMk cId="3124471919" sldId="955"/>
        </pc:sldMkLst>
      </pc:sldChg>
      <pc:sldChg chg="del">
        <pc:chgData name="Luka Lukač" userId="c4e1eba3-abc1-4b60-8986-7e4194f5ce75" providerId="ADAL" clId="{610F5836-881C-482A-8375-AF31700387A3}" dt="2022-11-14T17:40:58.306" v="1495" actId="47"/>
        <pc:sldMkLst>
          <pc:docMk/>
          <pc:sldMk cId="3632377745" sldId="956"/>
        </pc:sldMkLst>
      </pc:sldChg>
      <pc:sldChg chg="del">
        <pc:chgData name="Luka Lukač" userId="c4e1eba3-abc1-4b60-8986-7e4194f5ce75" providerId="ADAL" clId="{610F5836-881C-482A-8375-AF31700387A3}" dt="2022-11-14T17:40:58.306" v="1495" actId="47"/>
        <pc:sldMkLst>
          <pc:docMk/>
          <pc:sldMk cId="1174729209" sldId="957"/>
        </pc:sldMkLst>
      </pc:sldChg>
      <pc:sldChg chg="del">
        <pc:chgData name="Luka Lukač" userId="c4e1eba3-abc1-4b60-8986-7e4194f5ce75" providerId="ADAL" clId="{610F5836-881C-482A-8375-AF31700387A3}" dt="2022-11-14T17:41:00.040" v="1496" actId="47"/>
        <pc:sldMkLst>
          <pc:docMk/>
          <pc:sldMk cId="1749849606" sldId="958"/>
        </pc:sldMkLst>
      </pc:sldChg>
      <pc:sldChg chg="delSp modSp mod">
        <pc:chgData name="Luka Lukač" userId="c4e1eba3-abc1-4b60-8986-7e4194f5ce75" providerId="ADAL" clId="{610F5836-881C-482A-8375-AF31700387A3}" dt="2022-11-18T14:45:30.972" v="5505" actId="20577"/>
        <pc:sldMkLst>
          <pc:docMk/>
          <pc:sldMk cId="1762492681" sldId="959"/>
        </pc:sldMkLst>
      </pc:sldChg>
      <pc:sldChg chg="addSp delSp modSp add mod">
        <pc:chgData name="Luka Lukač" userId="c4e1eba3-abc1-4b60-8986-7e4194f5ce75" providerId="ADAL" clId="{610F5836-881C-482A-8375-AF31700387A3}" dt="2022-11-17T17:11:54.680" v="3941" actId="20577"/>
        <pc:sldMkLst>
          <pc:docMk/>
          <pc:sldMk cId="1670693711" sldId="988"/>
        </pc:sldMkLst>
      </pc:sldChg>
      <pc:sldChg chg="delSp modSp add mod">
        <pc:chgData name="Luka Lukač" userId="c4e1eba3-abc1-4b60-8986-7e4194f5ce75" providerId="ADAL" clId="{610F5836-881C-482A-8375-AF31700387A3}" dt="2022-11-17T17:59:23.031" v="5157" actId="478"/>
        <pc:sldMkLst>
          <pc:docMk/>
          <pc:sldMk cId="301946843" sldId="989"/>
        </pc:sldMkLst>
      </pc:sldChg>
      <pc:sldChg chg="modSp add mod">
        <pc:chgData name="Luka Lukač" userId="c4e1eba3-abc1-4b60-8986-7e4194f5ce75" providerId="ADAL" clId="{610F5836-881C-482A-8375-AF31700387A3}" dt="2022-11-17T17:59:25.328" v="5159" actId="20577"/>
        <pc:sldMkLst>
          <pc:docMk/>
          <pc:sldMk cId="2665221016" sldId="990"/>
        </pc:sldMkLst>
      </pc:sldChg>
      <pc:sldChg chg="addSp modSp add mod">
        <pc:chgData name="Luka Lukač" userId="c4e1eba3-abc1-4b60-8986-7e4194f5ce75" providerId="ADAL" clId="{610F5836-881C-482A-8375-AF31700387A3}" dt="2022-11-17T17:59:45.212" v="5166" actId="13822"/>
        <pc:sldMkLst>
          <pc:docMk/>
          <pc:sldMk cId="4041625663" sldId="991"/>
        </pc:sldMkLst>
      </pc:sldChg>
      <pc:sldChg chg="addSp modSp add mod">
        <pc:chgData name="Luka Lukač" userId="c4e1eba3-abc1-4b60-8986-7e4194f5ce75" providerId="ADAL" clId="{610F5836-881C-482A-8375-AF31700387A3}" dt="2022-11-17T18:00:08.104" v="5174" actId="13822"/>
        <pc:sldMkLst>
          <pc:docMk/>
          <pc:sldMk cId="3063494764" sldId="992"/>
        </pc:sldMkLst>
      </pc:sldChg>
      <pc:sldChg chg="modSp add mod">
        <pc:chgData name="Luka Lukač" userId="c4e1eba3-abc1-4b60-8986-7e4194f5ce75" providerId="ADAL" clId="{610F5836-881C-482A-8375-AF31700387A3}" dt="2022-11-17T18:00:14.915" v="5177" actId="1076"/>
        <pc:sldMkLst>
          <pc:docMk/>
          <pc:sldMk cId="2870023192" sldId="993"/>
        </pc:sldMkLst>
      </pc:sldChg>
      <pc:sldChg chg="modSp add mod">
        <pc:chgData name="Luka Lukač" userId="c4e1eba3-abc1-4b60-8986-7e4194f5ce75" providerId="ADAL" clId="{610F5836-881C-482A-8375-AF31700387A3}" dt="2022-11-17T18:00:21.837" v="5180" actId="1076"/>
        <pc:sldMkLst>
          <pc:docMk/>
          <pc:sldMk cId="2766569517" sldId="994"/>
        </pc:sldMkLst>
      </pc:sldChg>
      <pc:sldChg chg="modSp add mod">
        <pc:chgData name="Luka Lukač" userId="c4e1eba3-abc1-4b60-8986-7e4194f5ce75" providerId="ADAL" clId="{610F5836-881C-482A-8375-AF31700387A3}" dt="2022-11-17T18:00:29.826" v="5185" actId="1076"/>
        <pc:sldMkLst>
          <pc:docMk/>
          <pc:sldMk cId="1746702562" sldId="995"/>
        </pc:sldMkLst>
      </pc:sldChg>
      <pc:sldChg chg="delSp modSp add mod">
        <pc:chgData name="Luka Lukač" userId="c4e1eba3-abc1-4b60-8986-7e4194f5ce75" providerId="ADAL" clId="{610F5836-881C-482A-8375-AF31700387A3}" dt="2022-11-17T18:00:33.280" v="5188" actId="478"/>
        <pc:sldMkLst>
          <pc:docMk/>
          <pc:sldMk cId="1370921208" sldId="996"/>
        </pc:sldMkLst>
      </pc:sldChg>
      <pc:sldChg chg="delSp modSp add mod">
        <pc:chgData name="Luka Lukač" userId="c4e1eba3-abc1-4b60-8986-7e4194f5ce75" providerId="ADAL" clId="{610F5836-881C-482A-8375-AF31700387A3}" dt="2022-11-17T18:00:37.001" v="5191" actId="478"/>
        <pc:sldMkLst>
          <pc:docMk/>
          <pc:sldMk cId="907769542" sldId="997"/>
        </pc:sldMkLst>
      </pc:sldChg>
      <pc:sldChg chg="delSp modSp add mod">
        <pc:chgData name="Luka Lukač" userId="c4e1eba3-abc1-4b60-8986-7e4194f5ce75" providerId="ADAL" clId="{610F5836-881C-482A-8375-AF31700387A3}" dt="2022-11-17T18:00:39.696" v="5194" actId="478"/>
        <pc:sldMkLst>
          <pc:docMk/>
          <pc:sldMk cId="947434862" sldId="998"/>
        </pc:sldMkLst>
      </pc:sldChg>
      <pc:sldChg chg="delSp modSp add mod">
        <pc:chgData name="Luka Lukač" userId="c4e1eba3-abc1-4b60-8986-7e4194f5ce75" providerId="ADAL" clId="{610F5836-881C-482A-8375-AF31700387A3}" dt="2022-11-17T18:00:41.945" v="5197" actId="478"/>
        <pc:sldMkLst>
          <pc:docMk/>
          <pc:sldMk cId="2093607494" sldId="999"/>
        </pc:sldMkLst>
      </pc:sldChg>
      <pc:sldChg chg="delSp modSp add mod">
        <pc:chgData name="Luka Lukač" userId="c4e1eba3-abc1-4b60-8986-7e4194f5ce75" providerId="ADAL" clId="{610F5836-881C-482A-8375-AF31700387A3}" dt="2022-11-17T18:00:45.864" v="5200" actId="478"/>
        <pc:sldMkLst>
          <pc:docMk/>
          <pc:sldMk cId="103255799" sldId="1000"/>
        </pc:sldMkLst>
      </pc:sldChg>
      <pc:sldChg chg="modSp add mod">
        <pc:chgData name="Luka Lukač" userId="c4e1eba3-abc1-4b60-8986-7e4194f5ce75" providerId="ADAL" clId="{610F5836-881C-482A-8375-AF31700387A3}" dt="2022-11-17T18:00:51.594" v="5203" actId="1076"/>
        <pc:sldMkLst>
          <pc:docMk/>
          <pc:sldMk cId="646113127" sldId="1001"/>
        </pc:sldMkLst>
      </pc:sldChg>
      <pc:sldChg chg="modSp add mod">
        <pc:chgData name="Luka Lukač" userId="c4e1eba3-abc1-4b60-8986-7e4194f5ce75" providerId="ADAL" clId="{610F5836-881C-482A-8375-AF31700387A3}" dt="2022-11-17T18:01:00.977" v="5207" actId="1076"/>
        <pc:sldMkLst>
          <pc:docMk/>
          <pc:sldMk cId="795081920" sldId="1002"/>
        </pc:sldMkLst>
      </pc:sldChg>
      <pc:sldChg chg="modSp add mod">
        <pc:chgData name="Luka Lukač" userId="c4e1eba3-abc1-4b60-8986-7e4194f5ce75" providerId="ADAL" clId="{610F5836-881C-482A-8375-AF31700387A3}" dt="2022-11-17T18:01:08.914" v="5210" actId="1076"/>
        <pc:sldMkLst>
          <pc:docMk/>
          <pc:sldMk cId="2343911494" sldId="1003"/>
        </pc:sldMkLst>
      </pc:sldChg>
      <pc:sldChg chg="modSp add mod">
        <pc:chgData name="Luka Lukač" userId="c4e1eba3-abc1-4b60-8986-7e4194f5ce75" providerId="ADAL" clId="{610F5836-881C-482A-8375-AF31700387A3}" dt="2022-11-17T18:01:26.876" v="5214" actId="1076"/>
        <pc:sldMkLst>
          <pc:docMk/>
          <pc:sldMk cId="1777475872" sldId="1004"/>
        </pc:sldMkLst>
      </pc:sldChg>
      <pc:sldChg chg="delSp modSp add mod">
        <pc:chgData name="Luka Lukač" userId="c4e1eba3-abc1-4b60-8986-7e4194f5ce75" providerId="ADAL" clId="{610F5836-881C-482A-8375-AF31700387A3}" dt="2022-11-17T18:01:30.072" v="5217" actId="20577"/>
        <pc:sldMkLst>
          <pc:docMk/>
          <pc:sldMk cId="267730234" sldId="1005"/>
        </pc:sldMkLst>
      </pc:sldChg>
      <pc:sldChg chg="modSp add mod">
        <pc:chgData name="Luka Lukač" userId="c4e1eba3-abc1-4b60-8986-7e4194f5ce75" providerId="ADAL" clId="{610F5836-881C-482A-8375-AF31700387A3}" dt="2022-11-17T18:01:43.941" v="5227" actId="1076"/>
        <pc:sldMkLst>
          <pc:docMk/>
          <pc:sldMk cId="561720192" sldId="1006"/>
        </pc:sldMkLst>
      </pc:sldChg>
      <pc:sldChg chg="modSp add mod">
        <pc:chgData name="Luka Lukač" userId="c4e1eba3-abc1-4b60-8986-7e4194f5ce75" providerId="ADAL" clId="{610F5836-881C-482A-8375-AF31700387A3}" dt="2022-11-17T18:01:57.723" v="5234" actId="1076"/>
        <pc:sldMkLst>
          <pc:docMk/>
          <pc:sldMk cId="156488880" sldId="1007"/>
        </pc:sldMkLst>
      </pc:sldChg>
      <pc:sldChg chg="delSp modSp add mod">
        <pc:chgData name="Luka Lukač" userId="c4e1eba3-abc1-4b60-8986-7e4194f5ce75" providerId="ADAL" clId="{610F5836-881C-482A-8375-AF31700387A3}" dt="2022-11-17T18:02:05.719" v="5237" actId="478"/>
        <pc:sldMkLst>
          <pc:docMk/>
          <pc:sldMk cId="3875708852" sldId="1008"/>
        </pc:sldMkLst>
      </pc:sldChg>
      <pc:sldChg chg="modSp add mod">
        <pc:chgData name="Luka Lukač" userId="c4e1eba3-abc1-4b60-8986-7e4194f5ce75" providerId="ADAL" clId="{610F5836-881C-482A-8375-AF31700387A3}" dt="2022-11-17T18:02:16.576" v="5250" actId="1035"/>
        <pc:sldMkLst>
          <pc:docMk/>
          <pc:sldMk cId="3633285914" sldId="1009"/>
        </pc:sldMkLst>
      </pc:sldChg>
      <pc:sldChg chg="modSp add mod">
        <pc:chgData name="Luka Lukač" userId="c4e1eba3-abc1-4b60-8986-7e4194f5ce75" providerId="ADAL" clId="{610F5836-881C-482A-8375-AF31700387A3}" dt="2022-11-17T18:02:18.704" v="5252" actId="20577"/>
        <pc:sldMkLst>
          <pc:docMk/>
          <pc:sldMk cId="566479234" sldId="1010"/>
        </pc:sldMkLst>
      </pc:sldChg>
      <pc:sldChg chg="delSp modSp add mod">
        <pc:chgData name="Luka Lukač" userId="c4e1eba3-abc1-4b60-8986-7e4194f5ce75" providerId="ADAL" clId="{610F5836-881C-482A-8375-AF31700387A3}" dt="2022-11-17T18:02:23.648" v="5255" actId="478"/>
        <pc:sldMkLst>
          <pc:docMk/>
          <pc:sldMk cId="4104316681" sldId="1011"/>
        </pc:sldMkLst>
      </pc:sldChg>
      <pc:sldChg chg="modSp add mod">
        <pc:chgData name="Luka Lukač" userId="c4e1eba3-abc1-4b60-8986-7e4194f5ce75" providerId="ADAL" clId="{610F5836-881C-482A-8375-AF31700387A3}" dt="2022-11-17T18:02:30.737" v="5258" actId="1076"/>
        <pc:sldMkLst>
          <pc:docMk/>
          <pc:sldMk cId="727247630" sldId="1012"/>
        </pc:sldMkLst>
      </pc:sldChg>
      <pc:sldChg chg="delSp modSp add mod">
        <pc:chgData name="Luka Lukač" userId="c4e1eba3-abc1-4b60-8986-7e4194f5ce75" providerId="ADAL" clId="{610F5836-881C-482A-8375-AF31700387A3}" dt="2022-11-18T19:38:58.139" v="5734" actId="20577"/>
        <pc:sldMkLst>
          <pc:docMk/>
          <pc:sldMk cId="621026173" sldId="1013"/>
        </pc:sldMkLst>
      </pc:sldChg>
      <pc:sldChg chg="delSp modSp add mod">
        <pc:chgData name="Luka Lukač" userId="c4e1eba3-abc1-4b60-8986-7e4194f5ce75" providerId="ADAL" clId="{610F5836-881C-482A-8375-AF31700387A3}" dt="2022-11-17T18:02:40.281" v="5266" actId="478"/>
        <pc:sldMkLst>
          <pc:docMk/>
          <pc:sldMk cId="104716325" sldId="1014"/>
        </pc:sldMkLst>
      </pc:sldChg>
      <pc:sldChg chg="modSp add mod">
        <pc:chgData name="Luka Lukač" userId="c4e1eba3-abc1-4b60-8986-7e4194f5ce75" providerId="ADAL" clId="{610F5836-881C-482A-8375-AF31700387A3}" dt="2022-11-17T18:02:46.137" v="5270" actId="1076"/>
        <pc:sldMkLst>
          <pc:docMk/>
          <pc:sldMk cId="838144782" sldId="1015"/>
        </pc:sldMkLst>
      </pc:sldChg>
      <pc:sldChg chg="modSp add mod">
        <pc:chgData name="Luka Lukač" userId="c4e1eba3-abc1-4b60-8986-7e4194f5ce75" providerId="ADAL" clId="{610F5836-881C-482A-8375-AF31700387A3}" dt="2022-11-17T18:02:55.116" v="5272" actId="1076"/>
        <pc:sldMkLst>
          <pc:docMk/>
          <pc:sldMk cId="1859714273" sldId="1016"/>
        </pc:sldMkLst>
      </pc:sldChg>
      <pc:sldChg chg="add">
        <pc:chgData name="Luka Lukač" userId="c4e1eba3-abc1-4b60-8986-7e4194f5ce75" providerId="ADAL" clId="{610F5836-881C-482A-8375-AF31700387A3}" dt="2022-11-18T14:45:28.713" v="5503"/>
        <pc:sldMkLst>
          <pc:docMk/>
          <pc:sldMk cId="1499904805" sldId="1017"/>
        </pc:sldMkLst>
      </pc:sldChg>
      <pc:sldChg chg="addSp modSp new mod">
        <pc:chgData name="Luka Lukač" userId="c4e1eba3-abc1-4b60-8986-7e4194f5ce75" providerId="ADAL" clId="{610F5836-881C-482A-8375-AF31700387A3}" dt="2022-11-18T20:03:38.269" v="6033" actId="20577"/>
        <pc:sldMkLst>
          <pc:docMk/>
          <pc:sldMk cId="733932552" sldId="1018"/>
        </pc:sldMkLst>
      </pc:sldChg>
    </pc:docChg>
  </pc:docChgLst>
  <pc:docChgLst>
    <pc:chgData name="Luka Lukač" userId="c4e1eba3-abc1-4b60-8986-7e4194f5ce75" providerId="ADAL" clId="{70E4E88A-BF94-4182-AE08-36599ECEF24F}"/>
    <pc:docChg chg="undo custSel addSld delSld modSld sldOrd">
      <pc:chgData name="Luka Lukač" userId="c4e1eba3-abc1-4b60-8986-7e4194f5ce75" providerId="ADAL" clId="{70E4E88A-BF94-4182-AE08-36599ECEF24F}" dt="2023-02-22T19:08:19.274" v="3843"/>
      <pc:docMkLst>
        <pc:docMk/>
      </pc:docMkLst>
      <pc:sldChg chg="delSp mod">
        <pc:chgData name="Luka Lukač" userId="c4e1eba3-abc1-4b60-8986-7e4194f5ce75" providerId="ADAL" clId="{70E4E88A-BF94-4182-AE08-36599ECEF24F}" dt="2023-02-14T18:50:38.712" v="119" actId="478"/>
        <pc:sldMkLst>
          <pc:docMk/>
          <pc:sldMk cId="3781856917" sldId="310"/>
        </pc:sldMkLst>
      </pc:sldChg>
      <pc:sldChg chg="delSp mod">
        <pc:chgData name="Luka Lukač" userId="c4e1eba3-abc1-4b60-8986-7e4194f5ce75" providerId="ADAL" clId="{70E4E88A-BF94-4182-AE08-36599ECEF24F}" dt="2023-02-14T18:50:42.568" v="120" actId="478"/>
        <pc:sldMkLst>
          <pc:docMk/>
          <pc:sldMk cId="394153029" sldId="312"/>
        </pc:sldMkLst>
      </pc:sldChg>
      <pc:sldChg chg="delSp mod">
        <pc:chgData name="Luka Lukač" userId="c4e1eba3-abc1-4b60-8986-7e4194f5ce75" providerId="ADAL" clId="{70E4E88A-BF94-4182-AE08-36599ECEF24F}" dt="2023-02-22T18:27:46.594" v="1731" actId="478"/>
        <pc:sldMkLst>
          <pc:docMk/>
          <pc:sldMk cId="2679863435" sldId="399"/>
        </pc:sldMkLst>
      </pc:sldChg>
      <pc:sldChg chg="modSp mod">
        <pc:chgData name="Luka Lukač" userId="c4e1eba3-abc1-4b60-8986-7e4194f5ce75" providerId="ADAL" clId="{70E4E88A-BF94-4182-AE08-36599ECEF24F}" dt="2023-02-14T18:49:21.640" v="99" actId="1035"/>
        <pc:sldMkLst>
          <pc:docMk/>
          <pc:sldMk cId="3534383717" sldId="839"/>
        </pc:sldMkLst>
      </pc:sldChg>
      <pc:sldChg chg="delSp modSp mod">
        <pc:chgData name="Luka Lukač" userId="c4e1eba3-abc1-4b60-8986-7e4194f5ce75" providerId="ADAL" clId="{70E4E88A-BF94-4182-AE08-36599ECEF24F}" dt="2023-02-14T18:50:31.968" v="118" actId="478"/>
        <pc:sldMkLst>
          <pc:docMk/>
          <pc:sldMk cId="3542371958" sldId="841"/>
        </pc:sldMkLst>
      </pc:sldChg>
      <pc:sldChg chg="delSp mod">
        <pc:chgData name="Luka Lukač" userId="c4e1eba3-abc1-4b60-8986-7e4194f5ce75" providerId="ADAL" clId="{70E4E88A-BF94-4182-AE08-36599ECEF24F}" dt="2023-02-14T18:50:43.920" v="121" actId="478"/>
        <pc:sldMkLst>
          <pc:docMk/>
          <pc:sldMk cId="2881930227" sldId="842"/>
        </pc:sldMkLst>
      </pc:sldChg>
      <pc:sldChg chg="addSp delSp modSp mod">
        <pc:chgData name="Luka Lukač" userId="c4e1eba3-abc1-4b60-8986-7e4194f5ce75" providerId="ADAL" clId="{70E4E88A-BF94-4182-AE08-36599ECEF24F}" dt="2023-02-14T19:23:56.319" v="1387" actId="1076"/>
        <pc:sldMkLst>
          <pc:docMk/>
          <pc:sldMk cId="3564598382" sldId="848"/>
        </pc:sldMkLst>
      </pc:sldChg>
      <pc:sldChg chg="addSp delSp modSp mod">
        <pc:chgData name="Luka Lukač" userId="c4e1eba3-abc1-4b60-8986-7e4194f5ce75" providerId="ADAL" clId="{70E4E88A-BF94-4182-AE08-36599ECEF24F}" dt="2023-02-14T19:14:16.808" v="1147" actId="1076"/>
        <pc:sldMkLst>
          <pc:docMk/>
          <pc:sldMk cId="723332430" sldId="850"/>
        </pc:sldMkLst>
      </pc:sldChg>
      <pc:sldChg chg="del">
        <pc:chgData name="Luka Lukač" userId="c4e1eba3-abc1-4b60-8986-7e4194f5ce75" providerId="ADAL" clId="{70E4E88A-BF94-4182-AE08-36599ECEF24F}" dt="2023-02-14T19:14:20.999" v="1149" actId="47"/>
        <pc:sldMkLst>
          <pc:docMk/>
          <pc:sldMk cId="1062172801" sldId="852"/>
        </pc:sldMkLst>
      </pc:sldChg>
      <pc:sldChg chg="del">
        <pc:chgData name="Luka Lukač" userId="c4e1eba3-abc1-4b60-8986-7e4194f5ce75" providerId="ADAL" clId="{70E4E88A-BF94-4182-AE08-36599ECEF24F}" dt="2023-02-14T19:14:21.877" v="1150" actId="47"/>
        <pc:sldMkLst>
          <pc:docMk/>
          <pc:sldMk cId="4278814579" sldId="853"/>
        </pc:sldMkLst>
      </pc:sldChg>
      <pc:sldChg chg="addSp delSp modSp mod">
        <pc:chgData name="Luka Lukač" userId="c4e1eba3-abc1-4b60-8986-7e4194f5ce75" providerId="ADAL" clId="{70E4E88A-BF94-4182-AE08-36599ECEF24F}" dt="2023-02-14T19:30:31.377" v="1676" actId="1076"/>
        <pc:sldMkLst>
          <pc:docMk/>
          <pc:sldMk cId="243001354" sldId="854"/>
        </pc:sldMkLst>
      </pc:sldChg>
      <pc:sldChg chg="addSp delSp modSp mod">
        <pc:chgData name="Luka Lukač" userId="c4e1eba3-abc1-4b60-8986-7e4194f5ce75" providerId="ADAL" clId="{70E4E88A-BF94-4182-AE08-36599ECEF24F}" dt="2023-02-22T18:53:01.251" v="3182" actId="1076"/>
        <pc:sldMkLst>
          <pc:docMk/>
          <pc:sldMk cId="752933930" sldId="855"/>
        </pc:sldMkLst>
      </pc:sldChg>
      <pc:sldChg chg="addSp delSp modSp mod">
        <pc:chgData name="Luka Lukač" userId="c4e1eba3-abc1-4b60-8986-7e4194f5ce75" providerId="ADAL" clId="{70E4E88A-BF94-4182-AE08-36599ECEF24F}" dt="2023-02-22T18:55:16.886" v="3318" actId="1076"/>
        <pc:sldMkLst>
          <pc:docMk/>
          <pc:sldMk cId="1486120375" sldId="856"/>
        </pc:sldMkLst>
      </pc:sldChg>
      <pc:sldChg chg="del">
        <pc:chgData name="Luka Lukač" userId="c4e1eba3-abc1-4b60-8986-7e4194f5ce75" providerId="ADAL" clId="{70E4E88A-BF94-4182-AE08-36599ECEF24F}" dt="2023-02-22T18:55:24.476" v="3320" actId="47"/>
        <pc:sldMkLst>
          <pc:docMk/>
          <pc:sldMk cId="2452960672" sldId="857"/>
        </pc:sldMkLst>
      </pc:sldChg>
      <pc:sldChg chg="addSp delSp modSp mod">
        <pc:chgData name="Luka Lukač" userId="c4e1eba3-abc1-4b60-8986-7e4194f5ce75" providerId="ADAL" clId="{70E4E88A-BF94-4182-AE08-36599ECEF24F}" dt="2023-02-14T18:54:33.582" v="262" actId="1076"/>
        <pc:sldMkLst>
          <pc:docMk/>
          <pc:sldMk cId="454988514" sldId="860"/>
        </pc:sldMkLst>
      </pc:sldChg>
      <pc:sldChg chg="addSp delSp modSp mod ord">
        <pc:chgData name="Luka Lukač" userId="c4e1eba3-abc1-4b60-8986-7e4194f5ce75" providerId="ADAL" clId="{70E4E88A-BF94-4182-AE08-36599ECEF24F}" dt="2023-02-22T18:26:32.729" v="1691" actId="20577"/>
        <pc:sldMkLst>
          <pc:docMk/>
          <pc:sldMk cId="51498728" sldId="863"/>
        </pc:sldMkLst>
      </pc:sldChg>
      <pc:sldChg chg="addSp delSp modSp mod ord">
        <pc:chgData name="Luka Lukač" userId="c4e1eba3-abc1-4b60-8986-7e4194f5ce75" providerId="ADAL" clId="{70E4E88A-BF94-4182-AE08-36599ECEF24F}" dt="2023-02-22T18:26:34.417" v="1693" actId="20577"/>
        <pc:sldMkLst>
          <pc:docMk/>
          <pc:sldMk cId="4219795222" sldId="864"/>
        </pc:sldMkLst>
      </pc:sldChg>
      <pc:sldChg chg="addSp delSp modSp mod ord">
        <pc:chgData name="Luka Lukač" userId="c4e1eba3-abc1-4b60-8986-7e4194f5ce75" providerId="ADAL" clId="{70E4E88A-BF94-4182-AE08-36599ECEF24F}" dt="2023-02-22T18:26:35.880" v="1695" actId="20577"/>
        <pc:sldMkLst>
          <pc:docMk/>
          <pc:sldMk cId="2793352248" sldId="865"/>
        </pc:sldMkLst>
      </pc:sldChg>
      <pc:sldChg chg="addSp delSp modSp mod">
        <pc:chgData name="Luka Lukač" userId="c4e1eba3-abc1-4b60-8986-7e4194f5ce75" providerId="ADAL" clId="{70E4E88A-BF94-4182-AE08-36599ECEF24F}" dt="2023-02-14T19:26:58.904" v="1517" actId="1076"/>
        <pc:sldMkLst>
          <pc:docMk/>
          <pc:sldMk cId="3793213209" sldId="866"/>
        </pc:sldMkLst>
      </pc:sldChg>
      <pc:sldChg chg="modSp mod">
        <pc:chgData name="Luka Lukač" userId="c4e1eba3-abc1-4b60-8986-7e4194f5ce75" providerId="ADAL" clId="{70E4E88A-BF94-4182-AE08-36599ECEF24F}" dt="2023-02-22T18:26:43.473" v="1703" actId="20577"/>
        <pc:sldMkLst>
          <pc:docMk/>
          <pc:sldMk cId="923402296" sldId="871"/>
        </pc:sldMkLst>
      </pc:sldChg>
      <pc:sldChg chg="addSp delSp modSp mod ord">
        <pc:chgData name="Luka Lukač" userId="c4e1eba3-abc1-4b60-8986-7e4194f5ce75" providerId="ADAL" clId="{70E4E88A-BF94-4182-AE08-36599ECEF24F}" dt="2023-02-22T18:26:37.713" v="1697" actId="20577"/>
        <pc:sldMkLst>
          <pc:docMk/>
          <pc:sldMk cId="2277882326" sldId="872"/>
        </pc:sldMkLst>
      </pc:sldChg>
      <pc:sldChg chg="addSp delSp modSp mod ord">
        <pc:chgData name="Luka Lukač" userId="c4e1eba3-abc1-4b60-8986-7e4194f5ce75" providerId="ADAL" clId="{70E4E88A-BF94-4182-AE08-36599ECEF24F}" dt="2023-02-22T18:26:39.945" v="1699" actId="20577"/>
        <pc:sldMkLst>
          <pc:docMk/>
          <pc:sldMk cId="4206169960" sldId="873"/>
        </pc:sldMkLst>
      </pc:sldChg>
      <pc:sldChg chg="modSp mod">
        <pc:chgData name="Luka Lukač" userId="c4e1eba3-abc1-4b60-8986-7e4194f5ce75" providerId="ADAL" clId="{70E4E88A-BF94-4182-AE08-36599ECEF24F}" dt="2023-02-22T18:26:46.889" v="1707" actId="20577"/>
        <pc:sldMkLst>
          <pc:docMk/>
          <pc:sldMk cId="2400985103" sldId="874"/>
        </pc:sldMkLst>
      </pc:sldChg>
      <pc:sldChg chg="addSp delSp modSp mod">
        <pc:chgData name="Luka Lukač" userId="c4e1eba3-abc1-4b60-8986-7e4194f5ce75" providerId="ADAL" clId="{70E4E88A-BF94-4182-AE08-36599ECEF24F}" dt="2023-02-22T19:00:15.867" v="3474" actId="1076"/>
        <pc:sldMkLst>
          <pc:docMk/>
          <pc:sldMk cId="595936606" sldId="906"/>
        </pc:sldMkLst>
      </pc:sldChg>
      <pc:sldChg chg="modSp mod">
        <pc:chgData name="Luka Lukač" userId="c4e1eba3-abc1-4b60-8986-7e4194f5ce75" providerId="ADAL" clId="{70E4E88A-BF94-4182-AE08-36599ECEF24F}" dt="2023-02-22T18:28:07.769" v="1753" actId="20577"/>
        <pc:sldMkLst>
          <pc:docMk/>
          <pc:sldMk cId="4021691727" sldId="923"/>
        </pc:sldMkLst>
      </pc:sldChg>
      <pc:sldChg chg="modSp mod">
        <pc:chgData name="Luka Lukač" userId="c4e1eba3-abc1-4b60-8986-7e4194f5ce75" providerId="ADAL" clId="{70E4E88A-BF94-4182-AE08-36599ECEF24F}" dt="2023-02-22T18:28:09.676" v="1755" actId="20577"/>
        <pc:sldMkLst>
          <pc:docMk/>
          <pc:sldMk cId="264663128" sldId="924"/>
        </pc:sldMkLst>
      </pc:sldChg>
      <pc:sldChg chg="addSp delSp modSp mod ord">
        <pc:chgData name="Luka Lukač" userId="c4e1eba3-abc1-4b60-8986-7e4194f5ce75" providerId="ADAL" clId="{70E4E88A-BF94-4182-AE08-36599ECEF24F}" dt="2023-02-22T18:37:01.229" v="2358" actId="1036"/>
        <pc:sldMkLst>
          <pc:docMk/>
          <pc:sldMk cId="914904702" sldId="925"/>
        </pc:sldMkLst>
      </pc:sldChg>
      <pc:sldChg chg="addSp delSp modSp mod ord">
        <pc:chgData name="Luka Lukač" userId="c4e1eba3-abc1-4b60-8986-7e4194f5ce75" providerId="ADAL" clId="{70E4E88A-BF94-4182-AE08-36599ECEF24F}" dt="2023-02-22T18:48:49.868" v="2844" actId="1076"/>
        <pc:sldMkLst>
          <pc:docMk/>
          <pc:sldMk cId="1290157871" sldId="926"/>
        </pc:sldMkLst>
      </pc:sldChg>
      <pc:sldChg chg="addSp delSp modSp mod ord">
        <pc:chgData name="Luka Lukač" userId="c4e1eba3-abc1-4b60-8986-7e4194f5ce75" providerId="ADAL" clId="{70E4E88A-BF94-4182-AE08-36599ECEF24F}" dt="2023-02-22T18:45:34.697" v="2637" actId="1076"/>
        <pc:sldMkLst>
          <pc:docMk/>
          <pc:sldMk cId="3919370410" sldId="927"/>
        </pc:sldMkLst>
      </pc:sldChg>
      <pc:sldChg chg="addSp delSp modSp mod ord">
        <pc:chgData name="Luka Lukač" userId="c4e1eba3-abc1-4b60-8986-7e4194f5ce75" providerId="ADAL" clId="{70E4E88A-BF94-4182-AE08-36599ECEF24F}" dt="2023-02-22T18:43:10.298" v="2606" actId="20577"/>
        <pc:sldMkLst>
          <pc:docMk/>
          <pc:sldMk cId="2963525127" sldId="929"/>
        </pc:sldMkLst>
      </pc:sldChg>
      <pc:sldChg chg="del">
        <pc:chgData name="Luka Lukač" userId="c4e1eba3-abc1-4b60-8986-7e4194f5ce75" providerId="ADAL" clId="{70E4E88A-BF94-4182-AE08-36599ECEF24F}" dt="2023-02-14T19:14:20.604" v="1148" actId="47"/>
        <pc:sldMkLst>
          <pc:docMk/>
          <pc:sldMk cId="2492420943" sldId="960"/>
        </pc:sldMkLst>
      </pc:sldChg>
      <pc:sldChg chg="del">
        <pc:chgData name="Luka Lukač" userId="c4e1eba3-abc1-4b60-8986-7e4194f5ce75" providerId="ADAL" clId="{70E4E88A-BF94-4182-AE08-36599ECEF24F}" dt="2023-02-14T18:49:46.133" v="102" actId="47"/>
        <pc:sldMkLst>
          <pc:docMk/>
          <pc:sldMk cId="1499904805" sldId="1017"/>
        </pc:sldMkLst>
      </pc:sldChg>
      <pc:sldChg chg="addSp delSp modSp mod">
        <pc:chgData name="Luka Lukač" userId="c4e1eba3-abc1-4b60-8986-7e4194f5ce75" providerId="ADAL" clId="{70E4E88A-BF94-4182-AE08-36599ECEF24F}" dt="2023-02-14T18:50:27.550" v="116" actId="1076"/>
        <pc:sldMkLst>
          <pc:docMk/>
          <pc:sldMk cId="1149271646" sldId="1019"/>
        </pc:sldMkLst>
      </pc:sldChg>
      <pc:sldChg chg="del">
        <pc:chgData name="Luka Lukač" userId="c4e1eba3-abc1-4b60-8986-7e4194f5ce75" providerId="ADAL" clId="{70E4E88A-BF94-4182-AE08-36599ECEF24F}" dt="2023-02-14T18:54:38.300" v="264" actId="47"/>
        <pc:sldMkLst>
          <pc:docMk/>
          <pc:sldMk cId="1317024772" sldId="1020"/>
        </pc:sldMkLst>
      </pc:sldChg>
      <pc:sldChg chg="del">
        <pc:chgData name="Luka Lukač" userId="c4e1eba3-abc1-4b60-8986-7e4194f5ce75" providerId="ADAL" clId="{70E4E88A-BF94-4182-AE08-36599ECEF24F}" dt="2023-02-14T18:52:15.546" v="169" actId="47"/>
        <pc:sldMkLst>
          <pc:docMk/>
          <pc:sldMk cId="1681948521" sldId="1021"/>
        </pc:sldMkLst>
      </pc:sldChg>
      <pc:sldChg chg="del">
        <pc:chgData name="Luka Lukač" userId="c4e1eba3-abc1-4b60-8986-7e4194f5ce75" providerId="ADAL" clId="{70E4E88A-BF94-4182-AE08-36599ECEF24F}" dt="2023-02-14T18:52:12.969" v="168" actId="47"/>
        <pc:sldMkLst>
          <pc:docMk/>
          <pc:sldMk cId="2428545450" sldId="1022"/>
        </pc:sldMkLst>
      </pc:sldChg>
      <pc:sldChg chg="del">
        <pc:chgData name="Luka Lukač" userId="c4e1eba3-abc1-4b60-8986-7e4194f5ce75" providerId="ADAL" clId="{70E4E88A-BF94-4182-AE08-36599ECEF24F}" dt="2023-02-14T18:52:12.969" v="168" actId="47"/>
        <pc:sldMkLst>
          <pc:docMk/>
          <pc:sldMk cId="839994001" sldId="1023"/>
        </pc:sldMkLst>
      </pc:sldChg>
      <pc:sldChg chg="del">
        <pc:chgData name="Luka Lukač" userId="c4e1eba3-abc1-4b60-8986-7e4194f5ce75" providerId="ADAL" clId="{70E4E88A-BF94-4182-AE08-36599ECEF24F}" dt="2023-02-14T18:52:12.969" v="168" actId="47"/>
        <pc:sldMkLst>
          <pc:docMk/>
          <pc:sldMk cId="2764402120" sldId="1024"/>
        </pc:sldMkLst>
      </pc:sldChg>
      <pc:sldChg chg="del">
        <pc:chgData name="Luka Lukač" userId="c4e1eba3-abc1-4b60-8986-7e4194f5ce75" providerId="ADAL" clId="{70E4E88A-BF94-4182-AE08-36599ECEF24F}" dt="2023-02-14T18:52:12.969" v="168" actId="47"/>
        <pc:sldMkLst>
          <pc:docMk/>
          <pc:sldMk cId="3849826861" sldId="1025"/>
        </pc:sldMkLst>
      </pc:sldChg>
      <pc:sldChg chg="del">
        <pc:chgData name="Luka Lukač" userId="c4e1eba3-abc1-4b60-8986-7e4194f5ce75" providerId="ADAL" clId="{70E4E88A-BF94-4182-AE08-36599ECEF24F}" dt="2023-02-14T18:52:12.969" v="168" actId="47"/>
        <pc:sldMkLst>
          <pc:docMk/>
          <pc:sldMk cId="2430837035" sldId="1026"/>
        </pc:sldMkLst>
      </pc:sldChg>
      <pc:sldChg chg="del">
        <pc:chgData name="Luka Lukač" userId="c4e1eba3-abc1-4b60-8986-7e4194f5ce75" providerId="ADAL" clId="{70E4E88A-BF94-4182-AE08-36599ECEF24F}" dt="2023-02-14T18:52:12.969" v="168" actId="47"/>
        <pc:sldMkLst>
          <pc:docMk/>
          <pc:sldMk cId="1027533461" sldId="1027"/>
        </pc:sldMkLst>
      </pc:sldChg>
      <pc:sldChg chg="del">
        <pc:chgData name="Luka Lukač" userId="c4e1eba3-abc1-4b60-8986-7e4194f5ce75" providerId="ADAL" clId="{70E4E88A-BF94-4182-AE08-36599ECEF24F}" dt="2023-02-14T18:52:12.969" v="168" actId="47"/>
        <pc:sldMkLst>
          <pc:docMk/>
          <pc:sldMk cId="2369666586" sldId="1028"/>
        </pc:sldMkLst>
      </pc:sldChg>
      <pc:sldChg chg="del">
        <pc:chgData name="Luka Lukač" userId="c4e1eba3-abc1-4b60-8986-7e4194f5ce75" providerId="ADAL" clId="{70E4E88A-BF94-4182-AE08-36599ECEF24F}" dt="2023-02-14T18:52:12.969" v="168" actId="47"/>
        <pc:sldMkLst>
          <pc:docMk/>
          <pc:sldMk cId="538752481" sldId="1029"/>
        </pc:sldMkLst>
      </pc:sldChg>
      <pc:sldChg chg="del">
        <pc:chgData name="Luka Lukač" userId="c4e1eba3-abc1-4b60-8986-7e4194f5ce75" providerId="ADAL" clId="{70E4E88A-BF94-4182-AE08-36599ECEF24F}" dt="2023-02-14T18:52:12.969" v="168" actId="47"/>
        <pc:sldMkLst>
          <pc:docMk/>
          <pc:sldMk cId="2279746481" sldId="1030"/>
        </pc:sldMkLst>
      </pc:sldChg>
      <pc:sldChg chg="del">
        <pc:chgData name="Luka Lukač" userId="c4e1eba3-abc1-4b60-8986-7e4194f5ce75" providerId="ADAL" clId="{70E4E88A-BF94-4182-AE08-36599ECEF24F}" dt="2023-02-14T18:52:12.969" v="168" actId="47"/>
        <pc:sldMkLst>
          <pc:docMk/>
          <pc:sldMk cId="1608683765" sldId="1031"/>
        </pc:sldMkLst>
      </pc:sldChg>
      <pc:sldChg chg="del">
        <pc:chgData name="Luka Lukač" userId="c4e1eba3-abc1-4b60-8986-7e4194f5ce75" providerId="ADAL" clId="{70E4E88A-BF94-4182-AE08-36599ECEF24F}" dt="2023-02-14T18:52:12.969" v="168" actId="47"/>
        <pc:sldMkLst>
          <pc:docMk/>
          <pc:sldMk cId="2374914040" sldId="1032"/>
        </pc:sldMkLst>
      </pc:sldChg>
      <pc:sldChg chg="del">
        <pc:chgData name="Luka Lukač" userId="c4e1eba3-abc1-4b60-8986-7e4194f5ce75" providerId="ADAL" clId="{70E4E88A-BF94-4182-AE08-36599ECEF24F}" dt="2023-02-14T18:52:12.969" v="168" actId="47"/>
        <pc:sldMkLst>
          <pc:docMk/>
          <pc:sldMk cId="18983642" sldId="1033"/>
        </pc:sldMkLst>
      </pc:sldChg>
      <pc:sldChg chg="del">
        <pc:chgData name="Luka Lukač" userId="c4e1eba3-abc1-4b60-8986-7e4194f5ce75" providerId="ADAL" clId="{70E4E88A-BF94-4182-AE08-36599ECEF24F}" dt="2023-02-14T18:52:12.969" v="168" actId="47"/>
        <pc:sldMkLst>
          <pc:docMk/>
          <pc:sldMk cId="2855943208" sldId="1034"/>
        </pc:sldMkLst>
      </pc:sldChg>
      <pc:sldChg chg="del">
        <pc:chgData name="Luka Lukač" userId="c4e1eba3-abc1-4b60-8986-7e4194f5ce75" providerId="ADAL" clId="{70E4E88A-BF94-4182-AE08-36599ECEF24F}" dt="2023-02-14T18:52:12.969" v="168" actId="47"/>
        <pc:sldMkLst>
          <pc:docMk/>
          <pc:sldMk cId="2231773798" sldId="1035"/>
        </pc:sldMkLst>
      </pc:sldChg>
      <pc:sldChg chg="del">
        <pc:chgData name="Luka Lukač" userId="c4e1eba3-abc1-4b60-8986-7e4194f5ce75" providerId="ADAL" clId="{70E4E88A-BF94-4182-AE08-36599ECEF24F}" dt="2023-02-14T18:52:12.969" v="168" actId="47"/>
        <pc:sldMkLst>
          <pc:docMk/>
          <pc:sldMk cId="1879952341" sldId="1036"/>
        </pc:sldMkLst>
      </pc:sldChg>
      <pc:sldChg chg="del">
        <pc:chgData name="Luka Lukač" userId="c4e1eba3-abc1-4b60-8986-7e4194f5ce75" providerId="ADAL" clId="{70E4E88A-BF94-4182-AE08-36599ECEF24F}" dt="2023-02-14T18:52:12.969" v="168" actId="47"/>
        <pc:sldMkLst>
          <pc:docMk/>
          <pc:sldMk cId="3634549474" sldId="1037"/>
        </pc:sldMkLst>
      </pc:sldChg>
      <pc:sldChg chg="del">
        <pc:chgData name="Luka Lukač" userId="c4e1eba3-abc1-4b60-8986-7e4194f5ce75" providerId="ADAL" clId="{70E4E88A-BF94-4182-AE08-36599ECEF24F}" dt="2023-02-14T18:52:12.969" v="168" actId="47"/>
        <pc:sldMkLst>
          <pc:docMk/>
          <pc:sldMk cId="2736757047" sldId="1038"/>
        </pc:sldMkLst>
      </pc:sldChg>
      <pc:sldChg chg="del">
        <pc:chgData name="Luka Lukač" userId="c4e1eba3-abc1-4b60-8986-7e4194f5ce75" providerId="ADAL" clId="{70E4E88A-BF94-4182-AE08-36599ECEF24F}" dt="2023-02-14T18:52:12.969" v="168" actId="47"/>
        <pc:sldMkLst>
          <pc:docMk/>
          <pc:sldMk cId="1656993729" sldId="1039"/>
        </pc:sldMkLst>
      </pc:sldChg>
      <pc:sldChg chg="del">
        <pc:chgData name="Luka Lukač" userId="c4e1eba3-abc1-4b60-8986-7e4194f5ce75" providerId="ADAL" clId="{70E4E88A-BF94-4182-AE08-36599ECEF24F}" dt="2023-02-14T18:52:12.969" v="168" actId="47"/>
        <pc:sldMkLst>
          <pc:docMk/>
          <pc:sldMk cId="2597751953" sldId="1040"/>
        </pc:sldMkLst>
      </pc:sldChg>
      <pc:sldChg chg="del">
        <pc:chgData name="Luka Lukač" userId="c4e1eba3-abc1-4b60-8986-7e4194f5ce75" providerId="ADAL" clId="{70E4E88A-BF94-4182-AE08-36599ECEF24F}" dt="2023-02-14T18:52:12.969" v="168" actId="47"/>
        <pc:sldMkLst>
          <pc:docMk/>
          <pc:sldMk cId="702003958" sldId="1041"/>
        </pc:sldMkLst>
      </pc:sldChg>
      <pc:sldChg chg="del">
        <pc:chgData name="Luka Lukač" userId="c4e1eba3-abc1-4b60-8986-7e4194f5ce75" providerId="ADAL" clId="{70E4E88A-BF94-4182-AE08-36599ECEF24F}" dt="2023-02-14T18:52:12.969" v="168" actId="47"/>
        <pc:sldMkLst>
          <pc:docMk/>
          <pc:sldMk cId="651129138" sldId="1042"/>
        </pc:sldMkLst>
      </pc:sldChg>
      <pc:sldChg chg="del">
        <pc:chgData name="Luka Lukač" userId="c4e1eba3-abc1-4b60-8986-7e4194f5ce75" providerId="ADAL" clId="{70E4E88A-BF94-4182-AE08-36599ECEF24F}" dt="2023-02-14T18:52:12.969" v="168" actId="47"/>
        <pc:sldMkLst>
          <pc:docMk/>
          <pc:sldMk cId="1260024179" sldId="1043"/>
        </pc:sldMkLst>
      </pc:sldChg>
      <pc:sldChg chg="del">
        <pc:chgData name="Luka Lukač" userId="c4e1eba3-abc1-4b60-8986-7e4194f5ce75" providerId="ADAL" clId="{70E4E88A-BF94-4182-AE08-36599ECEF24F}" dt="2023-02-14T18:52:12.969" v="168" actId="47"/>
        <pc:sldMkLst>
          <pc:docMk/>
          <pc:sldMk cId="1940079573" sldId="1044"/>
        </pc:sldMkLst>
      </pc:sldChg>
      <pc:sldChg chg="del">
        <pc:chgData name="Luka Lukač" userId="c4e1eba3-abc1-4b60-8986-7e4194f5ce75" providerId="ADAL" clId="{70E4E88A-BF94-4182-AE08-36599ECEF24F}" dt="2023-02-14T18:52:12.969" v="168" actId="47"/>
        <pc:sldMkLst>
          <pc:docMk/>
          <pc:sldMk cId="975344605" sldId="1045"/>
        </pc:sldMkLst>
      </pc:sldChg>
      <pc:sldChg chg="modSp del mod">
        <pc:chgData name="Luka Lukač" userId="c4e1eba3-abc1-4b60-8986-7e4194f5ce75" providerId="ADAL" clId="{70E4E88A-BF94-4182-AE08-36599ECEF24F}" dt="2023-02-14T18:52:12.969" v="168" actId="47"/>
        <pc:sldMkLst>
          <pc:docMk/>
          <pc:sldMk cId="3522661264" sldId="1046"/>
        </pc:sldMkLst>
      </pc:sldChg>
      <pc:sldChg chg="del">
        <pc:chgData name="Luka Lukač" userId="c4e1eba3-abc1-4b60-8986-7e4194f5ce75" providerId="ADAL" clId="{70E4E88A-BF94-4182-AE08-36599ECEF24F}" dt="2023-02-14T18:52:12.969" v="168" actId="47"/>
        <pc:sldMkLst>
          <pc:docMk/>
          <pc:sldMk cId="4075266589" sldId="1047"/>
        </pc:sldMkLst>
      </pc:sldChg>
      <pc:sldChg chg="del">
        <pc:chgData name="Luka Lukač" userId="c4e1eba3-abc1-4b60-8986-7e4194f5ce75" providerId="ADAL" clId="{70E4E88A-BF94-4182-AE08-36599ECEF24F}" dt="2023-02-14T18:52:12.969" v="168" actId="47"/>
        <pc:sldMkLst>
          <pc:docMk/>
          <pc:sldMk cId="3019701863" sldId="1048"/>
        </pc:sldMkLst>
      </pc:sldChg>
      <pc:sldChg chg="del">
        <pc:chgData name="Luka Lukač" userId="c4e1eba3-abc1-4b60-8986-7e4194f5ce75" providerId="ADAL" clId="{70E4E88A-BF94-4182-AE08-36599ECEF24F}" dt="2023-02-22T18:57:21.844" v="3403" actId="47"/>
        <pc:sldMkLst>
          <pc:docMk/>
          <pc:sldMk cId="873504169" sldId="1049"/>
        </pc:sldMkLst>
      </pc:sldChg>
      <pc:sldChg chg="del">
        <pc:chgData name="Luka Lukač" userId="c4e1eba3-abc1-4b60-8986-7e4194f5ce75" providerId="ADAL" clId="{70E4E88A-BF94-4182-AE08-36599ECEF24F}" dt="2023-02-22T18:57:22.051" v="3404" actId="47"/>
        <pc:sldMkLst>
          <pc:docMk/>
          <pc:sldMk cId="4270614933" sldId="1050"/>
        </pc:sldMkLst>
      </pc:sldChg>
      <pc:sldChg chg="del">
        <pc:chgData name="Luka Lukač" userId="c4e1eba3-abc1-4b60-8986-7e4194f5ce75" providerId="ADAL" clId="{70E4E88A-BF94-4182-AE08-36599ECEF24F}" dt="2023-02-22T18:57:22.508" v="3405" actId="47"/>
        <pc:sldMkLst>
          <pc:docMk/>
          <pc:sldMk cId="2568441492" sldId="1051"/>
        </pc:sldMkLst>
      </pc:sldChg>
      <pc:sldChg chg="addSp delSp modSp mod ord">
        <pc:chgData name="Luka Lukač" userId="c4e1eba3-abc1-4b60-8986-7e4194f5ce75" providerId="ADAL" clId="{70E4E88A-BF94-4182-AE08-36599ECEF24F}" dt="2023-02-22T18:38:39.023" v="2556" actId="1076"/>
        <pc:sldMkLst>
          <pc:docMk/>
          <pc:sldMk cId="4032275606" sldId="1053"/>
        </pc:sldMkLst>
      </pc:sldChg>
      <pc:sldChg chg="del ord">
        <pc:chgData name="Luka Lukač" userId="c4e1eba3-abc1-4b60-8986-7e4194f5ce75" providerId="ADAL" clId="{70E4E88A-BF94-4182-AE08-36599ECEF24F}" dt="2023-02-22T18:27:43.392" v="1730" actId="47"/>
        <pc:sldMkLst>
          <pc:docMk/>
          <pc:sldMk cId="1795284278" sldId="1054"/>
        </pc:sldMkLst>
      </pc:sldChg>
      <pc:sldChg chg="del">
        <pc:chgData name="Luka Lukač" userId="c4e1eba3-abc1-4b60-8986-7e4194f5ce75" providerId="ADAL" clId="{70E4E88A-BF94-4182-AE08-36599ECEF24F}" dt="2023-02-22T18:27:43.392" v="1730" actId="47"/>
        <pc:sldMkLst>
          <pc:docMk/>
          <pc:sldMk cId="2354903696" sldId="1055"/>
        </pc:sldMkLst>
      </pc:sldChg>
      <pc:sldChg chg="modSp del mod ord">
        <pc:chgData name="Luka Lukač" userId="c4e1eba3-abc1-4b60-8986-7e4194f5ce75" providerId="ADAL" clId="{70E4E88A-BF94-4182-AE08-36599ECEF24F}" dt="2023-02-22T18:27:43.392" v="1730" actId="47"/>
        <pc:sldMkLst>
          <pc:docMk/>
          <pc:sldMk cId="1053127831" sldId="1056"/>
        </pc:sldMkLst>
      </pc:sldChg>
      <pc:sldChg chg="modSp del mod ord">
        <pc:chgData name="Luka Lukač" userId="c4e1eba3-abc1-4b60-8986-7e4194f5ce75" providerId="ADAL" clId="{70E4E88A-BF94-4182-AE08-36599ECEF24F}" dt="2023-02-22T18:27:43.392" v="1730" actId="47"/>
        <pc:sldMkLst>
          <pc:docMk/>
          <pc:sldMk cId="2174416050" sldId="1057"/>
        </pc:sldMkLst>
      </pc:sldChg>
      <pc:sldChg chg="modSp del mod ord">
        <pc:chgData name="Luka Lukač" userId="c4e1eba3-abc1-4b60-8986-7e4194f5ce75" providerId="ADAL" clId="{70E4E88A-BF94-4182-AE08-36599ECEF24F}" dt="2023-02-22T18:27:43.392" v="1730" actId="47"/>
        <pc:sldMkLst>
          <pc:docMk/>
          <pc:sldMk cId="2293548664" sldId="1058"/>
        </pc:sldMkLst>
      </pc:sldChg>
      <pc:sldChg chg="modSp del mod ord">
        <pc:chgData name="Luka Lukač" userId="c4e1eba3-abc1-4b60-8986-7e4194f5ce75" providerId="ADAL" clId="{70E4E88A-BF94-4182-AE08-36599ECEF24F}" dt="2023-02-22T18:27:43.392" v="1730" actId="47"/>
        <pc:sldMkLst>
          <pc:docMk/>
          <pc:sldMk cId="3616322536" sldId="1059"/>
        </pc:sldMkLst>
      </pc:sldChg>
      <pc:sldChg chg="modSp del mod ord">
        <pc:chgData name="Luka Lukač" userId="c4e1eba3-abc1-4b60-8986-7e4194f5ce75" providerId="ADAL" clId="{70E4E88A-BF94-4182-AE08-36599ECEF24F}" dt="2023-02-22T18:27:43.392" v="1730" actId="47"/>
        <pc:sldMkLst>
          <pc:docMk/>
          <pc:sldMk cId="3364419691" sldId="1060"/>
        </pc:sldMkLst>
      </pc:sldChg>
      <pc:sldChg chg="del">
        <pc:chgData name="Luka Lukač" userId="c4e1eba3-abc1-4b60-8986-7e4194f5ce75" providerId="ADAL" clId="{70E4E88A-BF94-4182-AE08-36599ECEF24F}" dt="2023-02-22T18:27:43.392" v="1730" actId="47"/>
        <pc:sldMkLst>
          <pc:docMk/>
          <pc:sldMk cId="2937877009" sldId="1061"/>
        </pc:sldMkLst>
      </pc:sldChg>
      <pc:sldChg chg="del">
        <pc:chgData name="Luka Lukač" userId="c4e1eba3-abc1-4b60-8986-7e4194f5ce75" providerId="ADAL" clId="{70E4E88A-BF94-4182-AE08-36599ECEF24F}" dt="2023-02-22T18:27:43.392" v="1730" actId="47"/>
        <pc:sldMkLst>
          <pc:docMk/>
          <pc:sldMk cId="2459497681" sldId="1062"/>
        </pc:sldMkLst>
      </pc:sldChg>
      <pc:sldChg chg="del">
        <pc:chgData name="Luka Lukač" userId="c4e1eba3-abc1-4b60-8986-7e4194f5ce75" providerId="ADAL" clId="{70E4E88A-BF94-4182-AE08-36599ECEF24F}" dt="2023-02-22T18:27:43.392" v="1730" actId="47"/>
        <pc:sldMkLst>
          <pc:docMk/>
          <pc:sldMk cId="470062996" sldId="1063"/>
        </pc:sldMkLst>
      </pc:sldChg>
      <pc:sldChg chg="del">
        <pc:chgData name="Luka Lukač" userId="c4e1eba3-abc1-4b60-8986-7e4194f5ce75" providerId="ADAL" clId="{70E4E88A-BF94-4182-AE08-36599ECEF24F}" dt="2023-02-22T18:27:43.392" v="1730" actId="47"/>
        <pc:sldMkLst>
          <pc:docMk/>
          <pc:sldMk cId="2796903300" sldId="1064"/>
        </pc:sldMkLst>
      </pc:sldChg>
      <pc:sldChg chg="del">
        <pc:chgData name="Luka Lukač" userId="c4e1eba3-abc1-4b60-8986-7e4194f5ce75" providerId="ADAL" clId="{70E4E88A-BF94-4182-AE08-36599ECEF24F}" dt="2023-02-22T18:27:43.392" v="1730" actId="47"/>
        <pc:sldMkLst>
          <pc:docMk/>
          <pc:sldMk cId="2223907092" sldId="1065"/>
        </pc:sldMkLst>
      </pc:sldChg>
      <pc:sldChg chg="del">
        <pc:chgData name="Luka Lukač" userId="c4e1eba3-abc1-4b60-8986-7e4194f5ce75" providerId="ADAL" clId="{70E4E88A-BF94-4182-AE08-36599ECEF24F}" dt="2023-02-22T18:27:43.392" v="1730" actId="47"/>
        <pc:sldMkLst>
          <pc:docMk/>
          <pc:sldMk cId="4081310073" sldId="1066"/>
        </pc:sldMkLst>
      </pc:sldChg>
      <pc:sldChg chg="del">
        <pc:chgData name="Luka Lukač" userId="c4e1eba3-abc1-4b60-8986-7e4194f5ce75" providerId="ADAL" clId="{70E4E88A-BF94-4182-AE08-36599ECEF24F}" dt="2023-02-22T18:27:43.392" v="1730" actId="47"/>
        <pc:sldMkLst>
          <pc:docMk/>
          <pc:sldMk cId="1186151664" sldId="1067"/>
        </pc:sldMkLst>
      </pc:sldChg>
      <pc:sldChg chg="del">
        <pc:chgData name="Luka Lukač" userId="c4e1eba3-abc1-4b60-8986-7e4194f5ce75" providerId="ADAL" clId="{70E4E88A-BF94-4182-AE08-36599ECEF24F}" dt="2023-02-22T18:27:43.392" v="1730" actId="47"/>
        <pc:sldMkLst>
          <pc:docMk/>
          <pc:sldMk cId="644667358" sldId="1068"/>
        </pc:sldMkLst>
      </pc:sldChg>
      <pc:sldChg chg="del">
        <pc:chgData name="Luka Lukač" userId="c4e1eba3-abc1-4b60-8986-7e4194f5ce75" providerId="ADAL" clId="{70E4E88A-BF94-4182-AE08-36599ECEF24F}" dt="2023-02-22T18:27:43.392" v="1730" actId="47"/>
        <pc:sldMkLst>
          <pc:docMk/>
          <pc:sldMk cId="1616725749" sldId="1069"/>
        </pc:sldMkLst>
      </pc:sldChg>
      <pc:sldChg chg="del">
        <pc:chgData name="Luka Lukač" userId="c4e1eba3-abc1-4b60-8986-7e4194f5ce75" providerId="ADAL" clId="{70E4E88A-BF94-4182-AE08-36599ECEF24F}" dt="2023-02-22T18:27:43.392" v="1730" actId="47"/>
        <pc:sldMkLst>
          <pc:docMk/>
          <pc:sldMk cId="2653710734" sldId="1070"/>
        </pc:sldMkLst>
      </pc:sldChg>
      <pc:sldChg chg="del">
        <pc:chgData name="Luka Lukač" userId="c4e1eba3-abc1-4b60-8986-7e4194f5ce75" providerId="ADAL" clId="{70E4E88A-BF94-4182-AE08-36599ECEF24F}" dt="2023-02-22T18:27:43.392" v="1730" actId="47"/>
        <pc:sldMkLst>
          <pc:docMk/>
          <pc:sldMk cId="4004629933" sldId="1071"/>
        </pc:sldMkLst>
      </pc:sldChg>
      <pc:sldChg chg="del">
        <pc:chgData name="Luka Lukač" userId="c4e1eba3-abc1-4b60-8986-7e4194f5ce75" providerId="ADAL" clId="{70E4E88A-BF94-4182-AE08-36599ECEF24F}" dt="2023-02-22T18:27:43.392" v="1730" actId="47"/>
        <pc:sldMkLst>
          <pc:docMk/>
          <pc:sldMk cId="3888502616" sldId="1072"/>
        </pc:sldMkLst>
      </pc:sldChg>
      <pc:sldChg chg="del">
        <pc:chgData name="Luka Lukač" userId="c4e1eba3-abc1-4b60-8986-7e4194f5ce75" providerId="ADAL" clId="{70E4E88A-BF94-4182-AE08-36599ECEF24F}" dt="2023-02-22T18:27:43.392" v="1730" actId="47"/>
        <pc:sldMkLst>
          <pc:docMk/>
          <pc:sldMk cId="3083275327" sldId="1073"/>
        </pc:sldMkLst>
      </pc:sldChg>
      <pc:sldChg chg="del">
        <pc:chgData name="Luka Lukač" userId="c4e1eba3-abc1-4b60-8986-7e4194f5ce75" providerId="ADAL" clId="{70E4E88A-BF94-4182-AE08-36599ECEF24F}" dt="2023-02-22T18:27:43.392" v="1730" actId="47"/>
        <pc:sldMkLst>
          <pc:docMk/>
          <pc:sldMk cId="1126470095" sldId="1074"/>
        </pc:sldMkLst>
      </pc:sldChg>
      <pc:sldChg chg="del">
        <pc:chgData name="Luka Lukač" userId="c4e1eba3-abc1-4b60-8986-7e4194f5ce75" providerId="ADAL" clId="{70E4E88A-BF94-4182-AE08-36599ECEF24F}" dt="2023-02-22T18:27:43.392" v="1730" actId="47"/>
        <pc:sldMkLst>
          <pc:docMk/>
          <pc:sldMk cId="3616760564" sldId="1075"/>
        </pc:sldMkLst>
      </pc:sldChg>
      <pc:sldChg chg="del">
        <pc:chgData name="Luka Lukač" userId="c4e1eba3-abc1-4b60-8986-7e4194f5ce75" providerId="ADAL" clId="{70E4E88A-BF94-4182-AE08-36599ECEF24F}" dt="2023-02-22T18:27:43.392" v="1730" actId="47"/>
        <pc:sldMkLst>
          <pc:docMk/>
          <pc:sldMk cId="992327998" sldId="1076"/>
        </pc:sldMkLst>
      </pc:sldChg>
      <pc:sldChg chg="del">
        <pc:chgData name="Luka Lukač" userId="c4e1eba3-abc1-4b60-8986-7e4194f5ce75" providerId="ADAL" clId="{70E4E88A-BF94-4182-AE08-36599ECEF24F}" dt="2023-02-22T18:27:43.392" v="1730" actId="47"/>
        <pc:sldMkLst>
          <pc:docMk/>
          <pc:sldMk cId="3131302421" sldId="1077"/>
        </pc:sldMkLst>
      </pc:sldChg>
      <pc:sldChg chg="del">
        <pc:chgData name="Luka Lukač" userId="c4e1eba3-abc1-4b60-8986-7e4194f5ce75" providerId="ADAL" clId="{70E4E88A-BF94-4182-AE08-36599ECEF24F}" dt="2023-02-22T18:27:43.392" v="1730" actId="47"/>
        <pc:sldMkLst>
          <pc:docMk/>
          <pc:sldMk cId="801656878" sldId="1078"/>
        </pc:sldMkLst>
      </pc:sldChg>
      <pc:sldChg chg="del">
        <pc:chgData name="Luka Lukač" userId="c4e1eba3-abc1-4b60-8986-7e4194f5ce75" providerId="ADAL" clId="{70E4E88A-BF94-4182-AE08-36599ECEF24F}" dt="2023-02-22T18:27:43.392" v="1730" actId="47"/>
        <pc:sldMkLst>
          <pc:docMk/>
          <pc:sldMk cId="1836978465" sldId="1079"/>
        </pc:sldMkLst>
      </pc:sldChg>
      <pc:sldChg chg="del">
        <pc:chgData name="Luka Lukač" userId="c4e1eba3-abc1-4b60-8986-7e4194f5ce75" providerId="ADAL" clId="{70E4E88A-BF94-4182-AE08-36599ECEF24F}" dt="2023-02-22T18:27:43.392" v="1730" actId="47"/>
        <pc:sldMkLst>
          <pc:docMk/>
          <pc:sldMk cId="4206459358" sldId="1080"/>
        </pc:sldMkLst>
      </pc:sldChg>
      <pc:sldChg chg="del">
        <pc:chgData name="Luka Lukač" userId="c4e1eba3-abc1-4b60-8986-7e4194f5ce75" providerId="ADAL" clId="{70E4E88A-BF94-4182-AE08-36599ECEF24F}" dt="2023-02-22T18:27:43.392" v="1730" actId="47"/>
        <pc:sldMkLst>
          <pc:docMk/>
          <pc:sldMk cId="2824127448" sldId="1081"/>
        </pc:sldMkLst>
      </pc:sldChg>
      <pc:sldChg chg="modSp del mod">
        <pc:chgData name="Luka Lukač" userId="c4e1eba3-abc1-4b60-8986-7e4194f5ce75" providerId="ADAL" clId="{70E4E88A-BF94-4182-AE08-36599ECEF24F}" dt="2023-02-22T19:06:34.384" v="3763" actId="47"/>
        <pc:sldMkLst>
          <pc:docMk/>
          <pc:sldMk cId="759683190" sldId="1083"/>
        </pc:sldMkLst>
      </pc:sldChg>
      <pc:sldChg chg="addSp delSp modSp mod">
        <pc:chgData name="Luka Lukač" userId="c4e1eba3-abc1-4b60-8986-7e4194f5ce75" providerId="ADAL" clId="{70E4E88A-BF94-4182-AE08-36599ECEF24F}" dt="2023-02-22T19:07:40.791" v="3835" actId="20577"/>
        <pc:sldMkLst>
          <pc:docMk/>
          <pc:sldMk cId="370187611" sldId="1085"/>
        </pc:sldMkLst>
      </pc:sldChg>
      <pc:sldChg chg="addSp delSp modSp mod">
        <pc:chgData name="Luka Lukač" userId="c4e1eba3-abc1-4b60-8986-7e4194f5ce75" providerId="ADAL" clId="{70E4E88A-BF94-4182-AE08-36599ECEF24F}" dt="2023-02-22T19:08:08.020" v="3841" actId="166"/>
        <pc:sldMkLst>
          <pc:docMk/>
          <pc:sldMk cId="2263328598" sldId="1086"/>
        </pc:sldMkLst>
      </pc:sldChg>
      <pc:sldChg chg="delSp del mod">
        <pc:chgData name="Luka Lukač" userId="c4e1eba3-abc1-4b60-8986-7e4194f5ce75" providerId="ADAL" clId="{70E4E88A-BF94-4182-AE08-36599ECEF24F}" dt="2023-02-22T19:08:16.669" v="3842" actId="47"/>
        <pc:sldMkLst>
          <pc:docMk/>
          <pc:sldMk cId="2769464966" sldId="1087"/>
        </pc:sldMkLst>
      </pc:sldChg>
      <pc:sldChg chg="add">
        <pc:chgData name="Luka Lukač" userId="c4e1eba3-abc1-4b60-8986-7e4194f5ce75" providerId="ADAL" clId="{70E4E88A-BF94-4182-AE08-36599ECEF24F}" dt="2023-02-14T18:50:12.577" v="110"/>
        <pc:sldMkLst>
          <pc:docMk/>
          <pc:sldMk cId="3724508363" sldId="1088"/>
        </pc:sldMkLst>
      </pc:sldChg>
      <pc:sldChg chg="addSp delSp modSp add mod">
        <pc:chgData name="Luka Lukač" userId="c4e1eba3-abc1-4b60-8986-7e4194f5ce75" providerId="ADAL" clId="{70E4E88A-BF94-4182-AE08-36599ECEF24F}" dt="2023-02-14T18:55:18.650" v="290" actId="1076"/>
        <pc:sldMkLst>
          <pc:docMk/>
          <pc:sldMk cId="589458320" sldId="1089"/>
        </pc:sldMkLst>
      </pc:sldChg>
      <pc:sldChg chg="addSp delSp modSp add mod">
        <pc:chgData name="Luka Lukač" userId="c4e1eba3-abc1-4b60-8986-7e4194f5ce75" providerId="ADAL" clId="{70E4E88A-BF94-4182-AE08-36599ECEF24F}" dt="2023-02-14T19:18:02.065" v="1252" actId="1076"/>
        <pc:sldMkLst>
          <pc:docMk/>
          <pc:sldMk cId="4248190239" sldId="1090"/>
        </pc:sldMkLst>
      </pc:sldChg>
      <pc:sldChg chg="addSp delSp modSp add mod">
        <pc:chgData name="Luka Lukač" userId="c4e1eba3-abc1-4b60-8986-7e4194f5ce75" providerId="ADAL" clId="{70E4E88A-BF94-4182-AE08-36599ECEF24F}" dt="2023-02-14T19:18:08.276" v="1254" actId="1076"/>
        <pc:sldMkLst>
          <pc:docMk/>
          <pc:sldMk cId="3246898856" sldId="1091"/>
        </pc:sldMkLst>
      </pc:sldChg>
      <pc:sldChg chg="addSp delSp modSp add mod">
        <pc:chgData name="Luka Lukač" userId="c4e1eba3-abc1-4b60-8986-7e4194f5ce75" providerId="ADAL" clId="{70E4E88A-BF94-4182-AE08-36599ECEF24F}" dt="2023-02-14T19:17:54.943" v="1249" actId="1076"/>
        <pc:sldMkLst>
          <pc:docMk/>
          <pc:sldMk cId="1190391679" sldId="1092"/>
        </pc:sldMkLst>
      </pc:sldChg>
      <pc:sldChg chg="addSp delSp modSp add mod">
        <pc:chgData name="Luka Lukač" userId="c4e1eba3-abc1-4b60-8986-7e4194f5ce75" providerId="ADAL" clId="{70E4E88A-BF94-4182-AE08-36599ECEF24F}" dt="2023-02-22T19:05:30.898" v="3761" actId="1035"/>
        <pc:sldMkLst>
          <pc:docMk/>
          <pc:sldMk cId="3871469337" sldId="1093"/>
        </pc:sldMkLst>
      </pc:sldChg>
      <pc:sldChg chg="addSp modSp add mod">
        <pc:chgData name="Luka Lukač" userId="c4e1eba3-abc1-4b60-8986-7e4194f5ce75" providerId="ADAL" clId="{70E4E88A-BF94-4182-AE08-36599ECEF24F}" dt="2023-02-22T18:59:50.536" v="3469" actId="1076"/>
        <pc:sldMkLst>
          <pc:docMk/>
          <pc:sldMk cId="1581101091" sldId="1094"/>
        </pc:sldMkLst>
      </pc:sldChg>
      <pc:sldChg chg="addSp modSp add mod">
        <pc:chgData name="Luka Lukač" userId="c4e1eba3-abc1-4b60-8986-7e4194f5ce75" providerId="ADAL" clId="{70E4E88A-BF94-4182-AE08-36599ECEF24F}" dt="2023-02-22T18:59:32.490" v="3466" actId="1036"/>
        <pc:sldMkLst>
          <pc:docMk/>
          <pc:sldMk cId="1544728333" sldId="1095"/>
        </pc:sldMkLst>
      </pc:sldChg>
      <pc:sldChg chg="addSp delSp modSp add mod">
        <pc:chgData name="Luka Lukač" userId="c4e1eba3-abc1-4b60-8986-7e4194f5ce75" providerId="ADAL" clId="{70E4E88A-BF94-4182-AE08-36599ECEF24F}" dt="2023-02-22T18:59:12.447" v="3462" actId="1076"/>
        <pc:sldMkLst>
          <pc:docMk/>
          <pc:sldMk cId="2717069201" sldId="1096"/>
        </pc:sldMkLst>
      </pc:sldChg>
      <pc:sldChg chg="add">
        <pc:chgData name="Luka Lukač" userId="c4e1eba3-abc1-4b60-8986-7e4194f5ce75" providerId="ADAL" clId="{70E4E88A-BF94-4182-AE08-36599ECEF24F}" dt="2023-02-22T19:07:38.209" v="3834"/>
        <pc:sldMkLst>
          <pc:docMk/>
          <pc:sldMk cId="1620791594" sldId="1097"/>
        </pc:sldMkLst>
      </pc:sldChg>
      <pc:sldChg chg="add">
        <pc:chgData name="Luka Lukač" userId="c4e1eba3-abc1-4b60-8986-7e4194f5ce75" providerId="ADAL" clId="{70E4E88A-BF94-4182-AE08-36599ECEF24F}" dt="2023-02-22T19:08:19.274" v="3843"/>
        <pc:sldMkLst>
          <pc:docMk/>
          <pc:sldMk cId="709025448" sldId="109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E3065A-4B80-4AC5-ACAC-F2F8703777EA}" type="datetimeFigureOut">
              <a:rPr lang="en-US" smtClean="0"/>
              <a:t>7/30/2025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A05E28-BDB1-4E41-B7C5-DD8CAEE0ECDB}" type="slidenum">
              <a:rPr lang="en-US" smtClean="0"/>
              <a:t>‹#›</a:t>
            </a:fld>
            <a:endParaRPr lang="en-US"/>
          </a:p>
        </p:txBody>
      </p:sp>
    </p:spTree>
    <p:extLst>
      <p:ext uri="{BB962C8B-B14F-4D97-AF65-F5344CB8AC3E}">
        <p14:creationId xmlns:p14="http://schemas.microsoft.com/office/powerpoint/2010/main" val="553993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F49E772-9E43-4C50-9E4D-11D2EAEC64AE}"/>
              </a:ext>
            </a:extLst>
          </p:cNvPr>
          <p:cNvSpPr>
            <a:spLocks noGrp="1"/>
          </p:cNvSpPr>
          <p:nvPr>
            <p:ph type="ctrTitle"/>
          </p:nvPr>
        </p:nvSpPr>
        <p:spPr>
          <a:xfrm>
            <a:off x="1524000" y="1122363"/>
            <a:ext cx="9144000" cy="2387600"/>
          </a:xfrm>
        </p:spPr>
        <p:txBody>
          <a:bodyPr anchor="b"/>
          <a:lstStyle>
            <a:lvl1pPr algn="ctr">
              <a:defRPr sz="6000"/>
            </a:lvl1pPr>
          </a:lstStyle>
          <a:p>
            <a:r>
              <a:rPr lang="sl-SI"/>
              <a:t>Kliknite, če želite urediti slog naslova matrice</a:t>
            </a:r>
          </a:p>
        </p:txBody>
      </p:sp>
      <p:sp>
        <p:nvSpPr>
          <p:cNvPr id="3" name="Podnaslov 2">
            <a:extLst>
              <a:ext uri="{FF2B5EF4-FFF2-40B4-BE49-F238E27FC236}">
                <a16:creationId xmlns:a16="http://schemas.microsoft.com/office/drawing/2014/main" id="{BFECFD17-3619-4AC3-8613-25C7B243D9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330447CD-0C53-414D-9B88-9A9BF66C48BE}"/>
              </a:ext>
            </a:extLst>
          </p:cNvPr>
          <p:cNvSpPr>
            <a:spLocks noGrp="1"/>
          </p:cNvSpPr>
          <p:nvPr>
            <p:ph type="dt" sz="half" idx="10"/>
          </p:nvPr>
        </p:nvSpPr>
        <p:spPr/>
        <p:txBody>
          <a:bodyPr/>
          <a:lstStyle/>
          <a:p>
            <a:fld id="{335EF0E0-171B-4D0C-9714-EB6AE1C7A81A}" type="datetimeFigureOut">
              <a:rPr lang="sl-SI" smtClean="0"/>
              <a:t>30. 07. 2025</a:t>
            </a:fld>
            <a:endParaRPr lang="sl-SI"/>
          </a:p>
        </p:txBody>
      </p:sp>
      <p:sp>
        <p:nvSpPr>
          <p:cNvPr id="5" name="Označba mesta noge 4">
            <a:extLst>
              <a:ext uri="{FF2B5EF4-FFF2-40B4-BE49-F238E27FC236}">
                <a16:creationId xmlns:a16="http://schemas.microsoft.com/office/drawing/2014/main" id="{FB2C5D59-4785-4A71-8916-8DFC2FFAB401}"/>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70E20F52-F6E3-4993-A093-42CCCA65F444}"/>
              </a:ext>
            </a:extLst>
          </p:cNvPr>
          <p:cNvSpPr>
            <a:spLocks noGrp="1"/>
          </p:cNvSpPr>
          <p:nvPr>
            <p:ph type="sldNum" sz="quarter" idx="12"/>
          </p:nvPr>
        </p:nvSpPr>
        <p:spPr/>
        <p:txBody>
          <a:bodyPr/>
          <a:lstStyle/>
          <a:p>
            <a:fld id="{D4786FD2-FACD-4BB6-A425-E30F62ED8524}" type="slidenum">
              <a:rPr lang="sl-SI" smtClean="0"/>
              <a:t>‹#›</a:t>
            </a:fld>
            <a:endParaRPr lang="sl-SI"/>
          </a:p>
        </p:txBody>
      </p:sp>
    </p:spTree>
    <p:extLst>
      <p:ext uri="{BB962C8B-B14F-4D97-AF65-F5344CB8AC3E}">
        <p14:creationId xmlns:p14="http://schemas.microsoft.com/office/powerpoint/2010/main" val="1900625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36864BA-777C-45A2-825C-AB5AC690E867}"/>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20D47F37-8B3A-4494-831F-2B98BB6F70D9}"/>
              </a:ext>
            </a:extLst>
          </p:cNvPr>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7686379A-8231-4848-9DE9-BD7707C08DE2}"/>
              </a:ext>
            </a:extLst>
          </p:cNvPr>
          <p:cNvSpPr>
            <a:spLocks noGrp="1"/>
          </p:cNvSpPr>
          <p:nvPr>
            <p:ph type="dt" sz="half" idx="10"/>
          </p:nvPr>
        </p:nvSpPr>
        <p:spPr/>
        <p:txBody>
          <a:bodyPr/>
          <a:lstStyle/>
          <a:p>
            <a:fld id="{335EF0E0-171B-4D0C-9714-EB6AE1C7A81A}" type="datetimeFigureOut">
              <a:rPr lang="sl-SI" smtClean="0"/>
              <a:t>30. 07. 2025</a:t>
            </a:fld>
            <a:endParaRPr lang="sl-SI"/>
          </a:p>
        </p:txBody>
      </p:sp>
      <p:sp>
        <p:nvSpPr>
          <p:cNvPr id="5" name="Označba mesta noge 4">
            <a:extLst>
              <a:ext uri="{FF2B5EF4-FFF2-40B4-BE49-F238E27FC236}">
                <a16:creationId xmlns:a16="http://schemas.microsoft.com/office/drawing/2014/main" id="{A7941C2E-3A10-4802-8134-7897A2311D84}"/>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E41F78EE-3B5E-46AE-B8F3-629D177030DD}"/>
              </a:ext>
            </a:extLst>
          </p:cNvPr>
          <p:cNvSpPr>
            <a:spLocks noGrp="1"/>
          </p:cNvSpPr>
          <p:nvPr>
            <p:ph type="sldNum" sz="quarter" idx="12"/>
          </p:nvPr>
        </p:nvSpPr>
        <p:spPr/>
        <p:txBody>
          <a:bodyPr/>
          <a:lstStyle/>
          <a:p>
            <a:fld id="{D4786FD2-FACD-4BB6-A425-E30F62ED8524}" type="slidenum">
              <a:rPr lang="sl-SI" smtClean="0"/>
              <a:t>‹#›</a:t>
            </a:fld>
            <a:endParaRPr lang="sl-SI"/>
          </a:p>
        </p:txBody>
      </p:sp>
    </p:spTree>
    <p:extLst>
      <p:ext uri="{BB962C8B-B14F-4D97-AF65-F5344CB8AC3E}">
        <p14:creationId xmlns:p14="http://schemas.microsoft.com/office/powerpoint/2010/main" val="184205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F89864A2-1212-44FB-9D1E-DC5B42DFBFB7}"/>
              </a:ext>
            </a:extLst>
          </p:cNvPr>
          <p:cNvSpPr>
            <a:spLocks noGrp="1"/>
          </p:cNvSpPr>
          <p:nvPr>
            <p:ph type="title" orient="vert"/>
          </p:nvPr>
        </p:nvSpPr>
        <p:spPr>
          <a:xfrm>
            <a:off x="8724900" y="365125"/>
            <a:ext cx="2628900"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7F2FDF74-5A5B-4750-AEA8-4E622B577797}"/>
              </a:ext>
            </a:extLst>
          </p:cNvPr>
          <p:cNvSpPr>
            <a:spLocks noGrp="1"/>
          </p:cNvSpPr>
          <p:nvPr>
            <p:ph type="body" orient="vert" idx="1"/>
          </p:nvPr>
        </p:nvSpPr>
        <p:spPr>
          <a:xfrm>
            <a:off x="838200" y="365125"/>
            <a:ext cx="7734300" cy="5811838"/>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529E1DC8-C113-4CFB-BAFF-C9CB39DA4E16}"/>
              </a:ext>
            </a:extLst>
          </p:cNvPr>
          <p:cNvSpPr>
            <a:spLocks noGrp="1"/>
          </p:cNvSpPr>
          <p:nvPr>
            <p:ph type="dt" sz="half" idx="10"/>
          </p:nvPr>
        </p:nvSpPr>
        <p:spPr/>
        <p:txBody>
          <a:bodyPr/>
          <a:lstStyle/>
          <a:p>
            <a:fld id="{335EF0E0-171B-4D0C-9714-EB6AE1C7A81A}" type="datetimeFigureOut">
              <a:rPr lang="sl-SI" smtClean="0"/>
              <a:t>30. 07. 2025</a:t>
            </a:fld>
            <a:endParaRPr lang="sl-SI"/>
          </a:p>
        </p:txBody>
      </p:sp>
      <p:sp>
        <p:nvSpPr>
          <p:cNvPr id="5" name="Označba mesta noge 4">
            <a:extLst>
              <a:ext uri="{FF2B5EF4-FFF2-40B4-BE49-F238E27FC236}">
                <a16:creationId xmlns:a16="http://schemas.microsoft.com/office/drawing/2014/main" id="{2449AD66-EF14-42FF-BDE4-7BCA51B3C771}"/>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5982875A-C2C8-45DB-A94A-94947F35B219}"/>
              </a:ext>
            </a:extLst>
          </p:cNvPr>
          <p:cNvSpPr>
            <a:spLocks noGrp="1"/>
          </p:cNvSpPr>
          <p:nvPr>
            <p:ph type="sldNum" sz="quarter" idx="12"/>
          </p:nvPr>
        </p:nvSpPr>
        <p:spPr/>
        <p:txBody>
          <a:bodyPr/>
          <a:lstStyle/>
          <a:p>
            <a:fld id="{D4786FD2-FACD-4BB6-A425-E30F62ED8524}" type="slidenum">
              <a:rPr lang="sl-SI" smtClean="0"/>
              <a:t>‹#›</a:t>
            </a:fld>
            <a:endParaRPr lang="sl-SI"/>
          </a:p>
        </p:txBody>
      </p:sp>
    </p:spTree>
    <p:extLst>
      <p:ext uri="{BB962C8B-B14F-4D97-AF65-F5344CB8AC3E}">
        <p14:creationId xmlns:p14="http://schemas.microsoft.com/office/powerpoint/2010/main" val="772793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2E32661-3E1C-4297-8376-7CE62AD9C3D2}"/>
              </a:ext>
            </a:extLst>
          </p:cNvPr>
          <p:cNvSpPr>
            <a:spLocks noGrp="1"/>
          </p:cNvSpPr>
          <p:nvPr>
            <p:ph type="title"/>
          </p:nvPr>
        </p:nvSpPr>
        <p:spPr>
          <a:xfrm>
            <a:off x="838200" y="365125"/>
            <a:ext cx="10515600" cy="5910984"/>
          </a:xfrm>
        </p:spPr>
        <p:txBody>
          <a:bodyPr anchor="t"/>
          <a:lstStyle/>
          <a:p>
            <a:r>
              <a:rPr lang="sl-SI"/>
              <a:t>Kliknite, če želite urediti slog naslova matrice</a:t>
            </a:r>
          </a:p>
        </p:txBody>
      </p:sp>
      <p:sp>
        <p:nvSpPr>
          <p:cNvPr id="4" name="Označba mesta datuma 3">
            <a:extLst>
              <a:ext uri="{FF2B5EF4-FFF2-40B4-BE49-F238E27FC236}">
                <a16:creationId xmlns:a16="http://schemas.microsoft.com/office/drawing/2014/main" id="{154C2033-4BCA-4E5F-834F-4A3D018D4964}"/>
              </a:ext>
            </a:extLst>
          </p:cNvPr>
          <p:cNvSpPr>
            <a:spLocks noGrp="1"/>
          </p:cNvSpPr>
          <p:nvPr>
            <p:ph type="dt" sz="half" idx="10"/>
          </p:nvPr>
        </p:nvSpPr>
        <p:spPr/>
        <p:txBody>
          <a:bodyPr/>
          <a:lstStyle/>
          <a:p>
            <a:fld id="{335EF0E0-171B-4D0C-9714-EB6AE1C7A81A}" type="datetimeFigureOut">
              <a:rPr lang="sl-SI" smtClean="0"/>
              <a:t>30. 07. 2025</a:t>
            </a:fld>
            <a:endParaRPr lang="sl-SI"/>
          </a:p>
        </p:txBody>
      </p:sp>
      <p:sp>
        <p:nvSpPr>
          <p:cNvPr id="5" name="Označba mesta noge 4">
            <a:extLst>
              <a:ext uri="{FF2B5EF4-FFF2-40B4-BE49-F238E27FC236}">
                <a16:creationId xmlns:a16="http://schemas.microsoft.com/office/drawing/2014/main" id="{6795384F-16F3-46DD-8533-329ED427F487}"/>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C00E79D2-30C1-463B-BE12-EBD0A667B2EA}"/>
              </a:ext>
            </a:extLst>
          </p:cNvPr>
          <p:cNvSpPr>
            <a:spLocks noGrp="1"/>
          </p:cNvSpPr>
          <p:nvPr>
            <p:ph type="sldNum" sz="quarter" idx="12"/>
          </p:nvPr>
        </p:nvSpPr>
        <p:spPr/>
        <p:txBody>
          <a:bodyPr/>
          <a:lstStyle/>
          <a:p>
            <a:fld id="{D4786FD2-FACD-4BB6-A425-E30F62ED8524}" type="slidenum">
              <a:rPr lang="sl-SI" smtClean="0"/>
              <a:t>‹#›</a:t>
            </a:fld>
            <a:endParaRPr lang="sl-SI"/>
          </a:p>
        </p:txBody>
      </p:sp>
    </p:spTree>
    <p:extLst>
      <p:ext uri="{BB962C8B-B14F-4D97-AF65-F5344CB8AC3E}">
        <p14:creationId xmlns:p14="http://schemas.microsoft.com/office/powerpoint/2010/main" val="76159273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428E546-A080-4499-95AE-57D6D3FC1A89}"/>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64FE9DD4-A954-43CF-956C-5E71189E26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DB59C719-90C3-4924-B5D9-F06489724F33}"/>
              </a:ext>
            </a:extLst>
          </p:cNvPr>
          <p:cNvSpPr>
            <a:spLocks noGrp="1"/>
          </p:cNvSpPr>
          <p:nvPr>
            <p:ph type="dt" sz="half" idx="10"/>
          </p:nvPr>
        </p:nvSpPr>
        <p:spPr/>
        <p:txBody>
          <a:bodyPr/>
          <a:lstStyle/>
          <a:p>
            <a:fld id="{335EF0E0-171B-4D0C-9714-EB6AE1C7A81A}" type="datetimeFigureOut">
              <a:rPr lang="sl-SI" smtClean="0"/>
              <a:t>30. 07. 2025</a:t>
            </a:fld>
            <a:endParaRPr lang="sl-SI"/>
          </a:p>
        </p:txBody>
      </p:sp>
      <p:sp>
        <p:nvSpPr>
          <p:cNvPr id="5" name="Označba mesta noge 4">
            <a:extLst>
              <a:ext uri="{FF2B5EF4-FFF2-40B4-BE49-F238E27FC236}">
                <a16:creationId xmlns:a16="http://schemas.microsoft.com/office/drawing/2014/main" id="{E14CC705-BB95-4473-8CDC-96523779231A}"/>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5BF553A3-DF29-49B9-B9CF-39DA757F8B77}"/>
              </a:ext>
            </a:extLst>
          </p:cNvPr>
          <p:cNvSpPr>
            <a:spLocks noGrp="1"/>
          </p:cNvSpPr>
          <p:nvPr>
            <p:ph type="sldNum" sz="quarter" idx="12"/>
          </p:nvPr>
        </p:nvSpPr>
        <p:spPr/>
        <p:txBody>
          <a:bodyPr/>
          <a:lstStyle/>
          <a:p>
            <a:fld id="{D4786FD2-FACD-4BB6-A425-E30F62ED8524}" type="slidenum">
              <a:rPr lang="sl-SI" smtClean="0"/>
              <a:t>‹#›</a:t>
            </a:fld>
            <a:endParaRPr lang="sl-SI"/>
          </a:p>
        </p:txBody>
      </p:sp>
    </p:spTree>
    <p:extLst>
      <p:ext uri="{BB962C8B-B14F-4D97-AF65-F5344CB8AC3E}">
        <p14:creationId xmlns:p14="http://schemas.microsoft.com/office/powerpoint/2010/main" val="3776607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288FB8A-ACD8-4D15-83E3-A8BFAB77D865}"/>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A5910A2D-094D-44A8-AEC6-8241FD3D9209}"/>
              </a:ext>
            </a:extLst>
          </p:cNvPr>
          <p:cNvSpPr>
            <a:spLocks noGrp="1"/>
          </p:cNvSpPr>
          <p:nvPr>
            <p:ph sz="half" idx="1"/>
          </p:nvPr>
        </p:nvSpPr>
        <p:spPr>
          <a:xfrm>
            <a:off x="838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1174C677-E0BA-4446-AD7A-7635E06879E4}"/>
              </a:ext>
            </a:extLst>
          </p:cNvPr>
          <p:cNvSpPr>
            <a:spLocks noGrp="1"/>
          </p:cNvSpPr>
          <p:nvPr>
            <p:ph sz="half" idx="2"/>
          </p:nvPr>
        </p:nvSpPr>
        <p:spPr>
          <a:xfrm>
            <a:off x="6172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C4340075-6FD3-4D0A-A61B-1A76665E3B7B}"/>
              </a:ext>
            </a:extLst>
          </p:cNvPr>
          <p:cNvSpPr>
            <a:spLocks noGrp="1"/>
          </p:cNvSpPr>
          <p:nvPr>
            <p:ph type="dt" sz="half" idx="10"/>
          </p:nvPr>
        </p:nvSpPr>
        <p:spPr/>
        <p:txBody>
          <a:bodyPr/>
          <a:lstStyle/>
          <a:p>
            <a:fld id="{335EF0E0-171B-4D0C-9714-EB6AE1C7A81A}" type="datetimeFigureOut">
              <a:rPr lang="sl-SI" smtClean="0"/>
              <a:t>30. 07. 2025</a:t>
            </a:fld>
            <a:endParaRPr lang="sl-SI"/>
          </a:p>
        </p:txBody>
      </p:sp>
      <p:sp>
        <p:nvSpPr>
          <p:cNvPr id="6" name="Označba mesta noge 5">
            <a:extLst>
              <a:ext uri="{FF2B5EF4-FFF2-40B4-BE49-F238E27FC236}">
                <a16:creationId xmlns:a16="http://schemas.microsoft.com/office/drawing/2014/main" id="{911E9202-0D88-4B21-B210-FAD774EC358F}"/>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B114E37C-13EC-446C-9BAC-C5C78B25CC05}"/>
              </a:ext>
            </a:extLst>
          </p:cNvPr>
          <p:cNvSpPr>
            <a:spLocks noGrp="1"/>
          </p:cNvSpPr>
          <p:nvPr>
            <p:ph type="sldNum" sz="quarter" idx="12"/>
          </p:nvPr>
        </p:nvSpPr>
        <p:spPr/>
        <p:txBody>
          <a:bodyPr/>
          <a:lstStyle/>
          <a:p>
            <a:fld id="{D4786FD2-FACD-4BB6-A425-E30F62ED8524}" type="slidenum">
              <a:rPr lang="sl-SI" smtClean="0"/>
              <a:t>‹#›</a:t>
            </a:fld>
            <a:endParaRPr lang="sl-SI"/>
          </a:p>
        </p:txBody>
      </p:sp>
    </p:spTree>
    <p:extLst>
      <p:ext uri="{BB962C8B-B14F-4D97-AF65-F5344CB8AC3E}">
        <p14:creationId xmlns:p14="http://schemas.microsoft.com/office/powerpoint/2010/main" val="3357125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B924AC6-45EF-4426-A509-393A5E584E34}"/>
              </a:ext>
            </a:extLst>
          </p:cNvPr>
          <p:cNvSpPr>
            <a:spLocks noGrp="1"/>
          </p:cNvSpPr>
          <p:nvPr>
            <p:ph type="title"/>
          </p:nvPr>
        </p:nvSpPr>
        <p:spPr>
          <a:xfrm>
            <a:off x="839788" y="365125"/>
            <a:ext cx="105156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BF2B7B2F-E72F-46A6-A080-53CDB1468C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FB341726-B1B9-4B83-9E01-679826F8EB12}"/>
              </a:ext>
            </a:extLst>
          </p:cNvPr>
          <p:cNvSpPr>
            <a:spLocks noGrp="1"/>
          </p:cNvSpPr>
          <p:nvPr>
            <p:ph sz="half" idx="2"/>
          </p:nvPr>
        </p:nvSpPr>
        <p:spPr>
          <a:xfrm>
            <a:off x="839788" y="2505075"/>
            <a:ext cx="5157787"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1F3F43E8-6529-42F3-8EA8-33294EFC88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549A0A16-0A01-44E8-A574-467ADAE9B442}"/>
              </a:ext>
            </a:extLst>
          </p:cNvPr>
          <p:cNvSpPr>
            <a:spLocks noGrp="1"/>
          </p:cNvSpPr>
          <p:nvPr>
            <p:ph sz="quarter" idx="4"/>
          </p:nvPr>
        </p:nvSpPr>
        <p:spPr>
          <a:xfrm>
            <a:off x="6172200" y="2505075"/>
            <a:ext cx="5183188"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F0C49C0C-6034-400B-9FCF-CB67443494C8}"/>
              </a:ext>
            </a:extLst>
          </p:cNvPr>
          <p:cNvSpPr>
            <a:spLocks noGrp="1"/>
          </p:cNvSpPr>
          <p:nvPr>
            <p:ph type="dt" sz="half" idx="10"/>
          </p:nvPr>
        </p:nvSpPr>
        <p:spPr/>
        <p:txBody>
          <a:bodyPr/>
          <a:lstStyle/>
          <a:p>
            <a:fld id="{335EF0E0-171B-4D0C-9714-EB6AE1C7A81A}" type="datetimeFigureOut">
              <a:rPr lang="sl-SI" smtClean="0"/>
              <a:t>30. 07. 2025</a:t>
            </a:fld>
            <a:endParaRPr lang="sl-SI"/>
          </a:p>
        </p:txBody>
      </p:sp>
      <p:sp>
        <p:nvSpPr>
          <p:cNvPr id="8" name="Označba mesta noge 7">
            <a:extLst>
              <a:ext uri="{FF2B5EF4-FFF2-40B4-BE49-F238E27FC236}">
                <a16:creationId xmlns:a16="http://schemas.microsoft.com/office/drawing/2014/main" id="{176C8FCD-3502-4E34-95A3-6876E2F1ACBB}"/>
              </a:ext>
            </a:extLst>
          </p:cNvPr>
          <p:cNvSpPr>
            <a:spLocks noGrp="1"/>
          </p:cNvSpPr>
          <p:nvPr>
            <p:ph type="ftr" sz="quarter" idx="11"/>
          </p:nvPr>
        </p:nvSpPr>
        <p:spPr/>
        <p:txBody>
          <a:bodyPr/>
          <a:lstStyle/>
          <a:p>
            <a:endParaRPr lang="sl-SI"/>
          </a:p>
        </p:txBody>
      </p:sp>
      <p:sp>
        <p:nvSpPr>
          <p:cNvPr id="9" name="Označba mesta številke diapozitiva 8">
            <a:extLst>
              <a:ext uri="{FF2B5EF4-FFF2-40B4-BE49-F238E27FC236}">
                <a16:creationId xmlns:a16="http://schemas.microsoft.com/office/drawing/2014/main" id="{BCB18251-B78C-461E-9CCE-20B3FAF5959B}"/>
              </a:ext>
            </a:extLst>
          </p:cNvPr>
          <p:cNvSpPr>
            <a:spLocks noGrp="1"/>
          </p:cNvSpPr>
          <p:nvPr>
            <p:ph type="sldNum" sz="quarter" idx="12"/>
          </p:nvPr>
        </p:nvSpPr>
        <p:spPr/>
        <p:txBody>
          <a:bodyPr/>
          <a:lstStyle/>
          <a:p>
            <a:fld id="{D4786FD2-FACD-4BB6-A425-E30F62ED8524}" type="slidenum">
              <a:rPr lang="sl-SI" smtClean="0"/>
              <a:t>‹#›</a:t>
            </a:fld>
            <a:endParaRPr lang="sl-SI"/>
          </a:p>
        </p:txBody>
      </p:sp>
    </p:spTree>
    <p:extLst>
      <p:ext uri="{BB962C8B-B14F-4D97-AF65-F5344CB8AC3E}">
        <p14:creationId xmlns:p14="http://schemas.microsoft.com/office/powerpoint/2010/main" val="240585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E07B55F-30FB-4CA8-9C0B-BA38D554C40A}"/>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A90E9BDA-03B0-4093-87E8-F3BD5C6E22FA}"/>
              </a:ext>
            </a:extLst>
          </p:cNvPr>
          <p:cNvSpPr>
            <a:spLocks noGrp="1"/>
          </p:cNvSpPr>
          <p:nvPr>
            <p:ph type="dt" sz="half" idx="10"/>
          </p:nvPr>
        </p:nvSpPr>
        <p:spPr/>
        <p:txBody>
          <a:bodyPr/>
          <a:lstStyle/>
          <a:p>
            <a:fld id="{335EF0E0-171B-4D0C-9714-EB6AE1C7A81A}" type="datetimeFigureOut">
              <a:rPr lang="sl-SI" smtClean="0"/>
              <a:t>30. 07. 2025</a:t>
            </a:fld>
            <a:endParaRPr lang="sl-SI"/>
          </a:p>
        </p:txBody>
      </p:sp>
      <p:sp>
        <p:nvSpPr>
          <p:cNvPr id="4" name="Označba mesta noge 3">
            <a:extLst>
              <a:ext uri="{FF2B5EF4-FFF2-40B4-BE49-F238E27FC236}">
                <a16:creationId xmlns:a16="http://schemas.microsoft.com/office/drawing/2014/main" id="{39879B37-C974-4F97-8397-3569FC32965E}"/>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id="{D4853847-EF00-4A84-BEE2-18A5CC84AC7E}"/>
              </a:ext>
            </a:extLst>
          </p:cNvPr>
          <p:cNvSpPr>
            <a:spLocks noGrp="1"/>
          </p:cNvSpPr>
          <p:nvPr>
            <p:ph type="sldNum" sz="quarter" idx="12"/>
          </p:nvPr>
        </p:nvSpPr>
        <p:spPr/>
        <p:txBody>
          <a:bodyPr/>
          <a:lstStyle/>
          <a:p>
            <a:fld id="{D4786FD2-FACD-4BB6-A425-E30F62ED8524}" type="slidenum">
              <a:rPr lang="sl-SI" smtClean="0"/>
              <a:t>‹#›</a:t>
            </a:fld>
            <a:endParaRPr lang="sl-SI"/>
          </a:p>
        </p:txBody>
      </p:sp>
    </p:spTree>
    <p:extLst>
      <p:ext uri="{BB962C8B-B14F-4D97-AF65-F5344CB8AC3E}">
        <p14:creationId xmlns:p14="http://schemas.microsoft.com/office/powerpoint/2010/main" val="724711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51E420E2-7DAB-4A48-8EE8-A87923DA0C74}"/>
              </a:ext>
            </a:extLst>
          </p:cNvPr>
          <p:cNvSpPr>
            <a:spLocks noGrp="1"/>
          </p:cNvSpPr>
          <p:nvPr>
            <p:ph type="dt" sz="half" idx="10"/>
          </p:nvPr>
        </p:nvSpPr>
        <p:spPr/>
        <p:txBody>
          <a:bodyPr/>
          <a:lstStyle/>
          <a:p>
            <a:fld id="{335EF0E0-171B-4D0C-9714-EB6AE1C7A81A}" type="datetimeFigureOut">
              <a:rPr lang="sl-SI" smtClean="0"/>
              <a:t>30. 07. 2025</a:t>
            </a:fld>
            <a:endParaRPr lang="sl-SI"/>
          </a:p>
        </p:txBody>
      </p:sp>
      <p:sp>
        <p:nvSpPr>
          <p:cNvPr id="3" name="Označba mesta noge 2">
            <a:extLst>
              <a:ext uri="{FF2B5EF4-FFF2-40B4-BE49-F238E27FC236}">
                <a16:creationId xmlns:a16="http://schemas.microsoft.com/office/drawing/2014/main" id="{293A0EE2-E7F5-4F17-A281-790FFF1A12E4}"/>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id="{164DAB05-18A1-4474-8136-DBF758040A5C}"/>
              </a:ext>
            </a:extLst>
          </p:cNvPr>
          <p:cNvSpPr>
            <a:spLocks noGrp="1"/>
          </p:cNvSpPr>
          <p:nvPr>
            <p:ph type="sldNum" sz="quarter" idx="12"/>
          </p:nvPr>
        </p:nvSpPr>
        <p:spPr/>
        <p:txBody>
          <a:bodyPr/>
          <a:lstStyle/>
          <a:p>
            <a:fld id="{D4786FD2-FACD-4BB6-A425-E30F62ED8524}" type="slidenum">
              <a:rPr lang="sl-SI" smtClean="0"/>
              <a:t>‹#›</a:t>
            </a:fld>
            <a:endParaRPr lang="sl-SI"/>
          </a:p>
        </p:txBody>
      </p:sp>
    </p:spTree>
    <p:extLst>
      <p:ext uri="{BB962C8B-B14F-4D97-AF65-F5344CB8AC3E}">
        <p14:creationId xmlns:p14="http://schemas.microsoft.com/office/powerpoint/2010/main" val="3620399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56F6E82-9DC9-4C5F-B8BA-9FA168C88DC4}"/>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6BA18B1F-E6A0-4616-9869-7AD1988184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1096276C-1AD2-477D-8EA6-97218B52A9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C3FFFAB9-0760-4B39-92E0-588E73453919}"/>
              </a:ext>
            </a:extLst>
          </p:cNvPr>
          <p:cNvSpPr>
            <a:spLocks noGrp="1"/>
          </p:cNvSpPr>
          <p:nvPr>
            <p:ph type="dt" sz="half" idx="10"/>
          </p:nvPr>
        </p:nvSpPr>
        <p:spPr/>
        <p:txBody>
          <a:bodyPr/>
          <a:lstStyle/>
          <a:p>
            <a:fld id="{335EF0E0-171B-4D0C-9714-EB6AE1C7A81A}" type="datetimeFigureOut">
              <a:rPr lang="sl-SI" smtClean="0"/>
              <a:t>30. 07. 2025</a:t>
            </a:fld>
            <a:endParaRPr lang="sl-SI"/>
          </a:p>
        </p:txBody>
      </p:sp>
      <p:sp>
        <p:nvSpPr>
          <p:cNvPr id="6" name="Označba mesta noge 5">
            <a:extLst>
              <a:ext uri="{FF2B5EF4-FFF2-40B4-BE49-F238E27FC236}">
                <a16:creationId xmlns:a16="http://schemas.microsoft.com/office/drawing/2014/main" id="{EE860B91-6CC1-40C7-A445-64C952545609}"/>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82009652-6065-4EA4-B34E-2ED182ADB6AF}"/>
              </a:ext>
            </a:extLst>
          </p:cNvPr>
          <p:cNvSpPr>
            <a:spLocks noGrp="1"/>
          </p:cNvSpPr>
          <p:nvPr>
            <p:ph type="sldNum" sz="quarter" idx="12"/>
          </p:nvPr>
        </p:nvSpPr>
        <p:spPr/>
        <p:txBody>
          <a:bodyPr/>
          <a:lstStyle/>
          <a:p>
            <a:fld id="{D4786FD2-FACD-4BB6-A425-E30F62ED8524}" type="slidenum">
              <a:rPr lang="sl-SI" smtClean="0"/>
              <a:t>‹#›</a:t>
            </a:fld>
            <a:endParaRPr lang="sl-SI"/>
          </a:p>
        </p:txBody>
      </p:sp>
    </p:spTree>
    <p:extLst>
      <p:ext uri="{BB962C8B-B14F-4D97-AF65-F5344CB8AC3E}">
        <p14:creationId xmlns:p14="http://schemas.microsoft.com/office/powerpoint/2010/main" val="74034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0632E45-EF18-43FE-8DF7-9C4B868D69F6}"/>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169C5380-E2E8-4A0F-8590-5D6DEC532F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7C677173-5E4E-47ED-84D3-F615282A14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329260AD-923A-49AE-93BF-30F0338F2C04}"/>
              </a:ext>
            </a:extLst>
          </p:cNvPr>
          <p:cNvSpPr>
            <a:spLocks noGrp="1"/>
          </p:cNvSpPr>
          <p:nvPr>
            <p:ph type="dt" sz="half" idx="10"/>
          </p:nvPr>
        </p:nvSpPr>
        <p:spPr/>
        <p:txBody>
          <a:bodyPr/>
          <a:lstStyle/>
          <a:p>
            <a:fld id="{335EF0E0-171B-4D0C-9714-EB6AE1C7A81A}" type="datetimeFigureOut">
              <a:rPr lang="sl-SI" smtClean="0"/>
              <a:t>30. 07. 2025</a:t>
            </a:fld>
            <a:endParaRPr lang="sl-SI"/>
          </a:p>
        </p:txBody>
      </p:sp>
      <p:sp>
        <p:nvSpPr>
          <p:cNvPr id="6" name="Označba mesta noge 5">
            <a:extLst>
              <a:ext uri="{FF2B5EF4-FFF2-40B4-BE49-F238E27FC236}">
                <a16:creationId xmlns:a16="http://schemas.microsoft.com/office/drawing/2014/main" id="{8A44C31C-668B-4B0F-8F48-4FF830FCE87F}"/>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0CB41875-975C-4708-8796-AE0AFF3C23C9}"/>
              </a:ext>
            </a:extLst>
          </p:cNvPr>
          <p:cNvSpPr>
            <a:spLocks noGrp="1"/>
          </p:cNvSpPr>
          <p:nvPr>
            <p:ph type="sldNum" sz="quarter" idx="12"/>
          </p:nvPr>
        </p:nvSpPr>
        <p:spPr/>
        <p:txBody>
          <a:bodyPr/>
          <a:lstStyle/>
          <a:p>
            <a:fld id="{D4786FD2-FACD-4BB6-A425-E30F62ED8524}" type="slidenum">
              <a:rPr lang="sl-SI" smtClean="0"/>
              <a:t>‹#›</a:t>
            </a:fld>
            <a:endParaRPr lang="sl-SI"/>
          </a:p>
        </p:txBody>
      </p:sp>
    </p:spTree>
    <p:extLst>
      <p:ext uri="{BB962C8B-B14F-4D97-AF65-F5344CB8AC3E}">
        <p14:creationId xmlns:p14="http://schemas.microsoft.com/office/powerpoint/2010/main" val="1218367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88AFD00E-8DE7-45B8-8366-A3C5647A11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616F0185-ADDC-4A5B-B57B-32492B7FF1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45A773C4-83EE-4E28-8BD0-4BFC33CE76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5EF0E0-171B-4D0C-9714-EB6AE1C7A81A}" type="datetimeFigureOut">
              <a:rPr lang="sl-SI" smtClean="0"/>
              <a:t>30. 07. 2025</a:t>
            </a:fld>
            <a:endParaRPr lang="sl-SI"/>
          </a:p>
        </p:txBody>
      </p:sp>
      <p:sp>
        <p:nvSpPr>
          <p:cNvPr id="5" name="Označba mesta noge 4">
            <a:extLst>
              <a:ext uri="{FF2B5EF4-FFF2-40B4-BE49-F238E27FC236}">
                <a16:creationId xmlns:a16="http://schemas.microsoft.com/office/drawing/2014/main" id="{64998D09-6FF1-415B-953A-8EF44C3D2E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a:extLst>
              <a:ext uri="{FF2B5EF4-FFF2-40B4-BE49-F238E27FC236}">
                <a16:creationId xmlns:a16="http://schemas.microsoft.com/office/drawing/2014/main" id="{1C42349D-44A1-42D8-8142-1EA7A82A7D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786FD2-FACD-4BB6-A425-E30F62ED8524}" type="slidenum">
              <a:rPr lang="sl-SI" smtClean="0"/>
              <a:t>‹#›</a:t>
            </a:fld>
            <a:endParaRPr lang="sl-SI"/>
          </a:p>
        </p:txBody>
      </p:sp>
    </p:spTree>
    <p:extLst>
      <p:ext uri="{BB962C8B-B14F-4D97-AF65-F5344CB8AC3E}">
        <p14:creationId xmlns:p14="http://schemas.microsoft.com/office/powerpoint/2010/main" val="37550590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11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55.jpg"/></Relationships>
</file>

<file path=ppt/slides/_rels/slide1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9.png"/><Relationship Id="rId4" Type="http://schemas.openxmlformats.org/officeDocument/2006/relationships/image" Target="../media/image58.jpeg"/></Relationships>
</file>

<file path=ppt/slides/_rels/slide12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6.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6.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9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55.jpg"/></Relationships>
</file>

<file path=ppt/slides/_rels/slide9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9.png"/><Relationship Id="rId4" Type="http://schemas.openxmlformats.org/officeDocument/2006/relationships/image" Target="../media/image58.jpeg"/></Relationships>
</file>

<file path=ppt/slides/_rels/slide9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4" name="Rectangle 7">
            <a:extLst>
              <a:ext uri="{FF2B5EF4-FFF2-40B4-BE49-F238E27FC236}">
                <a16:creationId xmlns:a16="http://schemas.microsoft.com/office/drawing/2014/main" id="{5463EB0A-3D7C-4AA5-BFA5-8EE5B4BA56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CB4C2EA2-5D5B-4E6D-8E4E-023143740972}"/>
              </a:ext>
            </a:extLst>
          </p:cNvPr>
          <p:cNvSpPr>
            <a:spLocks noGrp="1"/>
          </p:cNvSpPr>
          <p:nvPr>
            <p:ph type="ctrTitle"/>
          </p:nvPr>
        </p:nvSpPr>
        <p:spPr>
          <a:xfrm>
            <a:off x="577917" y="2290156"/>
            <a:ext cx="11034695" cy="1392382"/>
          </a:xfrm>
        </p:spPr>
        <p:txBody>
          <a:bodyPr>
            <a:normAutofit/>
          </a:bodyPr>
          <a:lstStyle/>
          <a:p>
            <a:r>
              <a:rPr lang="sl-SI" dirty="0"/>
              <a:t>Kviz znanja</a:t>
            </a:r>
            <a:endParaRPr lang="sl-SI" sz="4400" dirty="0"/>
          </a:p>
        </p:txBody>
      </p:sp>
      <p:sp>
        <p:nvSpPr>
          <p:cNvPr id="35" name="Rectangle 9">
            <a:extLst>
              <a:ext uri="{FF2B5EF4-FFF2-40B4-BE49-F238E27FC236}">
                <a16:creationId xmlns:a16="http://schemas.microsoft.com/office/drawing/2014/main" id="{7945AD00-F967-454D-A4B2-39ABA5C88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11">
            <a:extLst>
              <a:ext uri="{FF2B5EF4-FFF2-40B4-BE49-F238E27FC236}">
                <a16:creationId xmlns:a16="http://schemas.microsoft.com/office/drawing/2014/main" id="{E9BC5B79-B912-427C-8219-E3E50943F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Tabela 5">
            <a:extLst>
              <a:ext uri="{FF2B5EF4-FFF2-40B4-BE49-F238E27FC236}">
                <a16:creationId xmlns:a16="http://schemas.microsoft.com/office/drawing/2014/main" id="{63B814B7-6E6A-EF2D-6267-7FFC75884CC1}"/>
              </a:ext>
            </a:extLst>
          </p:cNvPr>
          <p:cNvGraphicFramePr>
            <a:graphicFrameLocks noGrp="1"/>
          </p:cNvGraphicFramePr>
          <p:nvPr>
            <p:extLst>
              <p:ext uri="{D42A27DB-BD31-4B8C-83A1-F6EECF244321}">
                <p14:modId xmlns:p14="http://schemas.microsoft.com/office/powerpoint/2010/main" val="1177339802"/>
              </p:ext>
            </p:extLst>
          </p:nvPr>
        </p:nvGraphicFramePr>
        <p:xfrm>
          <a:off x="577917" y="4662718"/>
          <a:ext cx="10757060" cy="1554480"/>
        </p:xfrm>
        <a:graphic>
          <a:graphicData uri="http://schemas.openxmlformats.org/drawingml/2006/table">
            <a:tbl>
              <a:tblPr firstRow="1" bandRow="1">
                <a:tableStyleId>{2D5ABB26-0587-4C30-8999-92F81FD0307C}</a:tableStyleId>
              </a:tblPr>
              <a:tblGrid>
                <a:gridCol w="1652904">
                  <a:extLst>
                    <a:ext uri="{9D8B030D-6E8A-4147-A177-3AD203B41FA5}">
                      <a16:colId xmlns:a16="http://schemas.microsoft.com/office/drawing/2014/main" val="2715527671"/>
                    </a:ext>
                  </a:extLst>
                </a:gridCol>
                <a:gridCol w="9104156">
                  <a:extLst>
                    <a:ext uri="{9D8B030D-6E8A-4147-A177-3AD203B41FA5}">
                      <a16:colId xmlns:a16="http://schemas.microsoft.com/office/drawing/2014/main" val="470368885"/>
                    </a:ext>
                  </a:extLst>
                </a:gridCol>
              </a:tblGrid>
              <a:tr h="427789">
                <a:tc>
                  <a:txBody>
                    <a:bodyPr/>
                    <a:lstStyle/>
                    <a:p>
                      <a:r>
                        <a:rPr lang="sl-SI" sz="2800" b="1"/>
                        <a:t>Kraj:</a:t>
                      </a:r>
                    </a:p>
                  </a:txBody>
                  <a:tcPr/>
                </a:tc>
                <a:tc>
                  <a:txBody>
                    <a:bodyPr/>
                    <a:lstStyle/>
                    <a:p>
                      <a:r>
                        <a:rPr lang="sl-SI" sz="2800" noProof="0" dirty="0"/>
                        <a:t>Ormož</a:t>
                      </a:r>
                    </a:p>
                  </a:txBody>
                  <a:tcPr/>
                </a:tc>
                <a:extLst>
                  <a:ext uri="{0D108BD9-81ED-4DB2-BD59-A6C34878D82A}">
                    <a16:rowId xmlns:a16="http://schemas.microsoft.com/office/drawing/2014/main" val="159032741"/>
                  </a:ext>
                </a:extLst>
              </a:tr>
              <a:tr h="427789">
                <a:tc>
                  <a:txBody>
                    <a:bodyPr/>
                    <a:lstStyle/>
                    <a:p>
                      <a:r>
                        <a:rPr lang="sl-SI" sz="2800" b="1"/>
                        <a:t>Datum:</a:t>
                      </a:r>
                    </a:p>
                  </a:txBody>
                  <a:tcPr/>
                </a:tc>
                <a:tc>
                  <a:txBody>
                    <a:bodyPr/>
                    <a:lstStyle/>
                    <a:p>
                      <a:r>
                        <a:rPr lang="en-US" sz="2800" dirty="0"/>
                        <a:t>30</a:t>
                      </a:r>
                      <a:r>
                        <a:rPr lang="sl-SI" sz="2800" dirty="0"/>
                        <a:t>. </a:t>
                      </a:r>
                      <a:r>
                        <a:rPr lang="en-US" sz="2800" dirty="0"/>
                        <a:t>7</a:t>
                      </a:r>
                      <a:r>
                        <a:rPr lang="sl-SI" sz="2800" dirty="0"/>
                        <a:t>. 2025</a:t>
                      </a:r>
                    </a:p>
                  </a:txBody>
                  <a:tcPr/>
                </a:tc>
                <a:extLst>
                  <a:ext uri="{0D108BD9-81ED-4DB2-BD59-A6C34878D82A}">
                    <a16:rowId xmlns:a16="http://schemas.microsoft.com/office/drawing/2014/main" val="3142655023"/>
                  </a:ext>
                </a:extLst>
              </a:tr>
              <a:tr h="427789">
                <a:tc>
                  <a:txBody>
                    <a:bodyPr/>
                    <a:lstStyle/>
                    <a:p>
                      <a:r>
                        <a:rPr lang="sl-SI" sz="2800" b="1" dirty="0"/>
                        <a:t>Voditelj:</a:t>
                      </a:r>
                    </a:p>
                  </a:txBody>
                  <a:tcPr/>
                </a:tc>
                <a:tc>
                  <a:txBody>
                    <a:bodyPr/>
                    <a:lstStyle/>
                    <a:p>
                      <a:r>
                        <a:rPr lang="sl-SI" sz="2800" dirty="0"/>
                        <a:t>Luka Lukač</a:t>
                      </a:r>
                    </a:p>
                  </a:txBody>
                  <a:tcPr/>
                </a:tc>
                <a:extLst>
                  <a:ext uri="{0D108BD9-81ED-4DB2-BD59-A6C34878D82A}">
                    <a16:rowId xmlns:a16="http://schemas.microsoft.com/office/drawing/2014/main" val="2033225146"/>
                  </a:ext>
                </a:extLst>
              </a:tr>
            </a:tbl>
          </a:graphicData>
        </a:graphic>
      </p:graphicFrame>
    </p:spTree>
    <p:extLst>
      <p:ext uri="{BB962C8B-B14F-4D97-AF65-F5344CB8AC3E}">
        <p14:creationId xmlns:p14="http://schemas.microsoft.com/office/powerpoint/2010/main" val="173658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0B7AA-DA31-8D08-5C2F-A031B658763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C674546-473D-0975-F362-94206EB82774}"/>
              </a:ext>
            </a:extLst>
          </p:cNvPr>
          <p:cNvSpPr txBox="1"/>
          <p:nvPr/>
        </p:nvSpPr>
        <p:spPr>
          <a:xfrm>
            <a:off x="834501" y="310716"/>
            <a:ext cx="772358" cy="646331"/>
          </a:xfrm>
          <a:prstGeom prst="rect">
            <a:avLst/>
          </a:prstGeom>
          <a:noFill/>
        </p:spPr>
        <p:txBody>
          <a:bodyPr wrap="square" rtlCol="0">
            <a:spAutoFit/>
          </a:bodyPr>
          <a:lstStyle/>
          <a:p>
            <a:r>
              <a:rPr lang="sl-SI" sz="3600" dirty="0"/>
              <a:t>4.</a:t>
            </a:r>
            <a:endParaRPr lang="en-US" sz="3600" dirty="0"/>
          </a:p>
        </p:txBody>
      </p:sp>
      <p:sp>
        <p:nvSpPr>
          <p:cNvPr id="3" name="TextBox 2">
            <a:extLst>
              <a:ext uri="{FF2B5EF4-FFF2-40B4-BE49-F238E27FC236}">
                <a16:creationId xmlns:a16="http://schemas.microsoft.com/office/drawing/2014/main" id="{BA807FCF-1E4F-5EC4-918E-91798E4D0ADA}"/>
              </a:ext>
            </a:extLst>
          </p:cNvPr>
          <p:cNvSpPr txBox="1"/>
          <p:nvPr/>
        </p:nvSpPr>
        <p:spPr>
          <a:xfrm>
            <a:off x="194720" y="6362618"/>
            <a:ext cx="3662905" cy="369332"/>
          </a:xfrm>
          <a:prstGeom prst="rect">
            <a:avLst/>
          </a:prstGeom>
          <a:noFill/>
        </p:spPr>
        <p:txBody>
          <a:bodyPr wrap="square" rtlCol="0">
            <a:spAutoFit/>
          </a:bodyPr>
          <a:lstStyle/>
          <a:p>
            <a:r>
              <a:rPr lang="sl-SI" dirty="0"/>
              <a:t>Otroci cvetja</a:t>
            </a:r>
            <a:endParaRPr lang="en-US" dirty="0"/>
          </a:p>
        </p:txBody>
      </p:sp>
      <p:sp>
        <p:nvSpPr>
          <p:cNvPr id="5" name="TextBox 4">
            <a:extLst>
              <a:ext uri="{FF2B5EF4-FFF2-40B4-BE49-F238E27FC236}">
                <a16:creationId xmlns:a16="http://schemas.microsoft.com/office/drawing/2014/main" id="{CBFE7445-1E36-037C-D1AE-EF0CAE7F734A}"/>
              </a:ext>
            </a:extLst>
          </p:cNvPr>
          <p:cNvSpPr txBox="1"/>
          <p:nvPr/>
        </p:nvSpPr>
        <p:spPr>
          <a:xfrm>
            <a:off x="1606859" y="310716"/>
            <a:ext cx="10151494" cy="2862322"/>
          </a:xfrm>
          <a:prstGeom prst="rect">
            <a:avLst/>
          </a:prstGeom>
          <a:noFill/>
        </p:spPr>
        <p:txBody>
          <a:bodyPr wrap="square" rtlCol="0">
            <a:spAutoFit/>
          </a:bodyPr>
          <a:lstStyle/>
          <a:p>
            <a:r>
              <a:rPr lang="sl-SI" sz="3600" dirty="0">
                <a:latin typeface="+mn-lt"/>
              </a:rPr>
              <a:t>Kateri zloglasni kalifornijski motoristični klub, znan po glasnih harley-davidsonih</a:t>
            </a:r>
            <a:r>
              <a:rPr lang="sl-SI" sz="3600" dirty="0"/>
              <a:t> in kriminalnih dejanjih, je leta 1969 na festivalu v Altamontu skrbel za varnost in šokiral celotno ameriško javnost z ubojem Mereditha Hunterja?</a:t>
            </a:r>
            <a:endParaRPr lang="sl-SI" sz="4000" dirty="0"/>
          </a:p>
        </p:txBody>
      </p:sp>
      <p:pic>
        <p:nvPicPr>
          <p:cNvPr id="4098" name="Picture 2" descr="Ontario government forced to return property to Hells Angels - The Globe  and Mail">
            <a:extLst>
              <a:ext uri="{FF2B5EF4-FFF2-40B4-BE49-F238E27FC236}">
                <a16:creationId xmlns:a16="http://schemas.microsoft.com/office/drawing/2014/main" id="{4B1BA1E9-98DC-443F-340C-9F725314FE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3107" y="3429000"/>
            <a:ext cx="4925786" cy="3283857"/>
          </a:xfrm>
          <a:prstGeom prst="rect">
            <a:avLst/>
          </a:prstGeom>
          <a:noFill/>
          <a:extLst>
            <a:ext uri="{909E8E84-426E-40DD-AFC4-6F175D3DCCD1}">
              <a14:hiddenFill xmlns:a14="http://schemas.microsoft.com/office/drawing/2010/main">
                <a:solidFill>
                  <a:srgbClr val="FFFFFF"/>
                </a:solidFill>
              </a14:hiddenFill>
            </a:ext>
          </a:extLst>
        </p:spPr>
      </p:pic>
      <p:sp>
        <p:nvSpPr>
          <p:cNvPr id="2" name="Block Arc 1">
            <a:extLst>
              <a:ext uri="{FF2B5EF4-FFF2-40B4-BE49-F238E27FC236}">
                <a16:creationId xmlns:a16="http://schemas.microsoft.com/office/drawing/2014/main" id="{4A33C46D-736C-D8CA-18EF-296901412CD1}"/>
              </a:ext>
            </a:extLst>
          </p:cNvPr>
          <p:cNvSpPr/>
          <p:nvPr/>
        </p:nvSpPr>
        <p:spPr>
          <a:xfrm>
            <a:off x="4362357" y="4001057"/>
            <a:ext cx="3871703" cy="3218241"/>
          </a:xfrm>
          <a:prstGeom prst="blockArc">
            <a:avLst>
              <a:gd name="adj1" fmla="val 10692853"/>
              <a:gd name="adj2" fmla="val 38974"/>
              <a:gd name="adj3" fmla="val 23473"/>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129312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313BF-6873-CC62-9CF9-996AE11A7370}"/>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9A57CB3-1CCF-F4D7-6666-05BA12A22E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a:ea typeface="+mn-ea"/>
              <a:cs typeface="+mn-cs"/>
            </a:endParaRPr>
          </a:p>
        </p:txBody>
      </p:sp>
      <p:sp>
        <p:nvSpPr>
          <p:cNvPr id="2" name="Naslov 1">
            <a:extLst>
              <a:ext uri="{FF2B5EF4-FFF2-40B4-BE49-F238E27FC236}">
                <a16:creationId xmlns:a16="http://schemas.microsoft.com/office/drawing/2014/main" id="{58080F68-7ACF-A454-B530-5FDCF2028B22}"/>
              </a:ext>
            </a:extLst>
          </p:cNvPr>
          <p:cNvSpPr>
            <a:spLocks noGrp="1"/>
          </p:cNvSpPr>
          <p:nvPr>
            <p:ph type="ctrTitle"/>
          </p:nvPr>
        </p:nvSpPr>
        <p:spPr>
          <a:xfrm>
            <a:off x="578651" y="1122363"/>
            <a:ext cx="11034695" cy="3174690"/>
          </a:xfrm>
        </p:spPr>
        <p:txBody>
          <a:bodyPr>
            <a:normAutofit/>
          </a:bodyPr>
          <a:lstStyle/>
          <a:p>
            <a:pPr algn="l">
              <a:lnSpc>
                <a:spcPct val="150000"/>
              </a:lnSpc>
            </a:pPr>
            <a:r>
              <a:rPr lang="sl-SI" dirty="0"/>
              <a:t>Četrti sklop</a:t>
            </a:r>
            <a:br>
              <a:rPr lang="sl-SI" dirty="0"/>
            </a:br>
            <a:r>
              <a:rPr lang="sl-SI" sz="4400" noProof="0" dirty="0"/>
              <a:t>Mehurji</a:t>
            </a:r>
            <a:endParaRPr lang="sl-SI" sz="4400" dirty="0"/>
          </a:p>
        </p:txBody>
      </p:sp>
      <p:sp>
        <p:nvSpPr>
          <p:cNvPr id="9" name="Rectangle 8">
            <a:extLst>
              <a:ext uri="{FF2B5EF4-FFF2-40B4-BE49-F238E27FC236}">
                <a16:creationId xmlns:a16="http://schemas.microsoft.com/office/drawing/2014/main" id="{4E4D1195-5B77-A19B-340A-9CC8F121D3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EB68B19-0247-3BD4-3A4B-2F8F753CF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Žoge — Igriva igralnica">
            <a:extLst>
              <a:ext uri="{FF2B5EF4-FFF2-40B4-BE49-F238E27FC236}">
                <a16:creationId xmlns:a16="http://schemas.microsoft.com/office/drawing/2014/main" id="{16CF6DFF-6D4D-312D-7924-C8DFBBD33A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5751" y="478081"/>
            <a:ext cx="4870450" cy="3325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30554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66E98-AC46-0756-EB2A-F7E30B070E5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8990C2E-C928-3551-986D-6C36B29E8E34}"/>
              </a:ext>
            </a:extLst>
          </p:cNvPr>
          <p:cNvSpPr txBox="1"/>
          <p:nvPr/>
        </p:nvSpPr>
        <p:spPr>
          <a:xfrm>
            <a:off x="834500" y="310716"/>
            <a:ext cx="815575" cy="646331"/>
          </a:xfrm>
          <a:prstGeom prst="rect">
            <a:avLst/>
          </a:prstGeom>
          <a:noFill/>
        </p:spPr>
        <p:txBody>
          <a:bodyPr wrap="square" rtlCol="0">
            <a:spAutoFit/>
          </a:bodyPr>
          <a:lstStyle/>
          <a:p>
            <a:r>
              <a:rPr lang="sl-SI" sz="3600" dirty="0"/>
              <a:t>25.</a:t>
            </a:r>
            <a:endParaRPr lang="en-US" sz="3600" dirty="0"/>
          </a:p>
        </p:txBody>
      </p:sp>
      <p:sp>
        <p:nvSpPr>
          <p:cNvPr id="3" name="TextBox 2">
            <a:extLst>
              <a:ext uri="{FF2B5EF4-FFF2-40B4-BE49-F238E27FC236}">
                <a16:creationId xmlns:a16="http://schemas.microsoft.com/office/drawing/2014/main" id="{5E63B617-FCDA-8D91-CE6C-0E40737E03F9}"/>
              </a:ext>
            </a:extLst>
          </p:cNvPr>
          <p:cNvSpPr txBox="1"/>
          <p:nvPr/>
        </p:nvSpPr>
        <p:spPr>
          <a:xfrm>
            <a:off x="194720" y="6362618"/>
            <a:ext cx="3662905" cy="369332"/>
          </a:xfrm>
          <a:prstGeom prst="rect">
            <a:avLst/>
          </a:prstGeom>
          <a:noFill/>
        </p:spPr>
        <p:txBody>
          <a:bodyPr wrap="square" rtlCol="0">
            <a:spAutoFit/>
          </a:bodyPr>
          <a:lstStyle/>
          <a:p>
            <a:r>
              <a:rPr lang="sl-SI" dirty="0"/>
              <a:t>Mehurji</a:t>
            </a:r>
            <a:endParaRPr lang="en-US" dirty="0"/>
          </a:p>
        </p:txBody>
      </p:sp>
      <p:sp>
        <p:nvSpPr>
          <p:cNvPr id="5" name="TextBox 4">
            <a:extLst>
              <a:ext uri="{FF2B5EF4-FFF2-40B4-BE49-F238E27FC236}">
                <a16:creationId xmlns:a16="http://schemas.microsoft.com/office/drawing/2014/main" id="{CB5D3E82-8501-0E46-2BF4-1029D9B56A92}"/>
              </a:ext>
            </a:extLst>
          </p:cNvPr>
          <p:cNvSpPr txBox="1"/>
          <p:nvPr/>
        </p:nvSpPr>
        <p:spPr>
          <a:xfrm>
            <a:off x="1606859" y="310716"/>
            <a:ext cx="10151494" cy="3416320"/>
          </a:xfrm>
          <a:prstGeom prst="rect">
            <a:avLst/>
          </a:prstGeom>
          <a:noFill/>
        </p:spPr>
        <p:txBody>
          <a:bodyPr wrap="square" rtlCol="0">
            <a:spAutoFit/>
          </a:bodyPr>
          <a:lstStyle/>
          <a:p>
            <a:r>
              <a:rPr lang="sl-SI" sz="3600" dirty="0"/>
              <a:t>Kateri nogometaš je 3. julija 2025 tragično preminil v prometni nesreči v Španiji? Do pravilnega odgovora vas pripelje tudi priljubljena vrsta enolončnice.</a:t>
            </a:r>
          </a:p>
          <a:p>
            <a:br>
              <a:rPr lang="sl-SI" sz="3600" dirty="0"/>
            </a:br>
            <a:r>
              <a:rPr lang="sl-SI" sz="3600" b="0" dirty="0">
                <a:solidFill>
                  <a:srgbClr val="FF0000"/>
                </a:solidFill>
              </a:rPr>
              <a:t>Diogo Jota</a:t>
            </a:r>
            <a:endParaRPr lang="en-US" sz="3600" dirty="0"/>
          </a:p>
        </p:txBody>
      </p:sp>
      <p:pic>
        <p:nvPicPr>
          <p:cNvPr id="2052" name="Picture 4" descr="Diogo Jota was behind the wheel and likely speeding when car crashed,  preliminary police investigation says | CNN">
            <a:extLst>
              <a:ext uri="{FF2B5EF4-FFF2-40B4-BE49-F238E27FC236}">
                <a16:creationId xmlns:a16="http://schemas.microsoft.com/office/drawing/2014/main" id="{0D6F2159-43AB-2D44-EBEC-165EC656737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556503" y="3130964"/>
            <a:ext cx="6069503" cy="3416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8715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4C4CB-1E95-62F1-C6C8-1FF24802185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34ED2A8-067F-5C8C-6EAE-3A85D20F8359}"/>
              </a:ext>
            </a:extLst>
          </p:cNvPr>
          <p:cNvSpPr txBox="1"/>
          <p:nvPr/>
        </p:nvSpPr>
        <p:spPr>
          <a:xfrm>
            <a:off x="834500" y="310716"/>
            <a:ext cx="815575" cy="646331"/>
          </a:xfrm>
          <a:prstGeom prst="rect">
            <a:avLst/>
          </a:prstGeom>
          <a:noFill/>
        </p:spPr>
        <p:txBody>
          <a:bodyPr wrap="square" rtlCol="0">
            <a:spAutoFit/>
          </a:bodyPr>
          <a:lstStyle/>
          <a:p>
            <a:r>
              <a:rPr lang="sl-SI" sz="3600" dirty="0"/>
              <a:t>26.</a:t>
            </a:r>
            <a:endParaRPr lang="en-US" sz="3600" dirty="0"/>
          </a:p>
        </p:txBody>
      </p:sp>
      <p:sp>
        <p:nvSpPr>
          <p:cNvPr id="3" name="TextBox 2">
            <a:extLst>
              <a:ext uri="{FF2B5EF4-FFF2-40B4-BE49-F238E27FC236}">
                <a16:creationId xmlns:a16="http://schemas.microsoft.com/office/drawing/2014/main" id="{06EDC26E-D9CF-2082-6A99-84ED6BF2D89D}"/>
              </a:ext>
            </a:extLst>
          </p:cNvPr>
          <p:cNvSpPr txBox="1"/>
          <p:nvPr/>
        </p:nvSpPr>
        <p:spPr>
          <a:xfrm>
            <a:off x="194720" y="6362618"/>
            <a:ext cx="3662905" cy="369332"/>
          </a:xfrm>
          <a:prstGeom prst="rect">
            <a:avLst/>
          </a:prstGeom>
          <a:noFill/>
        </p:spPr>
        <p:txBody>
          <a:bodyPr wrap="square" rtlCol="0">
            <a:spAutoFit/>
          </a:bodyPr>
          <a:lstStyle/>
          <a:p>
            <a:r>
              <a:rPr lang="sl-SI" dirty="0"/>
              <a:t>Mehurji</a:t>
            </a:r>
            <a:endParaRPr lang="en-US" dirty="0"/>
          </a:p>
        </p:txBody>
      </p:sp>
      <p:sp>
        <p:nvSpPr>
          <p:cNvPr id="5" name="TextBox 4">
            <a:extLst>
              <a:ext uri="{FF2B5EF4-FFF2-40B4-BE49-F238E27FC236}">
                <a16:creationId xmlns:a16="http://schemas.microsoft.com/office/drawing/2014/main" id="{6EEC43C5-C572-5A9F-F787-3A575CC1EBA2}"/>
              </a:ext>
            </a:extLst>
          </p:cNvPr>
          <p:cNvSpPr txBox="1"/>
          <p:nvPr/>
        </p:nvSpPr>
        <p:spPr>
          <a:xfrm>
            <a:off x="1606859" y="310716"/>
            <a:ext cx="10151494" cy="3416320"/>
          </a:xfrm>
          <a:prstGeom prst="rect">
            <a:avLst/>
          </a:prstGeom>
          <a:noFill/>
        </p:spPr>
        <p:txBody>
          <a:bodyPr wrap="square" rtlCol="0">
            <a:spAutoFit/>
          </a:bodyPr>
          <a:lstStyle/>
          <a:p>
            <a:r>
              <a:rPr lang="sl-SI" sz="3600" dirty="0"/>
              <a:t>Katera človeška mišica na robu sečnega mehurja se med kopičenjem urina sprosti in omogoči njegovo širjenje, med odvajanjem urina pa se skrči in omogoči tok urina v sečnico?</a:t>
            </a:r>
          </a:p>
          <a:p>
            <a:br>
              <a:rPr lang="sl-SI" sz="3600" dirty="0"/>
            </a:br>
            <a:r>
              <a:rPr lang="sl-SI" sz="3600" b="0" dirty="0">
                <a:solidFill>
                  <a:srgbClr val="FF0000"/>
                </a:solidFill>
              </a:rPr>
              <a:t>Detruzor</a:t>
            </a:r>
            <a:endParaRPr lang="en-US" sz="3600" dirty="0"/>
          </a:p>
        </p:txBody>
      </p:sp>
      <p:pic>
        <p:nvPicPr>
          <p:cNvPr id="3074" name="Picture 2" descr="The anatomy of the bladder - Jude">
            <a:extLst>
              <a:ext uri="{FF2B5EF4-FFF2-40B4-BE49-F238E27FC236}">
                <a16:creationId xmlns:a16="http://schemas.microsoft.com/office/drawing/2014/main" id="{0E9747C0-2BB1-EDEC-3346-04444EB8A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5055" y="2975629"/>
            <a:ext cx="5856033" cy="3672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5397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22716-5C74-0D2B-617D-DCE61E42347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DFFC328-8EB5-144D-7200-B9ED48C1C1DC}"/>
              </a:ext>
            </a:extLst>
          </p:cNvPr>
          <p:cNvSpPr txBox="1"/>
          <p:nvPr/>
        </p:nvSpPr>
        <p:spPr>
          <a:xfrm>
            <a:off x="834500" y="310716"/>
            <a:ext cx="815575" cy="646331"/>
          </a:xfrm>
          <a:prstGeom prst="rect">
            <a:avLst/>
          </a:prstGeom>
          <a:noFill/>
        </p:spPr>
        <p:txBody>
          <a:bodyPr wrap="square" rtlCol="0">
            <a:spAutoFit/>
          </a:bodyPr>
          <a:lstStyle/>
          <a:p>
            <a:r>
              <a:rPr lang="sl-SI" sz="3600" dirty="0"/>
              <a:t>27.</a:t>
            </a:r>
            <a:endParaRPr lang="en-US" sz="3600" dirty="0"/>
          </a:p>
        </p:txBody>
      </p:sp>
      <p:sp>
        <p:nvSpPr>
          <p:cNvPr id="3" name="TextBox 2">
            <a:extLst>
              <a:ext uri="{FF2B5EF4-FFF2-40B4-BE49-F238E27FC236}">
                <a16:creationId xmlns:a16="http://schemas.microsoft.com/office/drawing/2014/main" id="{929BFFFF-D8CD-4A04-42FC-C05448256AA2}"/>
              </a:ext>
            </a:extLst>
          </p:cNvPr>
          <p:cNvSpPr txBox="1"/>
          <p:nvPr/>
        </p:nvSpPr>
        <p:spPr>
          <a:xfrm>
            <a:off x="194720" y="6362618"/>
            <a:ext cx="3662905" cy="369332"/>
          </a:xfrm>
          <a:prstGeom prst="rect">
            <a:avLst/>
          </a:prstGeom>
          <a:noFill/>
        </p:spPr>
        <p:txBody>
          <a:bodyPr wrap="square" rtlCol="0">
            <a:spAutoFit/>
          </a:bodyPr>
          <a:lstStyle/>
          <a:p>
            <a:r>
              <a:rPr lang="sl-SI" dirty="0"/>
              <a:t>Mehurji</a:t>
            </a:r>
            <a:endParaRPr lang="en-US" dirty="0"/>
          </a:p>
        </p:txBody>
      </p:sp>
      <p:sp>
        <p:nvSpPr>
          <p:cNvPr id="5" name="TextBox 4">
            <a:extLst>
              <a:ext uri="{FF2B5EF4-FFF2-40B4-BE49-F238E27FC236}">
                <a16:creationId xmlns:a16="http://schemas.microsoft.com/office/drawing/2014/main" id="{A186AAB4-968D-5F6A-6440-E4DD36B331F9}"/>
              </a:ext>
            </a:extLst>
          </p:cNvPr>
          <p:cNvSpPr txBox="1"/>
          <p:nvPr/>
        </p:nvSpPr>
        <p:spPr>
          <a:xfrm>
            <a:off x="1606859" y="310716"/>
            <a:ext cx="10151494" cy="2308324"/>
          </a:xfrm>
          <a:prstGeom prst="rect">
            <a:avLst/>
          </a:prstGeom>
          <a:noFill/>
        </p:spPr>
        <p:txBody>
          <a:bodyPr wrap="square" rtlCol="0">
            <a:spAutoFit/>
          </a:bodyPr>
          <a:lstStyle/>
          <a:p>
            <a:r>
              <a:rPr lang="sl-SI" sz="3600" dirty="0"/>
              <a:t>a) Kateri športnik se kiti z rezultati, prikazanimi na spodnji sliki?</a:t>
            </a:r>
          </a:p>
          <a:p>
            <a:br>
              <a:rPr lang="sl-SI" sz="3600" dirty="0"/>
            </a:br>
            <a:r>
              <a:rPr lang="sl-SI" sz="3600" b="0" dirty="0">
                <a:solidFill>
                  <a:srgbClr val="FF0000"/>
                </a:solidFill>
              </a:rPr>
              <a:t>Tiger Woods</a:t>
            </a:r>
            <a:endParaRPr lang="en-US" sz="3600" dirty="0"/>
          </a:p>
        </p:txBody>
      </p:sp>
      <p:pic>
        <p:nvPicPr>
          <p:cNvPr id="6" name="Picture 5">
            <a:extLst>
              <a:ext uri="{FF2B5EF4-FFF2-40B4-BE49-F238E27FC236}">
                <a16:creationId xmlns:a16="http://schemas.microsoft.com/office/drawing/2014/main" id="{DDACE256-5058-E1B9-BF72-78B43C15287B}"/>
              </a:ext>
            </a:extLst>
          </p:cNvPr>
          <p:cNvPicPr>
            <a:picLocks noChangeAspect="1"/>
          </p:cNvPicPr>
          <p:nvPr/>
        </p:nvPicPr>
        <p:blipFill>
          <a:blip r:embed="rId2"/>
          <a:stretch>
            <a:fillRect/>
          </a:stretch>
        </p:blipFill>
        <p:spPr>
          <a:xfrm>
            <a:off x="7013449" y="1762298"/>
            <a:ext cx="4663440" cy="2654433"/>
          </a:xfrm>
          <a:prstGeom prst="rect">
            <a:avLst/>
          </a:prstGeom>
        </p:spPr>
      </p:pic>
      <p:pic>
        <p:nvPicPr>
          <p:cNvPr id="8194" name="Picture 2" descr="Tiger Woods | Biography, Majors, Masters, Leg Injury, &amp; Family | Britannica">
            <a:extLst>
              <a:ext uri="{FF2B5EF4-FFF2-40B4-BE49-F238E27FC236}">
                <a16:creationId xmlns:a16="http://schemas.microsoft.com/office/drawing/2014/main" id="{DAA785E2-43E4-8341-366F-8A59751832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0075" y="3429000"/>
            <a:ext cx="4951476" cy="3205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151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79002-3C22-1C00-9256-09351223FC2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49172F3-D7DB-6F77-B5CA-6BD1B5A465E9}"/>
              </a:ext>
            </a:extLst>
          </p:cNvPr>
          <p:cNvSpPr txBox="1"/>
          <p:nvPr/>
        </p:nvSpPr>
        <p:spPr>
          <a:xfrm>
            <a:off x="834500" y="310716"/>
            <a:ext cx="815575" cy="646331"/>
          </a:xfrm>
          <a:prstGeom prst="rect">
            <a:avLst/>
          </a:prstGeom>
          <a:noFill/>
        </p:spPr>
        <p:txBody>
          <a:bodyPr wrap="square" rtlCol="0">
            <a:spAutoFit/>
          </a:bodyPr>
          <a:lstStyle/>
          <a:p>
            <a:r>
              <a:rPr lang="sl-SI" sz="3600" dirty="0"/>
              <a:t>27.</a:t>
            </a:r>
            <a:endParaRPr lang="en-US" sz="3600" dirty="0"/>
          </a:p>
        </p:txBody>
      </p:sp>
      <p:sp>
        <p:nvSpPr>
          <p:cNvPr id="3" name="TextBox 2">
            <a:extLst>
              <a:ext uri="{FF2B5EF4-FFF2-40B4-BE49-F238E27FC236}">
                <a16:creationId xmlns:a16="http://schemas.microsoft.com/office/drawing/2014/main" id="{F7B863FD-4E81-C735-14EA-6B06D0374940}"/>
              </a:ext>
            </a:extLst>
          </p:cNvPr>
          <p:cNvSpPr txBox="1"/>
          <p:nvPr/>
        </p:nvSpPr>
        <p:spPr>
          <a:xfrm>
            <a:off x="194720" y="6362618"/>
            <a:ext cx="3662905" cy="369332"/>
          </a:xfrm>
          <a:prstGeom prst="rect">
            <a:avLst/>
          </a:prstGeom>
          <a:noFill/>
        </p:spPr>
        <p:txBody>
          <a:bodyPr wrap="square" rtlCol="0">
            <a:spAutoFit/>
          </a:bodyPr>
          <a:lstStyle/>
          <a:p>
            <a:r>
              <a:rPr lang="sl-SI" dirty="0"/>
              <a:t>Mehurji</a:t>
            </a:r>
            <a:endParaRPr lang="en-US" dirty="0"/>
          </a:p>
        </p:txBody>
      </p:sp>
      <p:sp>
        <p:nvSpPr>
          <p:cNvPr id="5" name="TextBox 4">
            <a:extLst>
              <a:ext uri="{FF2B5EF4-FFF2-40B4-BE49-F238E27FC236}">
                <a16:creationId xmlns:a16="http://schemas.microsoft.com/office/drawing/2014/main" id="{B871E747-BA9A-6314-5739-754018044AE7}"/>
              </a:ext>
            </a:extLst>
          </p:cNvPr>
          <p:cNvSpPr txBox="1"/>
          <p:nvPr/>
        </p:nvSpPr>
        <p:spPr>
          <a:xfrm>
            <a:off x="1606859" y="310716"/>
            <a:ext cx="10151494" cy="2308324"/>
          </a:xfrm>
          <a:prstGeom prst="rect">
            <a:avLst/>
          </a:prstGeom>
          <a:noFill/>
        </p:spPr>
        <p:txBody>
          <a:bodyPr wrap="square" rtlCol="0">
            <a:spAutoFit/>
          </a:bodyPr>
          <a:lstStyle/>
          <a:p>
            <a:r>
              <a:rPr lang="sl-SI" sz="3600" dirty="0"/>
              <a:t>b) Kateri športnik se ponaša s kariero, orisano na spodnji sliki?</a:t>
            </a:r>
          </a:p>
          <a:p>
            <a:br>
              <a:rPr lang="sl-SI" sz="3600" dirty="0"/>
            </a:br>
            <a:r>
              <a:rPr lang="sl-SI" sz="3600" b="0" dirty="0">
                <a:solidFill>
                  <a:srgbClr val="FF0000"/>
                </a:solidFill>
              </a:rPr>
              <a:t>Tine Urnaut</a:t>
            </a:r>
            <a:endParaRPr lang="en-US" sz="3600" dirty="0"/>
          </a:p>
        </p:txBody>
      </p:sp>
      <p:pic>
        <p:nvPicPr>
          <p:cNvPr id="6" name="Picture 5">
            <a:extLst>
              <a:ext uri="{FF2B5EF4-FFF2-40B4-BE49-F238E27FC236}">
                <a16:creationId xmlns:a16="http://schemas.microsoft.com/office/drawing/2014/main" id="{10FE786C-C160-ECC8-B33F-943903F48BE7}"/>
              </a:ext>
            </a:extLst>
          </p:cNvPr>
          <p:cNvPicPr>
            <a:picLocks noChangeAspect="1"/>
          </p:cNvPicPr>
          <p:nvPr/>
        </p:nvPicPr>
        <p:blipFill>
          <a:blip r:embed="rId2"/>
          <a:stretch>
            <a:fillRect/>
          </a:stretch>
        </p:blipFill>
        <p:spPr>
          <a:xfrm>
            <a:off x="8347272" y="1455734"/>
            <a:ext cx="3411081" cy="5212080"/>
          </a:xfrm>
          <a:prstGeom prst="rect">
            <a:avLst/>
          </a:prstGeom>
        </p:spPr>
      </p:pic>
      <p:pic>
        <p:nvPicPr>
          <p:cNvPr id="9218" name="Picture 2" descr="Tine Urnaut udaril po sistemu: Tega ni nikjer drugje #video - siol.net">
            <a:extLst>
              <a:ext uri="{FF2B5EF4-FFF2-40B4-BE49-F238E27FC236}">
                <a16:creationId xmlns:a16="http://schemas.microsoft.com/office/drawing/2014/main" id="{A879129E-46B0-0367-B6A4-3C24753266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540"/>
          <a:stretch>
            <a:fillRect/>
          </a:stretch>
        </p:blipFill>
        <p:spPr bwMode="auto">
          <a:xfrm>
            <a:off x="1606859" y="3079160"/>
            <a:ext cx="5863789" cy="3283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113699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B628A-B765-2C01-7C14-3371B1E6964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BD48D07-D483-05F6-7EDC-80086F2C8A20}"/>
              </a:ext>
            </a:extLst>
          </p:cNvPr>
          <p:cNvSpPr txBox="1"/>
          <p:nvPr/>
        </p:nvSpPr>
        <p:spPr>
          <a:xfrm>
            <a:off x="834500" y="310716"/>
            <a:ext cx="815575" cy="646331"/>
          </a:xfrm>
          <a:prstGeom prst="rect">
            <a:avLst/>
          </a:prstGeom>
          <a:noFill/>
        </p:spPr>
        <p:txBody>
          <a:bodyPr wrap="square" rtlCol="0">
            <a:spAutoFit/>
          </a:bodyPr>
          <a:lstStyle/>
          <a:p>
            <a:r>
              <a:rPr lang="sl-SI" sz="3600" dirty="0"/>
              <a:t>27.</a:t>
            </a:r>
            <a:endParaRPr lang="en-US" sz="3600" dirty="0"/>
          </a:p>
        </p:txBody>
      </p:sp>
      <p:sp>
        <p:nvSpPr>
          <p:cNvPr id="3" name="TextBox 2">
            <a:extLst>
              <a:ext uri="{FF2B5EF4-FFF2-40B4-BE49-F238E27FC236}">
                <a16:creationId xmlns:a16="http://schemas.microsoft.com/office/drawing/2014/main" id="{17F82DF1-43C2-3A8F-FD65-193E227A56A1}"/>
              </a:ext>
            </a:extLst>
          </p:cNvPr>
          <p:cNvSpPr txBox="1"/>
          <p:nvPr/>
        </p:nvSpPr>
        <p:spPr>
          <a:xfrm>
            <a:off x="194720" y="6362618"/>
            <a:ext cx="3662905" cy="369332"/>
          </a:xfrm>
          <a:prstGeom prst="rect">
            <a:avLst/>
          </a:prstGeom>
          <a:noFill/>
        </p:spPr>
        <p:txBody>
          <a:bodyPr wrap="square" rtlCol="0">
            <a:spAutoFit/>
          </a:bodyPr>
          <a:lstStyle/>
          <a:p>
            <a:r>
              <a:rPr lang="sl-SI" dirty="0"/>
              <a:t>Mehurji</a:t>
            </a:r>
            <a:endParaRPr lang="en-US" dirty="0"/>
          </a:p>
        </p:txBody>
      </p:sp>
      <p:sp>
        <p:nvSpPr>
          <p:cNvPr id="5" name="TextBox 4">
            <a:extLst>
              <a:ext uri="{FF2B5EF4-FFF2-40B4-BE49-F238E27FC236}">
                <a16:creationId xmlns:a16="http://schemas.microsoft.com/office/drawing/2014/main" id="{1913E12D-A2A3-8A56-9557-57B3FC33064C}"/>
              </a:ext>
            </a:extLst>
          </p:cNvPr>
          <p:cNvSpPr txBox="1"/>
          <p:nvPr/>
        </p:nvSpPr>
        <p:spPr>
          <a:xfrm>
            <a:off x="1606859" y="310716"/>
            <a:ext cx="10151494" cy="3416320"/>
          </a:xfrm>
          <a:prstGeom prst="rect">
            <a:avLst/>
          </a:prstGeom>
          <a:noFill/>
        </p:spPr>
        <p:txBody>
          <a:bodyPr wrap="square" rtlCol="0">
            <a:spAutoFit/>
          </a:bodyPr>
          <a:lstStyle/>
          <a:p>
            <a:r>
              <a:rPr lang="sl-SI" sz="3600" dirty="0"/>
              <a:t>c) V kateri animirani športni komediji iz leta 1996 se ekipi Looney Tunes pridruži legendarni Michael Jordan, da bi skupaj v košarki premagali zlobne Monstarje?</a:t>
            </a:r>
          </a:p>
          <a:p>
            <a:br>
              <a:rPr lang="sl-SI" sz="3600" dirty="0"/>
            </a:br>
            <a:r>
              <a:rPr lang="sl-SI" sz="3600" b="0" dirty="0">
                <a:solidFill>
                  <a:srgbClr val="FF0000"/>
                </a:solidFill>
              </a:rPr>
              <a:t>Space Jam</a:t>
            </a:r>
            <a:endParaRPr lang="en-US" sz="3600" dirty="0"/>
          </a:p>
        </p:txBody>
      </p:sp>
      <p:pic>
        <p:nvPicPr>
          <p:cNvPr id="10246" name="Picture 6" descr="An All-Too-Serious Breakdown of 'Space Jam'">
            <a:extLst>
              <a:ext uri="{FF2B5EF4-FFF2-40B4-BE49-F238E27FC236}">
                <a16:creationId xmlns:a16="http://schemas.microsoft.com/office/drawing/2014/main" id="{B1753D77-09CF-0531-6B6F-EE2B3FC9F2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5961" y="2903367"/>
            <a:ext cx="6656832" cy="3742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51140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142A6-5698-F53E-F905-A81EFF72E8F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1B084A5-ABB5-5BDC-DCDB-CF7F59672D38}"/>
              </a:ext>
            </a:extLst>
          </p:cNvPr>
          <p:cNvSpPr txBox="1"/>
          <p:nvPr/>
        </p:nvSpPr>
        <p:spPr>
          <a:xfrm>
            <a:off x="834500" y="310716"/>
            <a:ext cx="815575" cy="646331"/>
          </a:xfrm>
          <a:prstGeom prst="rect">
            <a:avLst/>
          </a:prstGeom>
          <a:noFill/>
        </p:spPr>
        <p:txBody>
          <a:bodyPr wrap="square" rtlCol="0">
            <a:spAutoFit/>
          </a:bodyPr>
          <a:lstStyle/>
          <a:p>
            <a:r>
              <a:rPr lang="sl-SI" sz="3600" dirty="0"/>
              <a:t>27.</a:t>
            </a:r>
            <a:endParaRPr lang="en-US" sz="3600" dirty="0"/>
          </a:p>
        </p:txBody>
      </p:sp>
      <p:sp>
        <p:nvSpPr>
          <p:cNvPr id="3" name="TextBox 2">
            <a:extLst>
              <a:ext uri="{FF2B5EF4-FFF2-40B4-BE49-F238E27FC236}">
                <a16:creationId xmlns:a16="http://schemas.microsoft.com/office/drawing/2014/main" id="{522A838A-CDCA-3665-8021-5343AAFE68D4}"/>
              </a:ext>
            </a:extLst>
          </p:cNvPr>
          <p:cNvSpPr txBox="1"/>
          <p:nvPr/>
        </p:nvSpPr>
        <p:spPr>
          <a:xfrm>
            <a:off x="194720" y="6362618"/>
            <a:ext cx="3662905" cy="369332"/>
          </a:xfrm>
          <a:prstGeom prst="rect">
            <a:avLst/>
          </a:prstGeom>
          <a:noFill/>
        </p:spPr>
        <p:txBody>
          <a:bodyPr wrap="square" rtlCol="0">
            <a:spAutoFit/>
          </a:bodyPr>
          <a:lstStyle/>
          <a:p>
            <a:r>
              <a:rPr lang="sl-SI" dirty="0"/>
              <a:t>Mehurji</a:t>
            </a:r>
            <a:endParaRPr lang="en-US" dirty="0"/>
          </a:p>
        </p:txBody>
      </p:sp>
      <p:sp>
        <p:nvSpPr>
          <p:cNvPr id="5" name="TextBox 4">
            <a:extLst>
              <a:ext uri="{FF2B5EF4-FFF2-40B4-BE49-F238E27FC236}">
                <a16:creationId xmlns:a16="http://schemas.microsoft.com/office/drawing/2014/main" id="{C1C85379-B4A9-56AF-E841-B79DE8ED662F}"/>
              </a:ext>
            </a:extLst>
          </p:cNvPr>
          <p:cNvSpPr txBox="1"/>
          <p:nvPr/>
        </p:nvSpPr>
        <p:spPr>
          <a:xfrm>
            <a:off x="1606859" y="310716"/>
            <a:ext cx="10151494" cy="3416320"/>
          </a:xfrm>
          <a:prstGeom prst="rect">
            <a:avLst/>
          </a:prstGeom>
          <a:noFill/>
        </p:spPr>
        <p:txBody>
          <a:bodyPr wrap="square" rtlCol="0">
            <a:spAutoFit/>
          </a:bodyPr>
          <a:lstStyle/>
          <a:p>
            <a:r>
              <a:rPr lang="sl-SI" sz="3600" dirty="0"/>
              <a:t>d) V kateri knjigi naj bi bile prvikrat v zahodni literaturi omenjene igre z žogo, pri čemer se princesa Nausikaja žoga z drugimi dekleti, medtem ko jo preseneti glavni junak zgodbe?</a:t>
            </a:r>
          </a:p>
          <a:p>
            <a:br>
              <a:rPr lang="sl-SI" sz="3600" dirty="0"/>
            </a:br>
            <a:r>
              <a:rPr lang="sl-SI" sz="3600" dirty="0">
                <a:solidFill>
                  <a:srgbClr val="FF0000"/>
                </a:solidFill>
              </a:rPr>
              <a:t>Odiseja</a:t>
            </a:r>
            <a:endParaRPr lang="en-US" sz="3600" dirty="0"/>
          </a:p>
        </p:txBody>
      </p:sp>
      <p:pic>
        <p:nvPicPr>
          <p:cNvPr id="11266" name="Picture 2" descr="The Odyssey' offers monsters and magic—and also a real look into the Bronze  Age | National Geographic">
            <a:extLst>
              <a:ext uri="{FF2B5EF4-FFF2-40B4-BE49-F238E27FC236}">
                <a16:creationId xmlns:a16="http://schemas.microsoft.com/office/drawing/2014/main" id="{23BA5A08-65AA-CEC7-471D-1EB8F25ED5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4880" y="3256563"/>
            <a:ext cx="6839712" cy="3290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52046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13D6C-3C2D-2E90-FCAB-35B9DDBF3C4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CBFADE1-F9CD-24A3-2CA3-29522E4CDDE7}"/>
              </a:ext>
            </a:extLst>
          </p:cNvPr>
          <p:cNvSpPr txBox="1"/>
          <p:nvPr/>
        </p:nvSpPr>
        <p:spPr>
          <a:xfrm>
            <a:off x="834500" y="310716"/>
            <a:ext cx="815575" cy="646331"/>
          </a:xfrm>
          <a:prstGeom prst="rect">
            <a:avLst/>
          </a:prstGeom>
          <a:noFill/>
        </p:spPr>
        <p:txBody>
          <a:bodyPr wrap="square" rtlCol="0">
            <a:spAutoFit/>
          </a:bodyPr>
          <a:lstStyle/>
          <a:p>
            <a:r>
              <a:rPr lang="sl-SI" sz="3600" dirty="0"/>
              <a:t>28.</a:t>
            </a:r>
            <a:endParaRPr lang="en-US" sz="3600" dirty="0"/>
          </a:p>
        </p:txBody>
      </p:sp>
      <p:sp>
        <p:nvSpPr>
          <p:cNvPr id="3" name="TextBox 2">
            <a:extLst>
              <a:ext uri="{FF2B5EF4-FFF2-40B4-BE49-F238E27FC236}">
                <a16:creationId xmlns:a16="http://schemas.microsoft.com/office/drawing/2014/main" id="{8CF525C9-F18C-B6E5-392D-7830B699F653}"/>
              </a:ext>
            </a:extLst>
          </p:cNvPr>
          <p:cNvSpPr txBox="1"/>
          <p:nvPr/>
        </p:nvSpPr>
        <p:spPr>
          <a:xfrm>
            <a:off x="194720" y="6362618"/>
            <a:ext cx="3662905" cy="369332"/>
          </a:xfrm>
          <a:prstGeom prst="rect">
            <a:avLst/>
          </a:prstGeom>
          <a:noFill/>
        </p:spPr>
        <p:txBody>
          <a:bodyPr wrap="square" rtlCol="0">
            <a:spAutoFit/>
          </a:bodyPr>
          <a:lstStyle/>
          <a:p>
            <a:r>
              <a:rPr lang="sl-SI" dirty="0"/>
              <a:t>Mehurji</a:t>
            </a:r>
            <a:endParaRPr lang="en-US" dirty="0"/>
          </a:p>
        </p:txBody>
      </p:sp>
      <p:sp>
        <p:nvSpPr>
          <p:cNvPr id="5" name="TextBox 4">
            <a:extLst>
              <a:ext uri="{FF2B5EF4-FFF2-40B4-BE49-F238E27FC236}">
                <a16:creationId xmlns:a16="http://schemas.microsoft.com/office/drawing/2014/main" id="{F54CF052-CE87-C5AE-8A4C-927CDB583B13}"/>
              </a:ext>
            </a:extLst>
          </p:cNvPr>
          <p:cNvSpPr txBox="1"/>
          <p:nvPr/>
        </p:nvSpPr>
        <p:spPr>
          <a:xfrm>
            <a:off x="1606859" y="310716"/>
            <a:ext cx="10151494" cy="3416320"/>
          </a:xfrm>
          <a:prstGeom prst="rect">
            <a:avLst/>
          </a:prstGeom>
          <a:noFill/>
        </p:spPr>
        <p:txBody>
          <a:bodyPr wrap="square" rtlCol="0">
            <a:spAutoFit/>
          </a:bodyPr>
          <a:lstStyle/>
          <a:p>
            <a:r>
              <a:rPr lang="sl-SI" sz="3600" dirty="0"/>
              <a:t>Otroške pesmi katerega slovenskega pesnika so zbrane v pesniški zbirki Mehurčki, ki predstavlja priljubljeno branje osnovnošolcev pri bralni znački?</a:t>
            </a:r>
          </a:p>
          <a:p>
            <a:br>
              <a:rPr lang="sl-SI" sz="3600" dirty="0"/>
            </a:br>
            <a:r>
              <a:rPr lang="sl-SI" sz="3600" b="0" dirty="0">
                <a:solidFill>
                  <a:srgbClr val="FF0000"/>
                </a:solidFill>
              </a:rPr>
              <a:t>Oton Župančič</a:t>
            </a:r>
            <a:endParaRPr lang="en-US" sz="3600" dirty="0"/>
          </a:p>
        </p:txBody>
      </p:sp>
      <p:pic>
        <p:nvPicPr>
          <p:cNvPr id="4098" name="Picture 2" descr="Oton Župančič: Mehurčki | Cankarjev dom">
            <a:extLst>
              <a:ext uri="{FF2B5EF4-FFF2-40B4-BE49-F238E27FC236}">
                <a16:creationId xmlns:a16="http://schemas.microsoft.com/office/drawing/2014/main" id="{CF7D1038-B6EF-469F-5104-DFA5E3FE5B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1140" y="2514600"/>
            <a:ext cx="2786473" cy="4032684"/>
          </a:xfrm>
          <a:prstGeom prst="rect">
            <a:avLst/>
          </a:prstGeom>
          <a:noFill/>
          <a:ln>
            <a:solidFill>
              <a:schemeClr val="bg2">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49629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C9431-6794-8B80-C599-77027842901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6B4F65E-4524-9E39-09F6-B2DB1CC453C6}"/>
              </a:ext>
            </a:extLst>
          </p:cNvPr>
          <p:cNvSpPr txBox="1"/>
          <p:nvPr/>
        </p:nvSpPr>
        <p:spPr>
          <a:xfrm>
            <a:off x="834500" y="310716"/>
            <a:ext cx="815575" cy="646331"/>
          </a:xfrm>
          <a:prstGeom prst="rect">
            <a:avLst/>
          </a:prstGeom>
          <a:noFill/>
        </p:spPr>
        <p:txBody>
          <a:bodyPr wrap="square" rtlCol="0">
            <a:spAutoFit/>
          </a:bodyPr>
          <a:lstStyle/>
          <a:p>
            <a:r>
              <a:rPr lang="sl-SI" sz="3600" dirty="0"/>
              <a:t>29.</a:t>
            </a:r>
            <a:endParaRPr lang="en-US" sz="3600" dirty="0"/>
          </a:p>
        </p:txBody>
      </p:sp>
      <p:sp>
        <p:nvSpPr>
          <p:cNvPr id="3" name="TextBox 2">
            <a:extLst>
              <a:ext uri="{FF2B5EF4-FFF2-40B4-BE49-F238E27FC236}">
                <a16:creationId xmlns:a16="http://schemas.microsoft.com/office/drawing/2014/main" id="{42319DD0-1019-B8A9-59F7-9D76852985C4}"/>
              </a:ext>
            </a:extLst>
          </p:cNvPr>
          <p:cNvSpPr txBox="1"/>
          <p:nvPr/>
        </p:nvSpPr>
        <p:spPr>
          <a:xfrm>
            <a:off x="194720" y="6362618"/>
            <a:ext cx="3662905" cy="369332"/>
          </a:xfrm>
          <a:prstGeom prst="rect">
            <a:avLst/>
          </a:prstGeom>
          <a:noFill/>
        </p:spPr>
        <p:txBody>
          <a:bodyPr wrap="square" rtlCol="0">
            <a:spAutoFit/>
          </a:bodyPr>
          <a:lstStyle/>
          <a:p>
            <a:r>
              <a:rPr lang="sl-SI" dirty="0"/>
              <a:t>Mehurji</a:t>
            </a:r>
            <a:endParaRPr lang="en-US" dirty="0"/>
          </a:p>
        </p:txBody>
      </p:sp>
      <p:sp>
        <p:nvSpPr>
          <p:cNvPr id="5" name="TextBox 4">
            <a:extLst>
              <a:ext uri="{FF2B5EF4-FFF2-40B4-BE49-F238E27FC236}">
                <a16:creationId xmlns:a16="http://schemas.microsoft.com/office/drawing/2014/main" id="{A5D781FB-F6FF-8F73-4D12-B67DF38207B6}"/>
              </a:ext>
            </a:extLst>
          </p:cNvPr>
          <p:cNvSpPr txBox="1"/>
          <p:nvPr/>
        </p:nvSpPr>
        <p:spPr>
          <a:xfrm>
            <a:off x="1606859" y="310716"/>
            <a:ext cx="10151494" cy="3970318"/>
          </a:xfrm>
          <a:prstGeom prst="rect">
            <a:avLst/>
          </a:prstGeom>
          <a:noFill/>
        </p:spPr>
        <p:txBody>
          <a:bodyPr wrap="square" rtlCol="0">
            <a:spAutoFit/>
          </a:bodyPr>
          <a:lstStyle/>
          <a:p>
            <a:r>
              <a:rPr lang="sl-SI" sz="3600" dirty="0"/>
              <a:t>Kateri šport je znan po žogah črne barve s pikami, ki označujejo njihov tip? Modra pika predstavlja žogo za amaterje, rdeča in rumena za rekreativce, dve rumeni piki pa za profesionalce.</a:t>
            </a:r>
          </a:p>
          <a:p>
            <a:br>
              <a:rPr lang="sl-SI" sz="3600" dirty="0"/>
            </a:br>
            <a:r>
              <a:rPr lang="sl-SI" sz="3600" b="0" dirty="0">
                <a:solidFill>
                  <a:srgbClr val="FF0000"/>
                </a:solidFill>
              </a:rPr>
              <a:t>Skvoš</a:t>
            </a:r>
            <a:endParaRPr lang="en-US" sz="3600" dirty="0"/>
          </a:p>
        </p:txBody>
      </p:sp>
      <p:pic>
        <p:nvPicPr>
          <p:cNvPr id="5122" name="Picture 2" descr="How to choose the right squash ball? - Squashpoint">
            <a:extLst>
              <a:ext uri="{FF2B5EF4-FFF2-40B4-BE49-F238E27FC236}">
                <a16:creationId xmlns:a16="http://schemas.microsoft.com/office/drawing/2014/main" id="{CF731132-512D-834E-35DD-AE5263F845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528" b="12837"/>
          <a:stretch>
            <a:fillRect/>
          </a:stretch>
        </p:blipFill>
        <p:spPr bwMode="auto">
          <a:xfrm>
            <a:off x="4746177" y="3367419"/>
            <a:ext cx="6518067" cy="3179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24534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41C5B-A855-9C6B-7E8F-A3DF99940F9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862AC4A-AAD3-470D-0988-723E40AEE5D9}"/>
              </a:ext>
            </a:extLst>
          </p:cNvPr>
          <p:cNvSpPr txBox="1"/>
          <p:nvPr/>
        </p:nvSpPr>
        <p:spPr>
          <a:xfrm>
            <a:off x="834500" y="310716"/>
            <a:ext cx="815575" cy="646331"/>
          </a:xfrm>
          <a:prstGeom prst="rect">
            <a:avLst/>
          </a:prstGeom>
          <a:noFill/>
        </p:spPr>
        <p:txBody>
          <a:bodyPr wrap="square" rtlCol="0">
            <a:spAutoFit/>
          </a:bodyPr>
          <a:lstStyle/>
          <a:p>
            <a:r>
              <a:rPr lang="sl-SI" sz="3600" dirty="0"/>
              <a:t>30.</a:t>
            </a:r>
            <a:endParaRPr lang="en-US" sz="3600" dirty="0"/>
          </a:p>
        </p:txBody>
      </p:sp>
      <p:sp>
        <p:nvSpPr>
          <p:cNvPr id="3" name="TextBox 2">
            <a:extLst>
              <a:ext uri="{FF2B5EF4-FFF2-40B4-BE49-F238E27FC236}">
                <a16:creationId xmlns:a16="http://schemas.microsoft.com/office/drawing/2014/main" id="{483E0A87-FFDC-5D52-79FE-D353A34C65B7}"/>
              </a:ext>
            </a:extLst>
          </p:cNvPr>
          <p:cNvSpPr txBox="1"/>
          <p:nvPr/>
        </p:nvSpPr>
        <p:spPr>
          <a:xfrm>
            <a:off x="194720" y="6362618"/>
            <a:ext cx="3662905" cy="369332"/>
          </a:xfrm>
          <a:prstGeom prst="rect">
            <a:avLst/>
          </a:prstGeom>
          <a:noFill/>
        </p:spPr>
        <p:txBody>
          <a:bodyPr wrap="square" rtlCol="0">
            <a:spAutoFit/>
          </a:bodyPr>
          <a:lstStyle/>
          <a:p>
            <a:r>
              <a:rPr lang="sl-SI" dirty="0"/>
              <a:t>Mehurji</a:t>
            </a:r>
            <a:endParaRPr lang="en-US" dirty="0"/>
          </a:p>
        </p:txBody>
      </p:sp>
      <p:sp>
        <p:nvSpPr>
          <p:cNvPr id="5" name="TextBox 4">
            <a:extLst>
              <a:ext uri="{FF2B5EF4-FFF2-40B4-BE49-F238E27FC236}">
                <a16:creationId xmlns:a16="http://schemas.microsoft.com/office/drawing/2014/main" id="{3A5AFD93-E3E3-B664-F61A-96022E9B4F47}"/>
              </a:ext>
            </a:extLst>
          </p:cNvPr>
          <p:cNvSpPr txBox="1"/>
          <p:nvPr/>
        </p:nvSpPr>
        <p:spPr>
          <a:xfrm>
            <a:off x="1606859" y="310716"/>
            <a:ext cx="10151494" cy="4524315"/>
          </a:xfrm>
          <a:prstGeom prst="rect">
            <a:avLst/>
          </a:prstGeom>
          <a:noFill/>
        </p:spPr>
        <p:txBody>
          <a:bodyPr wrap="square" rtlCol="0">
            <a:spAutoFit/>
          </a:bodyPr>
          <a:lstStyle/>
          <a:p>
            <a:r>
              <a:rPr lang="sl-SI" sz="3600" dirty="0"/>
              <a:t>Kateri nogometni stadion je v dozdajšnji obliki sprejel 99.354 gledalcev in se je s tem kitil z naslovom največjega nogometnega prizorišča v Evropi? Trenutno je v fazi rekonstrukcije, po kateri naj bi presegel magično mejo kapacitete za 100.000 gledalcev.</a:t>
            </a:r>
          </a:p>
          <a:p>
            <a:br>
              <a:rPr lang="sl-SI" sz="3600" dirty="0"/>
            </a:br>
            <a:r>
              <a:rPr lang="sl-SI" sz="3600" b="0" dirty="0">
                <a:solidFill>
                  <a:srgbClr val="FF0000"/>
                </a:solidFill>
              </a:rPr>
              <a:t>Camp Nou</a:t>
            </a:r>
            <a:endParaRPr lang="en-US" sz="3600" dirty="0"/>
          </a:p>
        </p:txBody>
      </p:sp>
      <p:pic>
        <p:nvPicPr>
          <p:cNvPr id="6146" name="Picture 2" descr="Spotify Camp Nou | FC Barcelona Official Channel">
            <a:extLst>
              <a:ext uri="{FF2B5EF4-FFF2-40B4-BE49-F238E27FC236}">
                <a16:creationId xmlns:a16="http://schemas.microsoft.com/office/drawing/2014/main" id="{3EAA8F67-06A7-9C4B-403A-1FA15A58C5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2484" y="3529363"/>
            <a:ext cx="4828674" cy="3017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213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B5F11-5449-F66B-4038-86D254AC884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4C50857-E7F2-FC9D-8708-E47D53BC36FF}"/>
              </a:ext>
            </a:extLst>
          </p:cNvPr>
          <p:cNvSpPr txBox="1"/>
          <p:nvPr/>
        </p:nvSpPr>
        <p:spPr>
          <a:xfrm>
            <a:off x="834501" y="310716"/>
            <a:ext cx="772358" cy="646331"/>
          </a:xfrm>
          <a:prstGeom prst="rect">
            <a:avLst/>
          </a:prstGeom>
          <a:noFill/>
        </p:spPr>
        <p:txBody>
          <a:bodyPr wrap="square" rtlCol="0">
            <a:spAutoFit/>
          </a:bodyPr>
          <a:lstStyle/>
          <a:p>
            <a:r>
              <a:rPr lang="sl-SI" sz="3600" dirty="0"/>
              <a:t>5.</a:t>
            </a:r>
            <a:endParaRPr lang="en-US" sz="3600" dirty="0"/>
          </a:p>
        </p:txBody>
      </p:sp>
      <p:sp>
        <p:nvSpPr>
          <p:cNvPr id="3" name="TextBox 2">
            <a:extLst>
              <a:ext uri="{FF2B5EF4-FFF2-40B4-BE49-F238E27FC236}">
                <a16:creationId xmlns:a16="http://schemas.microsoft.com/office/drawing/2014/main" id="{4026945A-F202-BF0F-07F5-AA80D1F13F94}"/>
              </a:ext>
            </a:extLst>
          </p:cNvPr>
          <p:cNvSpPr txBox="1"/>
          <p:nvPr/>
        </p:nvSpPr>
        <p:spPr>
          <a:xfrm>
            <a:off x="194720" y="6362618"/>
            <a:ext cx="3662905" cy="369332"/>
          </a:xfrm>
          <a:prstGeom prst="rect">
            <a:avLst/>
          </a:prstGeom>
          <a:noFill/>
        </p:spPr>
        <p:txBody>
          <a:bodyPr wrap="square" rtlCol="0">
            <a:spAutoFit/>
          </a:bodyPr>
          <a:lstStyle/>
          <a:p>
            <a:r>
              <a:rPr lang="sl-SI" dirty="0"/>
              <a:t>Otroci cvetja</a:t>
            </a:r>
            <a:endParaRPr lang="en-US" dirty="0"/>
          </a:p>
        </p:txBody>
      </p:sp>
      <p:sp>
        <p:nvSpPr>
          <p:cNvPr id="5" name="TextBox 4">
            <a:extLst>
              <a:ext uri="{FF2B5EF4-FFF2-40B4-BE49-F238E27FC236}">
                <a16:creationId xmlns:a16="http://schemas.microsoft.com/office/drawing/2014/main" id="{5808F853-066A-3FF2-CA15-7131ABE117E1}"/>
              </a:ext>
            </a:extLst>
          </p:cNvPr>
          <p:cNvSpPr txBox="1"/>
          <p:nvPr/>
        </p:nvSpPr>
        <p:spPr>
          <a:xfrm>
            <a:off x="1606859" y="310716"/>
            <a:ext cx="10151494" cy="3416320"/>
          </a:xfrm>
          <a:prstGeom prst="rect">
            <a:avLst/>
          </a:prstGeom>
          <a:noFill/>
        </p:spPr>
        <p:txBody>
          <a:bodyPr wrap="square" rtlCol="0">
            <a:spAutoFit/>
          </a:bodyPr>
          <a:lstStyle/>
          <a:p>
            <a:r>
              <a:rPr lang="sl-SI" sz="3600" dirty="0"/>
              <a:t>Kateri muzikal, ki je leta 1967 debitiral na Broadwayu, pripoveduje zgodbo o življenju hipijev v New Yorku in njihovo borbo proti vpoklicu v ameriško vojsko? Svoje ime naj bi dobil po enem izmed tedanjih daljših prepoznavnih znakov hipijev.</a:t>
            </a:r>
            <a:endParaRPr lang="en-US" sz="3600" dirty="0"/>
          </a:p>
        </p:txBody>
      </p:sp>
      <p:pic>
        <p:nvPicPr>
          <p:cNvPr id="5122" name="Picture 2" descr="National Tour Theater Review: HAIR (Hollywood Pantages)">
            <a:extLst>
              <a:ext uri="{FF2B5EF4-FFF2-40B4-BE49-F238E27FC236}">
                <a16:creationId xmlns:a16="http://schemas.microsoft.com/office/drawing/2014/main" id="{A53F6B89-D353-8762-4904-970C6E5033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1870" y="3951013"/>
            <a:ext cx="4228259" cy="2847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01275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83780-743A-B7DD-6C5C-6E839B21B90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1FB3D4A-B0C4-10BB-64F6-0A87FCD29943}"/>
              </a:ext>
            </a:extLst>
          </p:cNvPr>
          <p:cNvSpPr txBox="1"/>
          <p:nvPr/>
        </p:nvSpPr>
        <p:spPr>
          <a:xfrm>
            <a:off x="834500" y="310716"/>
            <a:ext cx="815575" cy="646331"/>
          </a:xfrm>
          <a:prstGeom prst="rect">
            <a:avLst/>
          </a:prstGeom>
          <a:noFill/>
        </p:spPr>
        <p:txBody>
          <a:bodyPr wrap="square" rtlCol="0">
            <a:spAutoFit/>
          </a:bodyPr>
          <a:lstStyle/>
          <a:p>
            <a:r>
              <a:rPr lang="sl-SI" sz="3600" dirty="0"/>
              <a:t>31.</a:t>
            </a:r>
            <a:endParaRPr lang="en-US" sz="3600" dirty="0"/>
          </a:p>
        </p:txBody>
      </p:sp>
      <p:sp>
        <p:nvSpPr>
          <p:cNvPr id="3" name="TextBox 2">
            <a:extLst>
              <a:ext uri="{FF2B5EF4-FFF2-40B4-BE49-F238E27FC236}">
                <a16:creationId xmlns:a16="http://schemas.microsoft.com/office/drawing/2014/main" id="{841B5530-430F-CB41-F35D-22FEAAE80080}"/>
              </a:ext>
            </a:extLst>
          </p:cNvPr>
          <p:cNvSpPr txBox="1"/>
          <p:nvPr/>
        </p:nvSpPr>
        <p:spPr>
          <a:xfrm>
            <a:off x="194720" y="6362618"/>
            <a:ext cx="3662905" cy="369332"/>
          </a:xfrm>
          <a:prstGeom prst="rect">
            <a:avLst/>
          </a:prstGeom>
          <a:noFill/>
        </p:spPr>
        <p:txBody>
          <a:bodyPr wrap="square" rtlCol="0">
            <a:spAutoFit/>
          </a:bodyPr>
          <a:lstStyle/>
          <a:p>
            <a:r>
              <a:rPr lang="sl-SI" dirty="0"/>
              <a:t>Mehurji</a:t>
            </a:r>
            <a:endParaRPr lang="en-US" dirty="0"/>
          </a:p>
        </p:txBody>
      </p:sp>
      <p:sp>
        <p:nvSpPr>
          <p:cNvPr id="5" name="TextBox 4">
            <a:extLst>
              <a:ext uri="{FF2B5EF4-FFF2-40B4-BE49-F238E27FC236}">
                <a16:creationId xmlns:a16="http://schemas.microsoft.com/office/drawing/2014/main" id="{583E448E-C23F-88E6-1016-E7DA83C3FD4B}"/>
              </a:ext>
            </a:extLst>
          </p:cNvPr>
          <p:cNvSpPr txBox="1"/>
          <p:nvPr/>
        </p:nvSpPr>
        <p:spPr>
          <a:xfrm>
            <a:off x="1606859" y="310716"/>
            <a:ext cx="10151494" cy="2862322"/>
          </a:xfrm>
          <a:prstGeom prst="rect">
            <a:avLst/>
          </a:prstGeom>
          <a:noFill/>
        </p:spPr>
        <p:txBody>
          <a:bodyPr wrap="square" rtlCol="0">
            <a:spAutoFit/>
          </a:bodyPr>
          <a:lstStyle/>
          <a:p>
            <a:r>
              <a:rPr lang="sl-SI" sz="3600" dirty="0"/>
              <a:t>Katera ekipa je v letošnji sezoni postala prvak lige NBA, po tem ko je po tesnem finalnem obračunu premagala ekipo Indiana Pacers?</a:t>
            </a:r>
          </a:p>
          <a:p>
            <a:br>
              <a:rPr lang="sl-SI" sz="3600" dirty="0"/>
            </a:br>
            <a:r>
              <a:rPr lang="en-US" sz="3600" b="0" dirty="0">
                <a:solidFill>
                  <a:srgbClr val="FF0000"/>
                </a:solidFill>
              </a:rPr>
              <a:t>Oklahoma City Thunder</a:t>
            </a:r>
            <a:endParaRPr lang="en-US" sz="3600" dirty="0"/>
          </a:p>
        </p:txBody>
      </p:sp>
      <p:pic>
        <p:nvPicPr>
          <p:cNvPr id="7170" name="Picture 2" descr="Oklahoma City Thunder - Wikipedia">
            <a:extLst>
              <a:ext uri="{FF2B5EF4-FFF2-40B4-BE49-F238E27FC236}">
                <a16:creationId xmlns:a16="http://schemas.microsoft.com/office/drawing/2014/main" id="{5C562416-EC97-0D93-861A-8A4485ECB7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8986" y="3632024"/>
            <a:ext cx="3034028" cy="2796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76918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0B90A-4536-FFF7-C8D9-CDA5D108E21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8F1875A-9B4B-3071-E2B6-1D09F12B20BC}"/>
              </a:ext>
            </a:extLst>
          </p:cNvPr>
          <p:cNvSpPr txBox="1"/>
          <p:nvPr/>
        </p:nvSpPr>
        <p:spPr>
          <a:xfrm>
            <a:off x="834500" y="310716"/>
            <a:ext cx="815575" cy="646331"/>
          </a:xfrm>
          <a:prstGeom prst="rect">
            <a:avLst/>
          </a:prstGeom>
          <a:noFill/>
        </p:spPr>
        <p:txBody>
          <a:bodyPr wrap="square" rtlCol="0">
            <a:spAutoFit/>
          </a:bodyPr>
          <a:lstStyle/>
          <a:p>
            <a:r>
              <a:rPr lang="sl-SI" sz="3600" dirty="0"/>
              <a:t>32.</a:t>
            </a:r>
            <a:endParaRPr lang="en-US" sz="3600" dirty="0"/>
          </a:p>
        </p:txBody>
      </p:sp>
      <p:sp>
        <p:nvSpPr>
          <p:cNvPr id="3" name="TextBox 2">
            <a:extLst>
              <a:ext uri="{FF2B5EF4-FFF2-40B4-BE49-F238E27FC236}">
                <a16:creationId xmlns:a16="http://schemas.microsoft.com/office/drawing/2014/main" id="{B56F1418-6D33-BF4A-4952-D21831D14512}"/>
              </a:ext>
            </a:extLst>
          </p:cNvPr>
          <p:cNvSpPr txBox="1"/>
          <p:nvPr/>
        </p:nvSpPr>
        <p:spPr>
          <a:xfrm>
            <a:off x="194720" y="6362618"/>
            <a:ext cx="3662905" cy="369332"/>
          </a:xfrm>
          <a:prstGeom prst="rect">
            <a:avLst/>
          </a:prstGeom>
          <a:noFill/>
        </p:spPr>
        <p:txBody>
          <a:bodyPr wrap="square" rtlCol="0">
            <a:spAutoFit/>
          </a:bodyPr>
          <a:lstStyle/>
          <a:p>
            <a:r>
              <a:rPr lang="sl-SI" dirty="0"/>
              <a:t>Mehurji</a:t>
            </a:r>
            <a:endParaRPr lang="en-US" dirty="0"/>
          </a:p>
        </p:txBody>
      </p:sp>
      <p:sp>
        <p:nvSpPr>
          <p:cNvPr id="5" name="TextBox 4">
            <a:extLst>
              <a:ext uri="{FF2B5EF4-FFF2-40B4-BE49-F238E27FC236}">
                <a16:creationId xmlns:a16="http://schemas.microsoft.com/office/drawing/2014/main" id="{1A7EE381-0B86-3951-613C-F2E00D8489F4}"/>
              </a:ext>
            </a:extLst>
          </p:cNvPr>
          <p:cNvSpPr txBox="1"/>
          <p:nvPr/>
        </p:nvSpPr>
        <p:spPr>
          <a:xfrm>
            <a:off x="1606859" y="310716"/>
            <a:ext cx="10151494" cy="2308324"/>
          </a:xfrm>
          <a:prstGeom prst="rect">
            <a:avLst/>
          </a:prstGeom>
          <a:noFill/>
        </p:spPr>
        <p:txBody>
          <a:bodyPr wrap="square" rtlCol="0">
            <a:spAutoFit/>
          </a:bodyPr>
          <a:lstStyle/>
          <a:p>
            <a:r>
              <a:rPr lang="sl-SI" sz="3600" dirty="0"/>
              <a:t>Iz katerega mesta prihaja slovenska rokometna ekipa s spodnjim grbom?</a:t>
            </a:r>
          </a:p>
          <a:p>
            <a:br>
              <a:rPr lang="sl-SI" sz="3600" dirty="0"/>
            </a:br>
            <a:r>
              <a:rPr lang="sl-SI" sz="3600" b="0" dirty="0">
                <a:solidFill>
                  <a:srgbClr val="FF0000"/>
                </a:solidFill>
              </a:rPr>
              <a:t>Ormož</a:t>
            </a:r>
            <a:endParaRPr lang="en-US" sz="3600" dirty="0"/>
          </a:p>
        </p:txBody>
      </p:sp>
      <p:pic>
        <p:nvPicPr>
          <p:cNvPr id="12290" name="Picture 2" descr="RK Jeruzalem Ormož - Rokometni klub Dobova">
            <a:extLst>
              <a:ext uri="{FF2B5EF4-FFF2-40B4-BE49-F238E27FC236}">
                <a16:creationId xmlns:a16="http://schemas.microsoft.com/office/drawing/2014/main" id="{9A209A03-53B5-C924-9D99-190501A648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10" t="7108" r="16618" b="6958"/>
          <a:stretch>
            <a:fillRect/>
          </a:stretch>
        </p:blipFill>
        <p:spPr bwMode="auto">
          <a:xfrm>
            <a:off x="4300686" y="2017377"/>
            <a:ext cx="3590627" cy="4641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05981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142CC-5027-30D7-8E43-620C4DF1BF69}"/>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A0DAD8D-0A7C-C8AD-227E-20583ED1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a:ea typeface="+mn-ea"/>
              <a:cs typeface="+mn-cs"/>
            </a:endParaRPr>
          </a:p>
        </p:txBody>
      </p:sp>
      <p:sp>
        <p:nvSpPr>
          <p:cNvPr id="2" name="Naslov 1">
            <a:extLst>
              <a:ext uri="{FF2B5EF4-FFF2-40B4-BE49-F238E27FC236}">
                <a16:creationId xmlns:a16="http://schemas.microsoft.com/office/drawing/2014/main" id="{9E8184DC-CCCB-A8F2-EE13-CF813074F45D}"/>
              </a:ext>
            </a:extLst>
          </p:cNvPr>
          <p:cNvSpPr>
            <a:spLocks noGrp="1"/>
          </p:cNvSpPr>
          <p:nvPr>
            <p:ph type="ctrTitle"/>
          </p:nvPr>
        </p:nvSpPr>
        <p:spPr>
          <a:xfrm>
            <a:off x="578651" y="1122363"/>
            <a:ext cx="11034695" cy="3174690"/>
          </a:xfrm>
        </p:spPr>
        <p:txBody>
          <a:bodyPr>
            <a:normAutofit/>
          </a:bodyPr>
          <a:lstStyle/>
          <a:p>
            <a:pPr algn="l">
              <a:lnSpc>
                <a:spcPct val="150000"/>
              </a:lnSpc>
            </a:pPr>
            <a:r>
              <a:rPr lang="sl-SI" dirty="0"/>
              <a:t>Peti sklop</a:t>
            </a:r>
            <a:br>
              <a:rPr lang="sl-SI" dirty="0"/>
            </a:br>
            <a:r>
              <a:rPr lang="sl-SI" sz="4400" noProof="0" dirty="0"/>
              <a:t>Leti, leti, leti!</a:t>
            </a:r>
            <a:endParaRPr lang="sl-SI" dirty="0"/>
          </a:p>
        </p:txBody>
      </p:sp>
      <p:sp>
        <p:nvSpPr>
          <p:cNvPr id="9" name="Rectangle 8">
            <a:extLst>
              <a:ext uri="{FF2B5EF4-FFF2-40B4-BE49-F238E27FC236}">
                <a16:creationId xmlns:a16="http://schemas.microsoft.com/office/drawing/2014/main" id="{6FF4FDD3-D700-3E89-5238-F5E5E6958A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7C0D9C9-9D4A-3D69-CA41-F32B220624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338" name="Picture 2" descr="Curious Kids: What is the sky?">
            <a:extLst>
              <a:ext uri="{FF2B5EF4-FFF2-40B4-BE49-F238E27FC236}">
                <a16:creationId xmlns:a16="http://schemas.microsoft.com/office/drawing/2014/main" id="{49F827A1-CCEC-8E6F-EE51-4321D56CCF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2165" y="5006"/>
            <a:ext cx="7299836" cy="35957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35936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77FF9-56E7-A0F1-D207-DCD605E9E6F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217D334-5A7F-9255-1EE6-C26711197BEF}"/>
              </a:ext>
            </a:extLst>
          </p:cNvPr>
          <p:cNvSpPr txBox="1"/>
          <p:nvPr/>
        </p:nvSpPr>
        <p:spPr>
          <a:xfrm>
            <a:off x="834500" y="310716"/>
            <a:ext cx="815575" cy="646331"/>
          </a:xfrm>
          <a:prstGeom prst="rect">
            <a:avLst/>
          </a:prstGeom>
          <a:noFill/>
        </p:spPr>
        <p:txBody>
          <a:bodyPr wrap="square" rtlCol="0">
            <a:spAutoFit/>
          </a:bodyPr>
          <a:lstStyle/>
          <a:p>
            <a:r>
              <a:rPr lang="sl-SI" sz="3600" dirty="0"/>
              <a:t>33.</a:t>
            </a:r>
            <a:endParaRPr lang="en-US" sz="3600" dirty="0"/>
          </a:p>
        </p:txBody>
      </p:sp>
      <p:sp>
        <p:nvSpPr>
          <p:cNvPr id="3" name="TextBox 2">
            <a:extLst>
              <a:ext uri="{FF2B5EF4-FFF2-40B4-BE49-F238E27FC236}">
                <a16:creationId xmlns:a16="http://schemas.microsoft.com/office/drawing/2014/main" id="{CE0BE663-DFA7-6D1C-19FB-937107C968F2}"/>
              </a:ext>
            </a:extLst>
          </p:cNvPr>
          <p:cNvSpPr txBox="1"/>
          <p:nvPr/>
        </p:nvSpPr>
        <p:spPr>
          <a:xfrm>
            <a:off x="194720" y="6362618"/>
            <a:ext cx="3662905" cy="369332"/>
          </a:xfrm>
          <a:prstGeom prst="rect">
            <a:avLst/>
          </a:prstGeom>
          <a:noFill/>
        </p:spPr>
        <p:txBody>
          <a:bodyPr wrap="square" rtlCol="0">
            <a:spAutoFit/>
          </a:bodyPr>
          <a:lstStyle/>
          <a:p>
            <a:r>
              <a:rPr lang="sl-SI" dirty="0"/>
              <a:t>Leti, leti, leti!</a:t>
            </a:r>
            <a:endParaRPr lang="en-US" dirty="0"/>
          </a:p>
        </p:txBody>
      </p:sp>
      <p:sp>
        <p:nvSpPr>
          <p:cNvPr id="5" name="TextBox 4">
            <a:extLst>
              <a:ext uri="{FF2B5EF4-FFF2-40B4-BE49-F238E27FC236}">
                <a16:creationId xmlns:a16="http://schemas.microsoft.com/office/drawing/2014/main" id="{C41651C9-E17F-42B4-A1A7-5610E2E3A17A}"/>
              </a:ext>
            </a:extLst>
          </p:cNvPr>
          <p:cNvSpPr txBox="1"/>
          <p:nvPr/>
        </p:nvSpPr>
        <p:spPr>
          <a:xfrm>
            <a:off x="1606859" y="310716"/>
            <a:ext cx="10151494" cy="1754326"/>
          </a:xfrm>
          <a:prstGeom prst="rect">
            <a:avLst/>
          </a:prstGeom>
          <a:noFill/>
        </p:spPr>
        <p:txBody>
          <a:bodyPr wrap="square" rtlCol="0">
            <a:spAutoFit/>
          </a:bodyPr>
          <a:lstStyle/>
          <a:p>
            <a:r>
              <a:rPr lang="sl-SI" sz="3600" dirty="0"/>
              <a:t>Kaj sledi zaporedju naslednjih štirih sličic?</a:t>
            </a:r>
          </a:p>
          <a:p>
            <a:br>
              <a:rPr lang="sl-SI" sz="3600" dirty="0"/>
            </a:br>
            <a:r>
              <a:rPr lang="sl-SI" sz="3600" dirty="0">
                <a:solidFill>
                  <a:srgbClr val="FF0000"/>
                </a:solidFill>
              </a:rPr>
              <a:t>Juliet</a:t>
            </a:r>
            <a:endParaRPr lang="en-US" sz="3600" dirty="0"/>
          </a:p>
        </p:txBody>
      </p:sp>
      <p:grpSp>
        <p:nvGrpSpPr>
          <p:cNvPr id="12" name="Group 11">
            <a:extLst>
              <a:ext uri="{FF2B5EF4-FFF2-40B4-BE49-F238E27FC236}">
                <a16:creationId xmlns:a16="http://schemas.microsoft.com/office/drawing/2014/main" id="{6B1CD7F4-114E-4B4E-C4E2-F01A3DE1BDF9}"/>
              </a:ext>
            </a:extLst>
          </p:cNvPr>
          <p:cNvGrpSpPr/>
          <p:nvPr/>
        </p:nvGrpSpPr>
        <p:grpSpPr>
          <a:xfrm>
            <a:off x="121420" y="2518216"/>
            <a:ext cx="11949159" cy="3535113"/>
            <a:chOff x="121420" y="2516555"/>
            <a:chExt cx="11949159" cy="3535113"/>
          </a:xfrm>
        </p:grpSpPr>
        <p:grpSp>
          <p:nvGrpSpPr>
            <p:cNvPr id="7" name="Group 6">
              <a:extLst>
                <a:ext uri="{FF2B5EF4-FFF2-40B4-BE49-F238E27FC236}">
                  <a16:creationId xmlns:a16="http://schemas.microsoft.com/office/drawing/2014/main" id="{C4FD2DF4-521E-9560-53AD-10458A29D05C}"/>
                </a:ext>
              </a:extLst>
            </p:cNvPr>
            <p:cNvGrpSpPr/>
            <p:nvPr/>
          </p:nvGrpSpPr>
          <p:grpSpPr>
            <a:xfrm>
              <a:off x="121420" y="2516555"/>
              <a:ext cx="11949159" cy="2880000"/>
              <a:chOff x="0" y="2571262"/>
              <a:chExt cx="11949159" cy="2880000"/>
            </a:xfrm>
          </p:grpSpPr>
          <p:pic>
            <p:nvPicPr>
              <p:cNvPr id="4098" name="Picture 2" descr="Foxtrot – Victoria Ballroom Dance Society">
                <a:extLst>
                  <a:ext uri="{FF2B5EF4-FFF2-40B4-BE49-F238E27FC236}">
                    <a16:creationId xmlns:a16="http://schemas.microsoft.com/office/drawing/2014/main" id="{784E5AFB-D6B8-1E31-EA58-17D87CDC38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41" r="21731"/>
              <a:stretch>
                <a:fillRect/>
              </a:stretch>
            </p:blipFill>
            <p:spPr bwMode="auto">
              <a:xfrm>
                <a:off x="0" y="2571262"/>
                <a:ext cx="2880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0280D79-5A14-107D-1E6C-3AFCA93952AF}"/>
                  </a:ext>
                </a:extLst>
              </p:cNvPr>
              <p:cNvPicPr>
                <a:picLocks noChangeAspect="1"/>
              </p:cNvPicPr>
              <p:nvPr/>
            </p:nvPicPr>
            <p:blipFill rotWithShape="1">
              <a:blip r:embed="rId3"/>
              <a:srcRect l="8395" r="17005"/>
              <a:stretch>
                <a:fillRect/>
              </a:stretch>
            </p:blipFill>
            <p:spPr>
              <a:xfrm>
                <a:off x="3023053" y="2571262"/>
                <a:ext cx="2880000" cy="2880000"/>
              </a:xfrm>
              <a:prstGeom prst="rect">
                <a:avLst/>
              </a:prstGeom>
            </p:spPr>
          </p:pic>
          <p:pic>
            <p:nvPicPr>
              <p:cNvPr id="4100" name="Picture 4" descr="Hotel Slon - Wikipedija, prosta enciklopedija">
                <a:extLst>
                  <a:ext uri="{FF2B5EF4-FFF2-40B4-BE49-F238E27FC236}">
                    <a16:creationId xmlns:a16="http://schemas.microsoft.com/office/drawing/2014/main" id="{8C03D6A0-00EF-EDA4-B2D3-BCFBDE41E9C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00" r="12500"/>
              <a:stretch>
                <a:fillRect/>
              </a:stretch>
            </p:blipFill>
            <p:spPr bwMode="auto">
              <a:xfrm>
                <a:off x="6046106" y="2571262"/>
                <a:ext cx="2880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ree Maps of India | Mapswire">
                <a:extLst>
                  <a:ext uri="{FF2B5EF4-FFF2-40B4-BE49-F238E27FC236}">
                    <a16:creationId xmlns:a16="http://schemas.microsoft.com/office/drawing/2014/main" id="{A82A4166-837A-71AC-931E-0549AB121C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24" b="1724"/>
              <a:stretch>
                <a:fillRect/>
              </a:stretch>
            </p:blipFill>
            <p:spPr bwMode="auto">
              <a:xfrm>
                <a:off x="9069159" y="2571262"/>
                <a:ext cx="2880000" cy="288000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4EA40C83-0F17-8694-1448-436C599ACEB1}"/>
                </a:ext>
              </a:extLst>
            </p:cNvPr>
            <p:cNvSpPr txBox="1"/>
            <p:nvPr/>
          </p:nvSpPr>
          <p:spPr>
            <a:xfrm>
              <a:off x="703173" y="5466893"/>
              <a:ext cx="1716493" cy="584775"/>
            </a:xfrm>
            <a:prstGeom prst="rect">
              <a:avLst/>
            </a:prstGeom>
            <a:noFill/>
          </p:spPr>
          <p:txBody>
            <a:bodyPr wrap="square" rtlCol="0">
              <a:spAutoFit/>
            </a:bodyPr>
            <a:lstStyle/>
            <a:p>
              <a:r>
                <a:rPr lang="sl-SI" sz="3200" dirty="0">
                  <a:solidFill>
                    <a:srgbClr val="0070C0"/>
                  </a:solidFill>
                </a:rPr>
                <a:t>Fokstrot</a:t>
              </a:r>
              <a:endParaRPr lang="en-US" sz="3200" dirty="0">
                <a:solidFill>
                  <a:srgbClr val="0070C0"/>
                </a:solidFill>
              </a:endParaRPr>
            </a:p>
          </p:txBody>
        </p:sp>
        <p:sp>
          <p:nvSpPr>
            <p:cNvPr id="9" name="TextBox 8">
              <a:extLst>
                <a:ext uri="{FF2B5EF4-FFF2-40B4-BE49-F238E27FC236}">
                  <a16:creationId xmlns:a16="http://schemas.microsoft.com/office/drawing/2014/main" id="{4D128723-68E5-ED8D-7667-E7242EA18F9D}"/>
                </a:ext>
              </a:extLst>
            </p:cNvPr>
            <p:cNvSpPr txBox="1"/>
            <p:nvPr/>
          </p:nvSpPr>
          <p:spPr>
            <a:xfrm>
              <a:off x="4093952" y="5466893"/>
              <a:ext cx="981041" cy="584775"/>
            </a:xfrm>
            <a:prstGeom prst="rect">
              <a:avLst/>
            </a:prstGeom>
            <a:noFill/>
          </p:spPr>
          <p:txBody>
            <a:bodyPr wrap="square" rtlCol="0">
              <a:spAutoFit/>
            </a:bodyPr>
            <a:lstStyle/>
            <a:p>
              <a:r>
                <a:rPr lang="sl-SI" sz="3200" dirty="0">
                  <a:solidFill>
                    <a:srgbClr val="0070C0"/>
                  </a:solidFill>
                </a:rPr>
                <a:t>Golf</a:t>
              </a:r>
              <a:endParaRPr lang="en-US" sz="3200" dirty="0">
                <a:solidFill>
                  <a:srgbClr val="0070C0"/>
                </a:solidFill>
              </a:endParaRPr>
            </a:p>
          </p:txBody>
        </p:sp>
        <p:sp>
          <p:nvSpPr>
            <p:cNvPr id="10" name="TextBox 9">
              <a:extLst>
                <a:ext uri="{FF2B5EF4-FFF2-40B4-BE49-F238E27FC236}">
                  <a16:creationId xmlns:a16="http://schemas.microsoft.com/office/drawing/2014/main" id="{2BFC995B-6130-77CB-BD2C-B603C4E61FFF}"/>
                </a:ext>
              </a:extLst>
            </p:cNvPr>
            <p:cNvSpPr txBox="1"/>
            <p:nvPr/>
          </p:nvSpPr>
          <p:spPr>
            <a:xfrm>
              <a:off x="7007040" y="5466893"/>
              <a:ext cx="1200972" cy="584775"/>
            </a:xfrm>
            <a:prstGeom prst="rect">
              <a:avLst/>
            </a:prstGeom>
            <a:noFill/>
          </p:spPr>
          <p:txBody>
            <a:bodyPr wrap="square" rtlCol="0">
              <a:spAutoFit/>
            </a:bodyPr>
            <a:lstStyle/>
            <a:p>
              <a:r>
                <a:rPr lang="sl-SI" sz="3200" dirty="0">
                  <a:solidFill>
                    <a:srgbClr val="0070C0"/>
                  </a:solidFill>
                </a:rPr>
                <a:t>Hotel</a:t>
              </a:r>
              <a:endParaRPr lang="en-US" sz="3200" dirty="0">
                <a:solidFill>
                  <a:srgbClr val="0070C0"/>
                </a:solidFill>
              </a:endParaRPr>
            </a:p>
          </p:txBody>
        </p:sp>
        <p:sp>
          <p:nvSpPr>
            <p:cNvPr id="11" name="TextBox 10">
              <a:extLst>
                <a:ext uri="{FF2B5EF4-FFF2-40B4-BE49-F238E27FC236}">
                  <a16:creationId xmlns:a16="http://schemas.microsoft.com/office/drawing/2014/main" id="{AB91DABA-1CFD-80DE-C4CA-232D8A849FD8}"/>
                </a:ext>
              </a:extLst>
            </p:cNvPr>
            <p:cNvSpPr txBox="1"/>
            <p:nvPr/>
          </p:nvSpPr>
          <p:spPr>
            <a:xfrm>
              <a:off x="10030093" y="5466893"/>
              <a:ext cx="1200972" cy="584775"/>
            </a:xfrm>
            <a:prstGeom prst="rect">
              <a:avLst/>
            </a:prstGeom>
            <a:noFill/>
          </p:spPr>
          <p:txBody>
            <a:bodyPr wrap="square" rtlCol="0">
              <a:spAutoFit/>
            </a:bodyPr>
            <a:lstStyle/>
            <a:p>
              <a:r>
                <a:rPr lang="sl-SI" sz="3200" dirty="0">
                  <a:solidFill>
                    <a:srgbClr val="0070C0"/>
                  </a:solidFill>
                </a:rPr>
                <a:t>Indija</a:t>
              </a:r>
              <a:endParaRPr lang="en-US" sz="3200" dirty="0">
                <a:solidFill>
                  <a:srgbClr val="0070C0"/>
                </a:solidFill>
              </a:endParaRPr>
            </a:p>
          </p:txBody>
        </p:sp>
      </p:grpSp>
    </p:spTree>
    <p:extLst>
      <p:ext uri="{BB962C8B-B14F-4D97-AF65-F5344CB8AC3E}">
        <p14:creationId xmlns:p14="http://schemas.microsoft.com/office/powerpoint/2010/main" val="243639086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890AB-390D-8A66-47E7-8D66BCF290F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AD3518D-0EEE-BE55-106B-234B660FB817}"/>
              </a:ext>
            </a:extLst>
          </p:cNvPr>
          <p:cNvSpPr txBox="1"/>
          <p:nvPr/>
        </p:nvSpPr>
        <p:spPr>
          <a:xfrm>
            <a:off x="834500" y="310716"/>
            <a:ext cx="815575" cy="646331"/>
          </a:xfrm>
          <a:prstGeom prst="rect">
            <a:avLst/>
          </a:prstGeom>
          <a:noFill/>
        </p:spPr>
        <p:txBody>
          <a:bodyPr wrap="square" rtlCol="0">
            <a:spAutoFit/>
          </a:bodyPr>
          <a:lstStyle/>
          <a:p>
            <a:r>
              <a:rPr lang="sl-SI" sz="3600" dirty="0"/>
              <a:t>34.</a:t>
            </a:r>
            <a:endParaRPr lang="en-US" sz="3600" dirty="0"/>
          </a:p>
        </p:txBody>
      </p:sp>
      <p:sp>
        <p:nvSpPr>
          <p:cNvPr id="3" name="TextBox 2">
            <a:extLst>
              <a:ext uri="{FF2B5EF4-FFF2-40B4-BE49-F238E27FC236}">
                <a16:creationId xmlns:a16="http://schemas.microsoft.com/office/drawing/2014/main" id="{A9EA8FB1-3E9D-F1E0-7D04-771959F9B177}"/>
              </a:ext>
            </a:extLst>
          </p:cNvPr>
          <p:cNvSpPr txBox="1"/>
          <p:nvPr/>
        </p:nvSpPr>
        <p:spPr>
          <a:xfrm>
            <a:off x="194720" y="6362618"/>
            <a:ext cx="3662905" cy="369332"/>
          </a:xfrm>
          <a:prstGeom prst="rect">
            <a:avLst/>
          </a:prstGeom>
          <a:noFill/>
        </p:spPr>
        <p:txBody>
          <a:bodyPr wrap="square" rtlCol="0">
            <a:spAutoFit/>
          </a:bodyPr>
          <a:lstStyle/>
          <a:p>
            <a:r>
              <a:rPr lang="sl-SI" dirty="0"/>
              <a:t>Leti, leti, leti!</a:t>
            </a:r>
            <a:endParaRPr lang="en-US" dirty="0"/>
          </a:p>
        </p:txBody>
      </p:sp>
      <p:sp>
        <p:nvSpPr>
          <p:cNvPr id="5" name="TextBox 4">
            <a:extLst>
              <a:ext uri="{FF2B5EF4-FFF2-40B4-BE49-F238E27FC236}">
                <a16:creationId xmlns:a16="http://schemas.microsoft.com/office/drawing/2014/main" id="{6BA57ADF-F043-B8B8-0592-DB616BB8555A}"/>
              </a:ext>
            </a:extLst>
          </p:cNvPr>
          <p:cNvSpPr txBox="1"/>
          <p:nvPr/>
        </p:nvSpPr>
        <p:spPr>
          <a:xfrm>
            <a:off x="1606859" y="310716"/>
            <a:ext cx="10151494" cy="3416320"/>
          </a:xfrm>
          <a:prstGeom prst="rect">
            <a:avLst/>
          </a:prstGeom>
          <a:noFill/>
        </p:spPr>
        <p:txBody>
          <a:bodyPr wrap="square" rtlCol="0">
            <a:spAutoFit/>
          </a:bodyPr>
          <a:lstStyle/>
          <a:p>
            <a:r>
              <a:rPr lang="sl-SI" sz="3600" dirty="0"/>
              <a:t>Kateri satirični vojni roman je napisal Joseph Heller, govori pa o stotniku Johnu Yossarianu, ki med drugo svetovno vojno na otoku Pianosa služi v ameriški vojski na letalu B-25?</a:t>
            </a:r>
          </a:p>
          <a:p>
            <a:br>
              <a:rPr lang="sl-SI" sz="3600" dirty="0"/>
            </a:br>
            <a:r>
              <a:rPr lang="sl-SI" sz="3600" b="0" dirty="0">
                <a:solidFill>
                  <a:srgbClr val="FF0000"/>
                </a:solidFill>
              </a:rPr>
              <a:t>Kavelj 22</a:t>
            </a:r>
            <a:endParaRPr lang="en-US" sz="3600" dirty="0"/>
          </a:p>
        </p:txBody>
      </p:sp>
      <p:pic>
        <p:nvPicPr>
          <p:cNvPr id="6146" name="Picture 2" descr="Catch-22 - Wikipedia">
            <a:extLst>
              <a:ext uri="{FF2B5EF4-FFF2-40B4-BE49-F238E27FC236}">
                <a16:creationId xmlns:a16="http://schemas.microsoft.com/office/drawing/2014/main" id="{A2DB1958-B520-60B8-34D2-38CE0A213F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7986" y="2830828"/>
            <a:ext cx="2647706" cy="3901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98187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A71C6-CE5F-F781-88DD-C6FC6741782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45823CB-CDDB-F202-15D0-22B1CF549D3F}"/>
              </a:ext>
            </a:extLst>
          </p:cNvPr>
          <p:cNvSpPr txBox="1"/>
          <p:nvPr/>
        </p:nvSpPr>
        <p:spPr>
          <a:xfrm>
            <a:off x="834500" y="310716"/>
            <a:ext cx="815575" cy="646331"/>
          </a:xfrm>
          <a:prstGeom prst="rect">
            <a:avLst/>
          </a:prstGeom>
          <a:noFill/>
        </p:spPr>
        <p:txBody>
          <a:bodyPr wrap="square" rtlCol="0">
            <a:spAutoFit/>
          </a:bodyPr>
          <a:lstStyle/>
          <a:p>
            <a:r>
              <a:rPr lang="sl-SI" sz="3600" dirty="0"/>
              <a:t>35.</a:t>
            </a:r>
            <a:endParaRPr lang="en-US" sz="3600" dirty="0"/>
          </a:p>
        </p:txBody>
      </p:sp>
      <p:sp>
        <p:nvSpPr>
          <p:cNvPr id="3" name="TextBox 2">
            <a:extLst>
              <a:ext uri="{FF2B5EF4-FFF2-40B4-BE49-F238E27FC236}">
                <a16:creationId xmlns:a16="http://schemas.microsoft.com/office/drawing/2014/main" id="{66785782-01E0-AA05-ADDE-85A0D7D38C68}"/>
              </a:ext>
            </a:extLst>
          </p:cNvPr>
          <p:cNvSpPr txBox="1"/>
          <p:nvPr/>
        </p:nvSpPr>
        <p:spPr>
          <a:xfrm>
            <a:off x="194720" y="6362618"/>
            <a:ext cx="3662905" cy="369332"/>
          </a:xfrm>
          <a:prstGeom prst="rect">
            <a:avLst/>
          </a:prstGeom>
          <a:noFill/>
        </p:spPr>
        <p:txBody>
          <a:bodyPr wrap="square" rtlCol="0">
            <a:spAutoFit/>
          </a:bodyPr>
          <a:lstStyle/>
          <a:p>
            <a:r>
              <a:rPr lang="sl-SI" dirty="0"/>
              <a:t>Leti, leti, leti!</a:t>
            </a:r>
            <a:endParaRPr lang="en-US" dirty="0"/>
          </a:p>
        </p:txBody>
      </p:sp>
      <p:sp>
        <p:nvSpPr>
          <p:cNvPr id="5" name="TextBox 4">
            <a:extLst>
              <a:ext uri="{FF2B5EF4-FFF2-40B4-BE49-F238E27FC236}">
                <a16:creationId xmlns:a16="http://schemas.microsoft.com/office/drawing/2014/main" id="{0786772E-E9BF-741C-F15F-7D077F899FBE}"/>
              </a:ext>
            </a:extLst>
          </p:cNvPr>
          <p:cNvSpPr txBox="1"/>
          <p:nvPr/>
        </p:nvSpPr>
        <p:spPr>
          <a:xfrm>
            <a:off x="1606859" y="310716"/>
            <a:ext cx="10151494" cy="2862322"/>
          </a:xfrm>
          <a:prstGeom prst="rect">
            <a:avLst/>
          </a:prstGeom>
          <a:noFill/>
        </p:spPr>
        <p:txBody>
          <a:bodyPr wrap="square" rtlCol="0">
            <a:spAutoFit/>
          </a:bodyPr>
          <a:lstStyle/>
          <a:p>
            <a:r>
              <a:rPr lang="sl-SI" sz="3600" dirty="0"/>
              <a:t>Katero žensko ime je nosila serija letal, ki sta jih v svoji mladosti izdelovala Edvard in Josip Rusjan?</a:t>
            </a:r>
          </a:p>
          <a:p>
            <a:br>
              <a:rPr lang="sl-SI" sz="3600" dirty="0"/>
            </a:br>
            <a:r>
              <a:rPr lang="sl-SI" sz="3600" b="0" dirty="0">
                <a:solidFill>
                  <a:srgbClr val="FF0000"/>
                </a:solidFill>
              </a:rPr>
              <a:t>Eda</a:t>
            </a:r>
            <a:endParaRPr lang="en-US" sz="3600" dirty="0"/>
          </a:p>
        </p:txBody>
      </p:sp>
      <p:pic>
        <p:nvPicPr>
          <p:cNvPr id="10242" name="Picture 2" descr="Prvi slovenski letalec: Eda je poletel pred 110 leti">
            <a:extLst>
              <a:ext uri="{FF2B5EF4-FFF2-40B4-BE49-F238E27FC236}">
                <a16:creationId xmlns:a16="http://schemas.microsoft.com/office/drawing/2014/main" id="{0E6591B9-9E51-6BB7-8468-BEE06CDD27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129" y="1947931"/>
            <a:ext cx="7378128" cy="4599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95414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FD72E-29DF-8406-12A6-AE24CB176C4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3075965-7B28-175B-1315-9B1AA168DBA0}"/>
              </a:ext>
            </a:extLst>
          </p:cNvPr>
          <p:cNvSpPr txBox="1"/>
          <p:nvPr/>
        </p:nvSpPr>
        <p:spPr>
          <a:xfrm>
            <a:off x="834500" y="310716"/>
            <a:ext cx="815575" cy="646331"/>
          </a:xfrm>
          <a:prstGeom prst="rect">
            <a:avLst/>
          </a:prstGeom>
          <a:noFill/>
        </p:spPr>
        <p:txBody>
          <a:bodyPr wrap="square" rtlCol="0">
            <a:spAutoFit/>
          </a:bodyPr>
          <a:lstStyle/>
          <a:p>
            <a:r>
              <a:rPr lang="sl-SI" sz="3600" dirty="0"/>
              <a:t>36.</a:t>
            </a:r>
            <a:endParaRPr lang="en-US" sz="3600" dirty="0"/>
          </a:p>
        </p:txBody>
      </p:sp>
      <p:sp>
        <p:nvSpPr>
          <p:cNvPr id="3" name="TextBox 2">
            <a:extLst>
              <a:ext uri="{FF2B5EF4-FFF2-40B4-BE49-F238E27FC236}">
                <a16:creationId xmlns:a16="http://schemas.microsoft.com/office/drawing/2014/main" id="{EA50948E-697F-5A28-D176-CB6752BC2FAE}"/>
              </a:ext>
            </a:extLst>
          </p:cNvPr>
          <p:cNvSpPr txBox="1"/>
          <p:nvPr/>
        </p:nvSpPr>
        <p:spPr>
          <a:xfrm>
            <a:off x="194720" y="6362618"/>
            <a:ext cx="3662905" cy="369332"/>
          </a:xfrm>
          <a:prstGeom prst="rect">
            <a:avLst/>
          </a:prstGeom>
          <a:noFill/>
        </p:spPr>
        <p:txBody>
          <a:bodyPr wrap="square" rtlCol="0">
            <a:spAutoFit/>
          </a:bodyPr>
          <a:lstStyle/>
          <a:p>
            <a:r>
              <a:rPr lang="sl-SI" dirty="0"/>
              <a:t>Leti, leti, leti!</a:t>
            </a:r>
            <a:endParaRPr lang="en-US" dirty="0"/>
          </a:p>
        </p:txBody>
      </p:sp>
      <p:sp>
        <p:nvSpPr>
          <p:cNvPr id="5" name="TextBox 4">
            <a:extLst>
              <a:ext uri="{FF2B5EF4-FFF2-40B4-BE49-F238E27FC236}">
                <a16:creationId xmlns:a16="http://schemas.microsoft.com/office/drawing/2014/main" id="{60AB7242-11B6-7E65-1A7A-8558B6D3C07F}"/>
              </a:ext>
            </a:extLst>
          </p:cNvPr>
          <p:cNvSpPr txBox="1"/>
          <p:nvPr/>
        </p:nvSpPr>
        <p:spPr>
          <a:xfrm>
            <a:off x="1606859" y="310716"/>
            <a:ext cx="10151494" cy="3970318"/>
          </a:xfrm>
          <a:prstGeom prst="rect">
            <a:avLst/>
          </a:prstGeom>
          <a:noFill/>
        </p:spPr>
        <p:txBody>
          <a:bodyPr wrap="square" rtlCol="0">
            <a:spAutoFit/>
          </a:bodyPr>
          <a:lstStyle/>
          <a:p>
            <a:r>
              <a:rPr lang="sl-SI" sz="3600" dirty="0"/>
              <a:t>Katera danska trgovina, ustanovljena leta 1995, ponuja predvsem drobnarije in vsakodnevne predmete, notranjost njihovih prostorov pa pogosto spominja na labirint? Nam najbližjo prodajalno lahko najdemo v avstrijskem Gradcu.</a:t>
            </a:r>
          </a:p>
          <a:p>
            <a:br>
              <a:rPr lang="sl-SI" sz="3600" dirty="0"/>
            </a:br>
            <a:r>
              <a:rPr lang="sl-SI" sz="3600" b="0" dirty="0">
                <a:solidFill>
                  <a:srgbClr val="FF0000"/>
                </a:solidFill>
              </a:rPr>
              <a:t>Flying Tiger</a:t>
            </a:r>
            <a:endParaRPr lang="en-US" sz="3600" dirty="0"/>
          </a:p>
        </p:txBody>
      </p:sp>
      <p:pic>
        <p:nvPicPr>
          <p:cNvPr id="11266" name="Picture 2" descr="Flying Tiger: here's how a unique customer experience is created">
            <a:extLst>
              <a:ext uri="{FF2B5EF4-FFF2-40B4-BE49-F238E27FC236}">
                <a16:creationId xmlns:a16="http://schemas.microsoft.com/office/drawing/2014/main" id="{30D4CF78-F7C0-9C87-E72F-8FF794F845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9529" y="3429000"/>
            <a:ext cx="5001847" cy="333619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Flying Tiger Copenhagen">
            <a:extLst>
              <a:ext uri="{FF2B5EF4-FFF2-40B4-BE49-F238E27FC236}">
                <a16:creationId xmlns:a16="http://schemas.microsoft.com/office/drawing/2014/main" id="{E1B2C609-3568-6135-7AB2-84A56C3FB8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2640" y="4235726"/>
            <a:ext cx="3862160" cy="2574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89406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5ED30-54AE-C56B-F78B-89A7E43FFC8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9043499-4F8F-71F0-2FC9-EF526B1917AE}"/>
              </a:ext>
            </a:extLst>
          </p:cNvPr>
          <p:cNvSpPr txBox="1"/>
          <p:nvPr/>
        </p:nvSpPr>
        <p:spPr>
          <a:xfrm>
            <a:off x="834500" y="310716"/>
            <a:ext cx="815575" cy="646331"/>
          </a:xfrm>
          <a:prstGeom prst="rect">
            <a:avLst/>
          </a:prstGeom>
          <a:noFill/>
        </p:spPr>
        <p:txBody>
          <a:bodyPr wrap="square" rtlCol="0">
            <a:spAutoFit/>
          </a:bodyPr>
          <a:lstStyle/>
          <a:p>
            <a:r>
              <a:rPr lang="sl-SI" sz="3600" dirty="0"/>
              <a:t>37.</a:t>
            </a:r>
            <a:endParaRPr lang="en-US" sz="3600" dirty="0"/>
          </a:p>
        </p:txBody>
      </p:sp>
      <p:sp>
        <p:nvSpPr>
          <p:cNvPr id="3" name="TextBox 2">
            <a:extLst>
              <a:ext uri="{FF2B5EF4-FFF2-40B4-BE49-F238E27FC236}">
                <a16:creationId xmlns:a16="http://schemas.microsoft.com/office/drawing/2014/main" id="{8B90BA04-4625-C95E-ABF7-1DEF6943872D}"/>
              </a:ext>
            </a:extLst>
          </p:cNvPr>
          <p:cNvSpPr txBox="1"/>
          <p:nvPr/>
        </p:nvSpPr>
        <p:spPr>
          <a:xfrm>
            <a:off x="194720" y="6362618"/>
            <a:ext cx="3662905" cy="369332"/>
          </a:xfrm>
          <a:prstGeom prst="rect">
            <a:avLst/>
          </a:prstGeom>
          <a:noFill/>
        </p:spPr>
        <p:txBody>
          <a:bodyPr wrap="square" rtlCol="0">
            <a:spAutoFit/>
          </a:bodyPr>
          <a:lstStyle/>
          <a:p>
            <a:r>
              <a:rPr lang="sl-SI" dirty="0"/>
              <a:t>Leti, leti, leti!</a:t>
            </a:r>
            <a:endParaRPr lang="en-US" dirty="0"/>
          </a:p>
        </p:txBody>
      </p:sp>
      <p:sp>
        <p:nvSpPr>
          <p:cNvPr id="5" name="TextBox 4">
            <a:extLst>
              <a:ext uri="{FF2B5EF4-FFF2-40B4-BE49-F238E27FC236}">
                <a16:creationId xmlns:a16="http://schemas.microsoft.com/office/drawing/2014/main" id="{EBF6980F-CCB1-D5CE-E51A-812CEF17ED71}"/>
              </a:ext>
            </a:extLst>
          </p:cNvPr>
          <p:cNvSpPr txBox="1"/>
          <p:nvPr/>
        </p:nvSpPr>
        <p:spPr>
          <a:xfrm>
            <a:off x="1606859" y="310716"/>
            <a:ext cx="10151494" cy="3970318"/>
          </a:xfrm>
          <a:prstGeom prst="rect">
            <a:avLst/>
          </a:prstGeom>
          <a:noFill/>
        </p:spPr>
        <p:txBody>
          <a:bodyPr wrap="square" rtlCol="0">
            <a:spAutoFit/>
          </a:bodyPr>
          <a:lstStyle/>
          <a:p>
            <a:r>
              <a:rPr lang="sl-SI" sz="3600" dirty="0"/>
              <a:t>Če „mayday“ v aviatiki predstavlja krizno situacijo, ki predstavlja neposredno nevarnost za življenja potnikov in letala, katero sporočilo predstavlja krizno situacijo brez takojšnje nevarnosti za potnike in avion?</a:t>
            </a:r>
          </a:p>
          <a:p>
            <a:br>
              <a:rPr lang="sl-SI" sz="3600" dirty="0"/>
            </a:br>
            <a:r>
              <a:rPr lang="sl-SI" sz="3600" b="0" dirty="0">
                <a:solidFill>
                  <a:srgbClr val="FF0000"/>
                </a:solidFill>
              </a:rPr>
              <a:t>Pan-pan</a:t>
            </a:r>
            <a:endParaRPr lang="en-US" sz="3600" dirty="0"/>
          </a:p>
        </p:txBody>
      </p:sp>
      <p:sp>
        <p:nvSpPr>
          <p:cNvPr id="6" name="TextBox 5">
            <a:extLst>
              <a:ext uri="{FF2B5EF4-FFF2-40B4-BE49-F238E27FC236}">
                <a16:creationId xmlns:a16="http://schemas.microsoft.com/office/drawing/2014/main" id="{FAA8725F-3B6F-EC7B-4F83-59380657F519}"/>
              </a:ext>
            </a:extLst>
          </p:cNvPr>
          <p:cNvSpPr txBox="1"/>
          <p:nvPr/>
        </p:nvSpPr>
        <p:spPr>
          <a:xfrm>
            <a:off x="3380120" y="4819239"/>
            <a:ext cx="5431759" cy="646331"/>
          </a:xfrm>
          <a:prstGeom prst="rect">
            <a:avLst/>
          </a:prstGeom>
          <a:noFill/>
        </p:spPr>
        <p:txBody>
          <a:bodyPr wrap="square">
            <a:spAutoFit/>
          </a:bodyPr>
          <a:lstStyle/>
          <a:p>
            <a:r>
              <a:rPr lang="sl-SI" b="0" i="0" dirty="0">
                <a:solidFill>
                  <a:srgbClr val="202122"/>
                </a:solidFill>
                <a:effectLst/>
                <a:latin typeface="Courier New" panose="02070309020205020404" pitchFamily="49" charset="0"/>
              </a:rPr>
              <a:t> ▄▄▄ ▄ ▄ ▄▄▄  ▄▄▄ ▄ ▄ ▄▄▄  ▄▄▄ ▄ ▄ ▄▄▄ </a:t>
            </a:r>
            <a:endParaRPr lang="en-US" dirty="0"/>
          </a:p>
        </p:txBody>
      </p:sp>
    </p:spTree>
    <p:extLst>
      <p:ext uri="{BB962C8B-B14F-4D97-AF65-F5344CB8AC3E}">
        <p14:creationId xmlns:p14="http://schemas.microsoft.com/office/powerpoint/2010/main" val="17432291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1A8BC-AE1D-4ED2-8363-0886B8D8BC2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DAB3D64-9042-AE03-1D82-347B7D4673E2}"/>
              </a:ext>
            </a:extLst>
          </p:cNvPr>
          <p:cNvSpPr txBox="1"/>
          <p:nvPr/>
        </p:nvSpPr>
        <p:spPr>
          <a:xfrm>
            <a:off x="834500" y="310716"/>
            <a:ext cx="815575" cy="646331"/>
          </a:xfrm>
          <a:prstGeom prst="rect">
            <a:avLst/>
          </a:prstGeom>
          <a:noFill/>
        </p:spPr>
        <p:txBody>
          <a:bodyPr wrap="square" rtlCol="0">
            <a:spAutoFit/>
          </a:bodyPr>
          <a:lstStyle/>
          <a:p>
            <a:r>
              <a:rPr lang="sl-SI" sz="3600" dirty="0"/>
              <a:t>38.</a:t>
            </a:r>
            <a:endParaRPr lang="en-US" sz="3600" dirty="0"/>
          </a:p>
        </p:txBody>
      </p:sp>
      <p:sp>
        <p:nvSpPr>
          <p:cNvPr id="3" name="TextBox 2">
            <a:extLst>
              <a:ext uri="{FF2B5EF4-FFF2-40B4-BE49-F238E27FC236}">
                <a16:creationId xmlns:a16="http://schemas.microsoft.com/office/drawing/2014/main" id="{60867DFD-530E-5E56-8362-36165A4BB640}"/>
              </a:ext>
            </a:extLst>
          </p:cNvPr>
          <p:cNvSpPr txBox="1"/>
          <p:nvPr/>
        </p:nvSpPr>
        <p:spPr>
          <a:xfrm>
            <a:off x="194720" y="6362618"/>
            <a:ext cx="3662905" cy="369332"/>
          </a:xfrm>
          <a:prstGeom prst="rect">
            <a:avLst/>
          </a:prstGeom>
          <a:noFill/>
        </p:spPr>
        <p:txBody>
          <a:bodyPr wrap="square" rtlCol="0">
            <a:spAutoFit/>
          </a:bodyPr>
          <a:lstStyle/>
          <a:p>
            <a:r>
              <a:rPr lang="sl-SI" dirty="0"/>
              <a:t>Leti, leti, leti!</a:t>
            </a:r>
            <a:endParaRPr lang="en-US" dirty="0"/>
          </a:p>
        </p:txBody>
      </p:sp>
      <p:sp>
        <p:nvSpPr>
          <p:cNvPr id="5" name="TextBox 4">
            <a:extLst>
              <a:ext uri="{FF2B5EF4-FFF2-40B4-BE49-F238E27FC236}">
                <a16:creationId xmlns:a16="http://schemas.microsoft.com/office/drawing/2014/main" id="{938EE1B3-6BC8-93C5-361E-94DE173D5764}"/>
              </a:ext>
            </a:extLst>
          </p:cNvPr>
          <p:cNvSpPr txBox="1"/>
          <p:nvPr/>
        </p:nvSpPr>
        <p:spPr>
          <a:xfrm>
            <a:off x="1606859" y="310716"/>
            <a:ext cx="10151494" cy="2308324"/>
          </a:xfrm>
          <a:prstGeom prst="rect">
            <a:avLst/>
          </a:prstGeom>
          <a:noFill/>
        </p:spPr>
        <p:txBody>
          <a:bodyPr wrap="square" rtlCol="0">
            <a:spAutoFit/>
          </a:bodyPr>
          <a:lstStyle/>
          <a:p>
            <a:r>
              <a:rPr lang="sl-SI" sz="3600" dirty="0"/>
              <a:t>a) Kateri letalski družbi pripada letalo na spodnji sliki?</a:t>
            </a:r>
          </a:p>
          <a:p>
            <a:br>
              <a:rPr lang="sl-SI" sz="3600" dirty="0"/>
            </a:br>
            <a:r>
              <a:rPr lang="sl-SI" sz="3600" b="0" dirty="0">
                <a:solidFill>
                  <a:srgbClr val="FF0000"/>
                </a:solidFill>
              </a:rPr>
              <a:t>Qantas</a:t>
            </a:r>
            <a:endParaRPr lang="en-US" sz="3600" dirty="0"/>
          </a:p>
        </p:txBody>
      </p:sp>
      <p:pic>
        <p:nvPicPr>
          <p:cNvPr id="7170" name="Picture 2" descr="Qantas - Wikipedia">
            <a:extLst>
              <a:ext uri="{FF2B5EF4-FFF2-40B4-BE49-F238E27FC236}">
                <a16:creationId xmlns:a16="http://schemas.microsoft.com/office/drawing/2014/main" id="{4A308E8E-E08E-81AF-B13F-689E246F3D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739" y="1757159"/>
            <a:ext cx="7651262" cy="5100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96917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A9F80-B0C6-AEC7-77E9-276A93FA617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6A3020F-E104-6C6A-CC85-80BE8ED43E1F}"/>
              </a:ext>
            </a:extLst>
          </p:cNvPr>
          <p:cNvSpPr txBox="1"/>
          <p:nvPr/>
        </p:nvSpPr>
        <p:spPr>
          <a:xfrm>
            <a:off x="834500" y="310716"/>
            <a:ext cx="815575" cy="646331"/>
          </a:xfrm>
          <a:prstGeom prst="rect">
            <a:avLst/>
          </a:prstGeom>
          <a:noFill/>
        </p:spPr>
        <p:txBody>
          <a:bodyPr wrap="square" rtlCol="0">
            <a:spAutoFit/>
          </a:bodyPr>
          <a:lstStyle/>
          <a:p>
            <a:r>
              <a:rPr lang="sl-SI" sz="3600" dirty="0"/>
              <a:t>38.</a:t>
            </a:r>
            <a:endParaRPr lang="en-US" sz="3600" dirty="0"/>
          </a:p>
        </p:txBody>
      </p:sp>
      <p:sp>
        <p:nvSpPr>
          <p:cNvPr id="3" name="TextBox 2">
            <a:extLst>
              <a:ext uri="{FF2B5EF4-FFF2-40B4-BE49-F238E27FC236}">
                <a16:creationId xmlns:a16="http://schemas.microsoft.com/office/drawing/2014/main" id="{0DFA8F02-3588-2258-DC19-444318768E84}"/>
              </a:ext>
            </a:extLst>
          </p:cNvPr>
          <p:cNvSpPr txBox="1"/>
          <p:nvPr/>
        </p:nvSpPr>
        <p:spPr>
          <a:xfrm>
            <a:off x="194720" y="6362618"/>
            <a:ext cx="3662905" cy="369332"/>
          </a:xfrm>
          <a:prstGeom prst="rect">
            <a:avLst/>
          </a:prstGeom>
          <a:noFill/>
        </p:spPr>
        <p:txBody>
          <a:bodyPr wrap="square" rtlCol="0">
            <a:spAutoFit/>
          </a:bodyPr>
          <a:lstStyle/>
          <a:p>
            <a:r>
              <a:rPr lang="sl-SI" dirty="0"/>
              <a:t>Leti, leti, leti!</a:t>
            </a:r>
            <a:endParaRPr lang="en-US" dirty="0"/>
          </a:p>
        </p:txBody>
      </p:sp>
      <p:sp>
        <p:nvSpPr>
          <p:cNvPr id="5" name="TextBox 4">
            <a:extLst>
              <a:ext uri="{FF2B5EF4-FFF2-40B4-BE49-F238E27FC236}">
                <a16:creationId xmlns:a16="http://schemas.microsoft.com/office/drawing/2014/main" id="{533C7BE7-35B1-747F-845C-E199B782BEE5}"/>
              </a:ext>
            </a:extLst>
          </p:cNvPr>
          <p:cNvSpPr txBox="1"/>
          <p:nvPr/>
        </p:nvSpPr>
        <p:spPr>
          <a:xfrm>
            <a:off x="1606859" y="310716"/>
            <a:ext cx="10151494" cy="2308324"/>
          </a:xfrm>
          <a:prstGeom prst="rect">
            <a:avLst/>
          </a:prstGeom>
          <a:noFill/>
        </p:spPr>
        <p:txBody>
          <a:bodyPr wrap="square" rtlCol="0">
            <a:spAutoFit/>
          </a:bodyPr>
          <a:lstStyle/>
          <a:p>
            <a:r>
              <a:rPr lang="sl-SI" sz="3600" dirty="0"/>
              <a:t>b) Kateri letalski družbi pripada letalo na spodnji sliki?</a:t>
            </a:r>
          </a:p>
          <a:p>
            <a:br>
              <a:rPr lang="sl-SI" sz="3600" dirty="0"/>
            </a:br>
            <a:r>
              <a:rPr lang="sl-SI" sz="3600" b="0" dirty="0">
                <a:solidFill>
                  <a:srgbClr val="FF0000"/>
                </a:solidFill>
              </a:rPr>
              <a:t>Etihad</a:t>
            </a:r>
            <a:endParaRPr lang="en-US" sz="3600" dirty="0"/>
          </a:p>
        </p:txBody>
      </p:sp>
      <p:pic>
        <p:nvPicPr>
          <p:cNvPr id="8194" name="Picture 2" descr="Etihad Airways Q1 Profit Jumps 30% to $186.5 Million Amid Soaring Demand">
            <a:extLst>
              <a:ext uri="{FF2B5EF4-FFF2-40B4-BE49-F238E27FC236}">
                <a16:creationId xmlns:a16="http://schemas.microsoft.com/office/drawing/2014/main" id="{80623BBE-7EA0-5D8E-FC6F-F7B11CC36B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0088" y="1735144"/>
            <a:ext cx="7681912" cy="5122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672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441B0-FE34-36F5-905F-7B16C5AF6F6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A2FE19A-4023-1EA6-ADE6-1BFFFB1846F2}"/>
              </a:ext>
            </a:extLst>
          </p:cNvPr>
          <p:cNvSpPr txBox="1"/>
          <p:nvPr/>
        </p:nvSpPr>
        <p:spPr>
          <a:xfrm>
            <a:off x="834501" y="310716"/>
            <a:ext cx="772358" cy="646331"/>
          </a:xfrm>
          <a:prstGeom prst="rect">
            <a:avLst/>
          </a:prstGeom>
          <a:noFill/>
        </p:spPr>
        <p:txBody>
          <a:bodyPr wrap="square" rtlCol="0">
            <a:spAutoFit/>
          </a:bodyPr>
          <a:lstStyle/>
          <a:p>
            <a:r>
              <a:rPr lang="sl-SI" sz="3600" dirty="0"/>
              <a:t>6.</a:t>
            </a:r>
            <a:endParaRPr lang="en-US" sz="3600" dirty="0"/>
          </a:p>
        </p:txBody>
      </p:sp>
      <p:sp>
        <p:nvSpPr>
          <p:cNvPr id="3" name="TextBox 2">
            <a:extLst>
              <a:ext uri="{FF2B5EF4-FFF2-40B4-BE49-F238E27FC236}">
                <a16:creationId xmlns:a16="http://schemas.microsoft.com/office/drawing/2014/main" id="{A5130925-5ED9-A2C1-56AC-31DAD3699C95}"/>
              </a:ext>
            </a:extLst>
          </p:cNvPr>
          <p:cNvSpPr txBox="1"/>
          <p:nvPr/>
        </p:nvSpPr>
        <p:spPr>
          <a:xfrm>
            <a:off x="194720" y="6362618"/>
            <a:ext cx="3662905" cy="369332"/>
          </a:xfrm>
          <a:prstGeom prst="rect">
            <a:avLst/>
          </a:prstGeom>
          <a:noFill/>
        </p:spPr>
        <p:txBody>
          <a:bodyPr wrap="square" rtlCol="0">
            <a:spAutoFit/>
          </a:bodyPr>
          <a:lstStyle/>
          <a:p>
            <a:r>
              <a:rPr lang="sl-SI" dirty="0"/>
              <a:t>Otroci cvetja</a:t>
            </a:r>
            <a:endParaRPr lang="en-US" dirty="0"/>
          </a:p>
        </p:txBody>
      </p:sp>
      <p:sp>
        <p:nvSpPr>
          <p:cNvPr id="5" name="TextBox 4">
            <a:extLst>
              <a:ext uri="{FF2B5EF4-FFF2-40B4-BE49-F238E27FC236}">
                <a16:creationId xmlns:a16="http://schemas.microsoft.com/office/drawing/2014/main" id="{D8A4B208-F41F-B5F1-EF25-21939EF77ACA}"/>
              </a:ext>
            </a:extLst>
          </p:cNvPr>
          <p:cNvSpPr txBox="1"/>
          <p:nvPr/>
        </p:nvSpPr>
        <p:spPr>
          <a:xfrm>
            <a:off x="1606859" y="310716"/>
            <a:ext cx="10151494" cy="2308324"/>
          </a:xfrm>
          <a:prstGeom prst="rect">
            <a:avLst/>
          </a:prstGeom>
          <a:noFill/>
        </p:spPr>
        <p:txBody>
          <a:bodyPr wrap="square" rtlCol="0">
            <a:spAutoFit/>
          </a:bodyPr>
          <a:lstStyle/>
          <a:p>
            <a:r>
              <a:rPr lang="sl-SI" sz="3600" dirty="0">
                <a:latin typeface="+mn-lt"/>
              </a:rPr>
              <a:t>Kdo je bil od konca druge svetovne vojne do svoje smrti leta 1969 voditelj in glavni vojaški poveljnik Vietnama, ki se je uspešno uprl ZDA pri njihovih poskusih demokratizacije te dežele? </a:t>
            </a:r>
            <a:endParaRPr lang="en-US" sz="3600" dirty="0"/>
          </a:p>
        </p:txBody>
      </p:sp>
      <p:pic>
        <p:nvPicPr>
          <p:cNvPr id="6146" name="Picture 2" descr="Portrait of Ho Chi Minh, c. 1946. Note the long beard">
            <a:extLst>
              <a:ext uri="{FF2B5EF4-FFF2-40B4-BE49-F238E27FC236}">
                <a16:creationId xmlns:a16="http://schemas.microsoft.com/office/drawing/2014/main" id="{B65CA205-A9CA-FA70-1803-65DA6BDE74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2055" y="2845449"/>
            <a:ext cx="2887889" cy="3855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94767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95EA3-010F-8977-D9ED-81409A7BA1F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F0DFFB9-7663-DB7A-6B40-3F85C5AA02F4}"/>
              </a:ext>
            </a:extLst>
          </p:cNvPr>
          <p:cNvSpPr txBox="1"/>
          <p:nvPr/>
        </p:nvSpPr>
        <p:spPr>
          <a:xfrm>
            <a:off x="834500" y="310716"/>
            <a:ext cx="815575" cy="646331"/>
          </a:xfrm>
          <a:prstGeom prst="rect">
            <a:avLst/>
          </a:prstGeom>
          <a:noFill/>
        </p:spPr>
        <p:txBody>
          <a:bodyPr wrap="square" rtlCol="0">
            <a:spAutoFit/>
          </a:bodyPr>
          <a:lstStyle/>
          <a:p>
            <a:r>
              <a:rPr lang="sl-SI" sz="3600" dirty="0"/>
              <a:t>39.</a:t>
            </a:r>
            <a:endParaRPr lang="en-US" sz="3600" dirty="0"/>
          </a:p>
        </p:txBody>
      </p:sp>
      <p:sp>
        <p:nvSpPr>
          <p:cNvPr id="3" name="TextBox 2">
            <a:extLst>
              <a:ext uri="{FF2B5EF4-FFF2-40B4-BE49-F238E27FC236}">
                <a16:creationId xmlns:a16="http://schemas.microsoft.com/office/drawing/2014/main" id="{70E0B1EF-075B-0B34-CA74-07AE416BB214}"/>
              </a:ext>
            </a:extLst>
          </p:cNvPr>
          <p:cNvSpPr txBox="1"/>
          <p:nvPr/>
        </p:nvSpPr>
        <p:spPr>
          <a:xfrm>
            <a:off x="194720" y="6362618"/>
            <a:ext cx="3662905" cy="369332"/>
          </a:xfrm>
          <a:prstGeom prst="rect">
            <a:avLst/>
          </a:prstGeom>
          <a:noFill/>
        </p:spPr>
        <p:txBody>
          <a:bodyPr wrap="square" rtlCol="0">
            <a:spAutoFit/>
          </a:bodyPr>
          <a:lstStyle/>
          <a:p>
            <a:r>
              <a:rPr lang="sl-SI" dirty="0"/>
              <a:t>Leti, leti, leti!</a:t>
            </a:r>
            <a:endParaRPr lang="en-US" dirty="0"/>
          </a:p>
        </p:txBody>
      </p:sp>
      <p:sp>
        <p:nvSpPr>
          <p:cNvPr id="5" name="TextBox 4">
            <a:extLst>
              <a:ext uri="{FF2B5EF4-FFF2-40B4-BE49-F238E27FC236}">
                <a16:creationId xmlns:a16="http://schemas.microsoft.com/office/drawing/2014/main" id="{CF340E4B-CDFC-C8B0-5078-F1E705BA642B}"/>
              </a:ext>
            </a:extLst>
          </p:cNvPr>
          <p:cNvSpPr txBox="1"/>
          <p:nvPr/>
        </p:nvSpPr>
        <p:spPr>
          <a:xfrm>
            <a:off x="1606860" y="310716"/>
            <a:ext cx="6247602" cy="5509200"/>
          </a:xfrm>
          <a:prstGeom prst="rect">
            <a:avLst/>
          </a:prstGeom>
          <a:noFill/>
        </p:spPr>
        <p:txBody>
          <a:bodyPr wrap="square" rtlCol="0">
            <a:spAutoFit/>
          </a:bodyPr>
          <a:lstStyle/>
          <a:p>
            <a:r>
              <a:rPr lang="sl-SI" sz="3200" dirty="0"/>
              <a:t>Kateri arhitekt in Ikarov oče je naredil krila za svojega sina in zase, da bi lahko pobegnila pred kraljem Minosom s Krete? Med begom je Ikar kljub svarilom nespametno letel preblizu Sonca in končal svojo zemeljsko pot, iskani oče pa ga je pokopal na otoku, ki se odtlej imenuje Ikaria.</a:t>
            </a:r>
          </a:p>
          <a:p>
            <a:br>
              <a:rPr lang="sl-SI" sz="3200" dirty="0"/>
            </a:br>
            <a:r>
              <a:rPr lang="sl-SI" sz="3200" b="0" dirty="0">
                <a:solidFill>
                  <a:srgbClr val="FF0000"/>
                </a:solidFill>
              </a:rPr>
              <a:t>Dedal</a:t>
            </a:r>
            <a:endParaRPr lang="en-US" sz="3200" dirty="0"/>
          </a:p>
        </p:txBody>
      </p:sp>
      <p:pic>
        <p:nvPicPr>
          <p:cNvPr id="12290" name="Picture 2" descr="Daedalus - World History Encyclopedia">
            <a:extLst>
              <a:ext uri="{FF2B5EF4-FFF2-40B4-BE49-F238E27FC236}">
                <a16:creationId xmlns:a16="http://schemas.microsoft.com/office/drawing/2014/main" id="{121D0711-9C85-60F7-67C5-A757913F42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0088" y="1313923"/>
            <a:ext cx="3911912" cy="4230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510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70E8E-4B98-0BBA-F6B2-DE0985F7FD2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F9A5DD5-0260-5325-1CFA-8EFDD99907B4}"/>
              </a:ext>
            </a:extLst>
          </p:cNvPr>
          <p:cNvSpPr txBox="1"/>
          <p:nvPr/>
        </p:nvSpPr>
        <p:spPr>
          <a:xfrm>
            <a:off x="834500" y="310716"/>
            <a:ext cx="815575" cy="646331"/>
          </a:xfrm>
          <a:prstGeom prst="rect">
            <a:avLst/>
          </a:prstGeom>
          <a:noFill/>
        </p:spPr>
        <p:txBody>
          <a:bodyPr wrap="square" rtlCol="0">
            <a:spAutoFit/>
          </a:bodyPr>
          <a:lstStyle/>
          <a:p>
            <a:r>
              <a:rPr lang="sl-SI" sz="3600" dirty="0"/>
              <a:t>40.</a:t>
            </a:r>
            <a:endParaRPr lang="en-US" sz="3600" dirty="0"/>
          </a:p>
        </p:txBody>
      </p:sp>
      <p:sp>
        <p:nvSpPr>
          <p:cNvPr id="3" name="TextBox 2">
            <a:extLst>
              <a:ext uri="{FF2B5EF4-FFF2-40B4-BE49-F238E27FC236}">
                <a16:creationId xmlns:a16="http://schemas.microsoft.com/office/drawing/2014/main" id="{4510BD9D-3C1A-0C93-7436-BFD422B9B039}"/>
              </a:ext>
            </a:extLst>
          </p:cNvPr>
          <p:cNvSpPr txBox="1"/>
          <p:nvPr/>
        </p:nvSpPr>
        <p:spPr>
          <a:xfrm>
            <a:off x="194720" y="6362618"/>
            <a:ext cx="3662905" cy="369332"/>
          </a:xfrm>
          <a:prstGeom prst="rect">
            <a:avLst/>
          </a:prstGeom>
          <a:noFill/>
        </p:spPr>
        <p:txBody>
          <a:bodyPr wrap="square" rtlCol="0">
            <a:spAutoFit/>
          </a:bodyPr>
          <a:lstStyle/>
          <a:p>
            <a:r>
              <a:rPr lang="sl-SI" dirty="0"/>
              <a:t>Leti, leti, leti!</a:t>
            </a:r>
            <a:endParaRPr lang="en-US" dirty="0"/>
          </a:p>
        </p:txBody>
      </p:sp>
      <p:sp>
        <p:nvSpPr>
          <p:cNvPr id="5" name="TextBox 4">
            <a:extLst>
              <a:ext uri="{FF2B5EF4-FFF2-40B4-BE49-F238E27FC236}">
                <a16:creationId xmlns:a16="http://schemas.microsoft.com/office/drawing/2014/main" id="{397A6998-F14C-5C12-F9AA-1B9CAA7E380D}"/>
              </a:ext>
            </a:extLst>
          </p:cNvPr>
          <p:cNvSpPr txBox="1"/>
          <p:nvPr/>
        </p:nvSpPr>
        <p:spPr>
          <a:xfrm>
            <a:off x="1606859" y="310716"/>
            <a:ext cx="10151494" cy="2308324"/>
          </a:xfrm>
          <a:prstGeom prst="rect">
            <a:avLst/>
          </a:prstGeom>
          <a:noFill/>
        </p:spPr>
        <p:txBody>
          <a:bodyPr wrap="square" rtlCol="0">
            <a:spAutoFit/>
          </a:bodyPr>
          <a:lstStyle/>
          <a:p>
            <a:r>
              <a:rPr lang="sl-SI" sz="3600" dirty="0"/>
              <a:t>Katera družina ptic z latinskim imenom Trochilidae je edina, ki lahko leti vzvratno?</a:t>
            </a:r>
          </a:p>
          <a:p>
            <a:br>
              <a:rPr lang="sl-SI" sz="3600" dirty="0"/>
            </a:br>
            <a:r>
              <a:rPr lang="sl-SI" sz="3600" b="0" dirty="0">
                <a:solidFill>
                  <a:srgbClr val="FF0000"/>
                </a:solidFill>
              </a:rPr>
              <a:t>Kolibriji</a:t>
            </a:r>
            <a:endParaRPr lang="en-US" sz="3600" dirty="0"/>
          </a:p>
        </p:txBody>
      </p:sp>
      <p:pic>
        <p:nvPicPr>
          <p:cNvPr id="13314" name="Picture 2" descr="Zakaj se je kolibri odpravil v hribe? - Živali - Metropolitan.si">
            <a:extLst>
              <a:ext uri="{FF2B5EF4-FFF2-40B4-BE49-F238E27FC236}">
                <a16:creationId xmlns:a16="http://schemas.microsoft.com/office/drawing/2014/main" id="{AE06DD69-54D6-8D19-01C3-C4720D1FBF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8041" y="1973024"/>
            <a:ext cx="7085867" cy="4574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73950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F317C-456F-866A-D638-FBF29546540F}"/>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FBFEBFB-EC17-67AB-FC4D-B6DCCA54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a:ea typeface="+mn-ea"/>
              <a:cs typeface="+mn-cs"/>
            </a:endParaRPr>
          </a:p>
        </p:txBody>
      </p:sp>
      <p:sp>
        <p:nvSpPr>
          <p:cNvPr id="2" name="Naslov 1">
            <a:extLst>
              <a:ext uri="{FF2B5EF4-FFF2-40B4-BE49-F238E27FC236}">
                <a16:creationId xmlns:a16="http://schemas.microsoft.com/office/drawing/2014/main" id="{3A4A3CEF-7BCF-025C-4EF4-BF7EDED42FE4}"/>
              </a:ext>
            </a:extLst>
          </p:cNvPr>
          <p:cNvSpPr>
            <a:spLocks noGrp="1"/>
          </p:cNvSpPr>
          <p:nvPr>
            <p:ph type="ctrTitle"/>
          </p:nvPr>
        </p:nvSpPr>
        <p:spPr>
          <a:xfrm>
            <a:off x="578651" y="1122363"/>
            <a:ext cx="11034695" cy="3174690"/>
          </a:xfrm>
        </p:spPr>
        <p:txBody>
          <a:bodyPr>
            <a:normAutofit/>
          </a:bodyPr>
          <a:lstStyle/>
          <a:p>
            <a:pPr algn="l">
              <a:lnSpc>
                <a:spcPct val="150000"/>
              </a:lnSpc>
            </a:pPr>
            <a:r>
              <a:rPr lang="sl-SI" dirty="0"/>
              <a:t>Šesti sklop</a:t>
            </a:r>
            <a:br>
              <a:rPr lang="sl-SI" dirty="0"/>
            </a:br>
            <a:r>
              <a:rPr lang="sl-SI" sz="4400" noProof="0" dirty="0"/>
              <a:t>In počil je lonec</a:t>
            </a:r>
            <a:endParaRPr lang="sl-SI" dirty="0"/>
          </a:p>
        </p:txBody>
      </p:sp>
      <p:sp>
        <p:nvSpPr>
          <p:cNvPr id="9" name="Rectangle 8">
            <a:extLst>
              <a:ext uri="{FF2B5EF4-FFF2-40B4-BE49-F238E27FC236}">
                <a16:creationId xmlns:a16="http://schemas.microsoft.com/office/drawing/2014/main" id="{312554C9-2475-EFB9-344E-D66EC26776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DD440625-B687-308E-5DEB-8C7F733273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412" name="Picture 4">
            <a:extLst>
              <a:ext uri="{FF2B5EF4-FFF2-40B4-BE49-F238E27FC236}">
                <a16:creationId xmlns:a16="http://schemas.microsoft.com/office/drawing/2014/main" id="{FCD32BF0-56EA-23E8-735D-54300BC4B6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362" y="468761"/>
            <a:ext cx="4062984" cy="2467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54318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8CFBD-D4C8-0DB4-7249-3558560D59A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37B4036-3C9B-C576-2190-3135F714C76F}"/>
              </a:ext>
            </a:extLst>
          </p:cNvPr>
          <p:cNvSpPr txBox="1"/>
          <p:nvPr/>
        </p:nvSpPr>
        <p:spPr>
          <a:xfrm>
            <a:off x="834500" y="310716"/>
            <a:ext cx="815575" cy="646331"/>
          </a:xfrm>
          <a:prstGeom prst="rect">
            <a:avLst/>
          </a:prstGeom>
          <a:noFill/>
        </p:spPr>
        <p:txBody>
          <a:bodyPr wrap="square" rtlCol="0">
            <a:spAutoFit/>
          </a:bodyPr>
          <a:lstStyle/>
          <a:p>
            <a:r>
              <a:rPr lang="sl-SI" sz="3600" dirty="0"/>
              <a:t>4</a:t>
            </a:r>
            <a:r>
              <a:rPr lang="en-US" sz="3600" dirty="0"/>
              <a:t>1</a:t>
            </a:r>
            <a:r>
              <a:rPr lang="sl-SI" sz="3600" dirty="0"/>
              <a:t>.</a:t>
            </a:r>
            <a:endParaRPr lang="en-US" sz="3600" dirty="0"/>
          </a:p>
        </p:txBody>
      </p:sp>
      <p:sp>
        <p:nvSpPr>
          <p:cNvPr id="3" name="TextBox 2">
            <a:extLst>
              <a:ext uri="{FF2B5EF4-FFF2-40B4-BE49-F238E27FC236}">
                <a16:creationId xmlns:a16="http://schemas.microsoft.com/office/drawing/2014/main" id="{FF645110-563F-6867-CAD8-055A6AB0EFDB}"/>
              </a:ext>
            </a:extLst>
          </p:cNvPr>
          <p:cNvSpPr txBox="1"/>
          <p:nvPr/>
        </p:nvSpPr>
        <p:spPr>
          <a:xfrm>
            <a:off x="194720" y="6362618"/>
            <a:ext cx="3662905" cy="369332"/>
          </a:xfrm>
          <a:prstGeom prst="rect">
            <a:avLst/>
          </a:prstGeom>
          <a:noFill/>
        </p:spPr>
        <p:txBody>
          <a:bodyPr wrap="square" rtlCol="0">
            <a:spAutoFit/>
          </a:bodyPr>
          <a:lstStyle/>
          <a:p>
            <a:r>
              <a:rPr lang="sl-SI" dirty="0"/>
              <a:t>In počil je lonec</a:t>
            </a:r>
            <a:endParaRPr lang="en-US" dirty="0"/>
          </a:p>
        </p:txBody>
      </p:sp>
      <p:sp>
        <p:nvSpPr>
          <p:cNvPr id="5" name="TextBox 4">
            <a:extLst>
              <a:ext uri="{FF2B5EF4-FFF2-40B4-BE49-F238E27FC236}">
                <a16:creationId xmlns:a16="http://schemas.microsoft.com/office/drawing/2014/main" id="{5D9C00E5-A72B-63C8-EEBD-F35B52859555}"/>
              </a:ext>
            </a:extLst>
          </p:cNvPr>
          <p:cNvSpPr txBox="1"/>
          <p:nvPr/>
        </p:nvSpPr>
        <p:spPr>
          <a:xfrm>
            <a:off x="1606859" y="310716"/>
            <a:ext cx="10151494" cy="3416320"/>
          </a:xfrm>
          <a:prstGeom prst="rect">
            <a:avLst/>
          </a:prstGeom>
          <a:noFill/>
        </p:spPr>
        <p:txBody>
          <a:bodyPr wrap="square" rtlCol="0">
            <a:spAutoFit/>
          </a:bodyPr>
          <a:lstStyle/>
          <a:p>
            <a:r>
              <a:rPr lang="sl-SI" sz="3600" dirty="0"/>
              <a:t>V katerem nemškem koncentracijskem taborišču je umrla Ana Frank? Pri prvem delu imena si lahko pomagamo tudi z mestom, znanim predvsem po dežju.</a:t>
            </a:r>
            <a:endParaRPr lang="en-US" sz="3600" dirty="0"/>
          </a:p>
          <a:p>
            <a:br>
              <a:rPr lang="sl-SI" sz="3600" dirty="0"/>
            </a:br>
            <a:r>
              <a:rPr lang="sl-SI" sz="3600" dirty="0">
                <a:solidFill>
                  <a:srgbClr val="FF0000"/>
                </a:solidFill>
              </a:rPr>
              <a:t>Bergen-Belsen</a:t>
            </a:r>
            <a:endParaRPr lang="en-US" sz="3600" dirty="0"/>
          </a:p>
        </p:txBody>
      </p:sp>
      <p:pic>
        <p:nvPicPr>
          <p:cNvPr id="13314" name="Picture 2" descr="Bergen-Belsen concentration camp - Wikipedia">
            <a:extLst>
              <a:ext uri="{FF2B5EF4-FFF2-40B4-BE49-F238E27FC236}">
                <a16:creationId xmlns:a16="http://schemas.microsoft.com/office/drawing/2014/main" id="{89C2F49E-327E-D0B8-5E27-56A905BB6E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314" y="3095512"/>
            <a:ext cx="4619941" cy="3451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56343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52F15-42C5-EEC2-C174-C1C35D99304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8AE7AB4-BED5-EEEC-B318-DC8A6B656561}"/>
              </a:ext>
            </a:extLst>
          </p:cNvPr>
          <p:cNvSpPr txBox="1"/>
          <p:nvPr/>
        </p:nvSpPr>
        <p:spPr>
          <a:xfrm>
            <a:off x="834500" y="310716"/>
            <a:ext cx="815575" cy="646331"/>
          </a:xfrm>
          <a:prstGeom prst="rect">
            <a:avLst/>
          </a:prstGeom>
          <a:noFill/>
        </p:spPr>
        <p:txBody>
          <a:bodyPr wrap="square" rtlCol="0">
            <a:spAutoFit/>
          </a:bodyPr>
          <a:lstStyle/>
          <a:p>
            <a:r>
              <a:rPr lang="sl-SI" sz="3600" dirty="0"/>
              <a:t>4</a:t>
            </a:r>
            <a:r>
              <a:rPr lang="en-US" sz="3600" dirty="0"/>
              <a:t>2</a:t>
            </a:r>
            <a:r>
              <a:rPr lang="sl-SI" sz="3600" dirty="0"/>
              <a:t>.</a:t>
            </a:r>
            <a:endParaRPr lang="en-US" sz="3600" dirty="0"/>
          </a:p>
        </p:txBody>
      </p:sp>
      <p:sp>
        <p:nvSpPr>
          <p:cNvPr id="3" name="TextBox 2">
            <a:extLst>
              <a:ext uri="{FF2B5EF4-FFF2-40B4-BE49-F238E27FC236}">
                <a16:creationId xmlns:a16="http://schemas.microsoft.com/office/drawing/2014/main" id="{6424DB2C-95E7-0B29-DAE7-4A984F10D543}"/>
              </a:ext>
            </a:extLst>
          </p:cNvPr>
          <p:cNvSpPr txBox="1"/>
          <p:nvPr/>
        </p:nvSpPr>
        <p:spPr>
          <a:xfrm>
            <a:off x="194720" y="6362618"/>
            <a:ext cx="3662905" cy="369332"/>
          </a:xfrm>
          <a:prstGeom prst="rect">
            <a:avLst/>
          </a:prstGeom>
          <a:noFill/>
        </p:spPr>
        <p:txBody>
          <a:bodyPr wrap="square" rtlCol="0">
            <a:spAutoFit/>
          </a:bodyPr>
          <a:lstStyle/>
          <a:p>
            <a:r>
              <a:rPr lang="sl-SI" dirty="0"/>
              <a:t>In počil je lonec</a:t>
            </a:r>
            <a:endParaRPr lang="en-US" dirty="0"/>
          </a:p>
        </p:txBody>
      </p:sp>
      <p:sp>
        <p:nvSpPr>
          <p:cNvPr id="5" name="TextBox 4">
            <a:extLst>
              <a:ext uri="{FF2B5EF4-FFF2-40B4-BE49-F238E27FC236}">
                <a16:creationId xmlns:a16="http://schemas.microsoft.com/office/drawing/2014/main" id="{A2052843-E950-D531-0381-6383F231D6DD}"/>
              </a:ext>
            </a:extLst>
          </p:cNvPr>
          <p:cNvSpPr txBox="1"/>
          <p:nvPr/>
        </p:nvSpPr>
        <p:spPr>
          <a:xfrm>
            <a:off x="1606859" y="310716"/>
            <a:ext cx="10151494" cy="2308324"/>
          </a:xfrm>
          <a:prstGeom prst="rect">
            <a:avLst/>
          </a:prstGeom>
          <a:noFill/>
        </p:spPr>
        <p:txBody>
          <a:bodyPr wrap="square" rtlCol="0">
            <a:spAutoFit/>
          </a:bodyPr>
          <a:lstStyle/>
          <a:p>
            <a:r>
              <a:rPr lang="sl-SI" sz="3600" dirty="0"/>
              <a:t>Kateri skladatelj je „skoraj“ napisal naslednji Rekviem, katerega odlomek lahko slišimo?</a:t>
            </a:r>
          </a:p>
          <a:p>
            <a:br>
              <a:rPr lang="sl-SI" sz="3600" dirty="0"/>
            </a:br>
            <a:r>
              <a:rPr lang="sl-SI" sz="3600" b="0" dirty="0">
                <a:solidFill>
                  <a:srgbClr val="FF0000"/>
                </a:solidFill>
              </a:rPr>
              <a:t>Wolfgang Amadeus Mozart</a:t>
            </a:r>
            <a:endParaRPr lang="en-US" sz="3600" dirty="0"/>
          </a:p>
        </p:txBody>
      </p:sp>
      <p:pic>
        <p:nvPicPr>
          <p:cNvPr id="6" name="42">
            <a:hlinkClick r:id="" action="ppaction://media"/>
            <a:extLst>
              <a:ext uri="{FF2B5EF4-FFF2-40B4-BE49-F238E27FC236}">
                <a16:creationId xmlns:a16="http://schemas.microsoft.com/office/drawing/2014/main" id="{8DDAA9BA-420A-19F0-775A-07C4A8BED349}"/>
              </a:ext>
            </a:extLst>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p:blipFill>
        <p:spPr>
          <a:xfrm>
            <a:off x="3464051" y="2884919"/>
            <a:ext cx="5263897" cy="3847031"/>
          </a:xfrm>
          <a:prstGeom prst="rect">
            <a:avLst/>
          </a:prstGeom>
        </p:spPr>
      </p:pic>
    </p:spTree>
    <p:extLst>
      <p:ext uri="{BB962C8B-B14F-4D97-AF65-F5344CB8AC3E}">
        <p14:creationId xmlns:p14="http://schemas.microsoft.com/office/powerpoint/2010/main" val="152972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9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6DCBE-0FF0-DBDC-18AE-D52A3984CDE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7E50EBD-714F-2E03-E8BB-193D635BF726}"/>
              </a:ext>
            </a:extLst>
          </p:cNvPr>
          <p:cNvSpPr txBox="1"/>
          <p:nvPr/>
        </p:nvSpPr>
        <p:spPr>
          <a:xfrm>
            <a:off x="834500" y="310716"/>
            <a:ext cx="815575" cy="646331"/>
          </a:xfrm>
          <a:prstGeom prst="rect">
            <a:avLst/>
          </a:prstGeom>
          <a:noFill/>
        </p:spPr>
        <p:txBody>
          <a:bodyPr wrap="square" rtlCol="0">
            <a:spAutoFit/>
          </a:bodyPr>
          <a:lstStyle/>
          <a:p>
            <a:r>
              <a:rPr lang="sl-SI" sz="3600" dirty="0"/>
              <a:t>43.</a:t>
            </a:r>
            <a:endParaRPr lang="en-US" sz="3600" dirty="0"/>
          </a:p>
        </p:txBody>
      </p:sp>
      <p:sp>
        <p:nvSpPr>
          <p:cNvPr id="3" name="TextBox 2">
            <a:extLst>
              <a:ext uri="{FF2B5EF4-FFF2-40B4-BE49-F238E27FC236}">
                <a16:creationId xmlns:a16="http://schemas.microsoft.com/office/drawing/2014/main" id="{827F6B25-0150-843F-273D-49A00F568E45}"/>
              </a:ext>
            </a:extLst>
          </p:cNvPr>
          <p:cNvSpPr txBox="1"/>
          <p:nvPr/>
        </p:nvSpPr>
        <p:spPr>
          <a:xfrm>
            <a:off x="194720" y="6362618"/>
            <a:ext cx="3662905" cy="369332"/>
          </a:xfrm>
          <a:prstGeom prst="rect">
            <a:avLst/>
          </a:prstGeom>
          <a:noFill/>
        </p:spPr>
        <p:txBody>
          <a:bodyPr wrap="square" rtlCol="0">
            <a:spAutoFit/>
          </a:bodyPr>
          <a:lstStyle/>
          <a:p>
            <a:r>
              <a:rPr lang="sl-SI" dirty="0"/>
              <a:t>In počil je lonec</a:t>
            </a:r>
            <a:endParaRPr lang="en-US" dirty="0"/>
          </a:p>
        </p:txBody>
      </p:sp>
      <p:sp>
        <p:nvSpPr>
          <p:cNvPr id="5" name="TextBox 4">
            <a:extLst>
              <a:ext uri="{FF2B5EF4-FFF2-40B4-BE49-F238E27FC236}">
                <a16:creationId xmlns:a16="http://schemas.microsoft.com/office/drawing/2014/main" id="{E63BB719-3624-329C-9970-8FDD1963E58A}"/>
              </a:ext>
            </a:extLst>
          </p:cNvPr>
          <p:cNvSpPr txBox="1"/>
          <p:nvPr/>
        </p:nvSpPr>
        <p:spPr>
          <a:xfrm>
            <a:off x="1606859" y="310716"/>
            <a:ext cx="10151494" cy="5078313"/>
          </a:xfrm>
          <a:prstGeom prst="rect">
            <a:avLst/>
          </a:prstGeom>
          <a:noFill/>
        </p:spPr>
        <p:txBody>
          <a:bodyPr wrap="square" rtlCol="0">
            <a:spAutoFit/>
          </a:bodyPr>
          <a:lstStyle/>
          <a:p>
            <a:r>
              <a:rPr lang="sl-SI" sz="3600" dirty="0"/>
              <a:t>Katero mesto povezuje spodnje ljudi?</a:t>
            </a:r>
          </a:p>
          <a:p>
            <a:br>
              <a:rPr lang="sl-SI" sz="3600" dirty="0"/>
            </a:br>
            <a:r>
              <a:rPr lang="en-US" sz="3600" b="0" dirty="0">
                <a:solidFill>
                  <a:srgbClr val="FF0000"/>
                </a:solidFill>
              </a:rPr>
              <a:t>Pariz</a:t>
            </a:r>
            <a:endParaRPr lang="sl-SI" sz="3600" b="0" dirty="0">
              <a:solidFill>
                <a:srgbClr val="FF0000"/>
              </a:solidFill>
            </a:endParaRPr>
          </a:p>
          <a:p>
            <a:endParaRPr lang="sl-SI" sz="3600" dirty="0">
              <a:solidFill>
                <a:srgbClr val="FF0000"/>
              </a:solidFill>
            </a:endParaRPr>
          </a:p>
          <a:p>
            <a:r>
              <a:rPr lang="sl-SI" sz="3600" dirty="0">
                <a:solidFill>
                  <a:srgbClr val="0070C0"/>
                </a:solidFill>
              </a:rPr>
              <a:t>POKOPANI V PARIZU:</a:t>
            </a:r>
          </a:p>
          <a:p>
            <a:r>
              <a:rPr lang="sl-SI" sz="3600" dirty="0">
                <a:solidFill>
                  <a:srgbClr val="0070C0"/>
                </a:solidFill>
              </a:rPr>
              <a:t>Jim Morrison</a:t>
            </a:r>
          </a:p>
          <a:p>
            <a:r>
              <a:rPr lang="sl-SI" sz="3600" dirty="0">
                <a:solidFill>
                  <a:srgbClr val="0070C0"/>
                </a:solidFill>
              </a:rPr>
              <a:t>Oscar Wilde</a:t>
            </a:r>
          </a:p>
          <a:p>
            <a:r>
              <a:rPr lang="en-US" sz="3600" dirty="0">
                <a:solidFill>
                  <a:srgbClr val="0070C0"/>
                </a:solidFill>
              </a:rPr>
              <a:t>Frédéric Chopin</a:t>
            </a:r>
            <a:endParaRPr lang="sl-SI" sz="3600" dirty="0">
              <a:solidFill>
                <a:srgbClr val="0070C0"/>
              </a:solidFill>
            </a:endParaRPr>
          </a:p>
          <a:p>
            <a:r>
              <a:rPr lang="en-US" sz="3600" dirty="0">
                <a:solidFill>
                  <a:srgbClr val="0070C0"/>
                </a:solidFill>
              </a:rPr>
              <a:t>Gioacchino Rossini</a:t>
            </a:r>
            <a:endParaRPr lang="sl-SI" sz="3600" dirty="0">
              <a:solidFill>
                <a:srgbClr val="0070C0"/>
              </a:solidFill>
            </a:endParaRPr>
          </a:p>
        </p:txBody>
      </p:sp>
      <p:grpSp>
        <p:nvGrpSpPr>
          <p:cNvPr id="2" name="Group 1">
            <a:extLst>
              <a:ext uri="{FF2B5EF4-FFF2-40B4-BE49-F238E27FC236}">
                <a16:creationId xmlns:a16="http://schemas.microsoft.com/office/drawing/2014/main" id="{A103552D-538E-961C-0394-E9737A80C17F}"/>
              </a:ext>
            </a:extLst>
          </p:cNvPr>
          <p:cNvGrpSpPr/>
          <p:nvPr/>
        </p:nvGrpSpPr>
        <p:grpSpPr>
          <a:xfrm>
            <a:off x="7013799" y="1468971"/>
            <a:ext cx="4983481" cy="4983481"/>
            <a:chOff x="4922519" y="1333830"/>
            <a:chExt cx="5760000" cy="5760000"/>
          </a:xfrm>
        </p:grpSpPr>
        <p:pic>
          <p:nvPicPr>
            <p:cNvPr id="19458" name="Picture 2" descr="50th anniversary of the death of Jim Morrison – DW – 07/02/2021">
              <a:extLst>
                <a:ext uri="{FF2B5EF4-FFF2-40B4-BE49-F238E27FC236}">
                  <a16:creationId xmlns:a16="http://schemas.microsoft.com/office/drawing/2014/main" id="{2B963597-ED92-6984-D257-2CEC53DA4E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893" r="21893"/>
            <a:stretch>
              <a:fillRect/>
            </a:stretch>
          </p:blipFill>
          <p:spPr bwMode="auto">
            <a:xfrm>
              <a:off x="4922519" y="1333830"/>
              <a:ext cx="2880000" cy="2880000"/>
            </a:xfrm>
            <a:prstGeom prst="rect">
              <a:avLst/>
            </a:prstGeom>
            <a:noFill/>
            <a:ln>
              <a:solidFill>
                <a:schemeClr val="bg2">
                  <a:lumMod val="90000"/>
                </a:schemeClr>
              </a:solidFill>
            </a:ln>
            <a:extLst>
              <a:ext uri="{909E8E84-426E-40DD-AFC4-6F175D3DCCD1}">
                <a14:hiddenFill xmlns:a14="http://schemas.microsoft.com/office/drawing/2010/main">
                  <a:solidFill>
                    <a:srgbClr val="FFFFFF"/>
                  </a:solidFill>
                </a14:hiddenFill>
              </a:ext>
            </a:extLst>
          </p:spPr>
        </p:pic>
        <p:pic>
          <p:nvPicPr>
            <p:cNvPr id="19460" name="Picture 4" descr="Oscar Wilde | Biography, Books, Poems, Plays, Works, Trial, Wife, Cause of  Death, &amp; Facts | Britannica">
              <a:extLst>
                <a:ext uri="{FF2B5EF4-FFF2-40B4-BE49-F238E27FC236}">
                  <a16:creationId xmlns:a16="http://schemas.microsoft.com/office/drawing/2014/main" id="{A0CABDD6-A988-AFD1-6220-11214CDA46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80" b="30390"/>
            <a:stretch>
              <a:fillRect/>
            </a:stretch>
          </p:blipFill>
          <p:spPr bwMode="auto">
            <a:xfrm>
              <a:off x="7802519" y="1333830"/>
              <a:ext cx="2880000" cy="2880000"/>
            </a:xfrm>
            <a:prstGeom prst="rect">
              <a:avLst/>
            </a:prstGeom>
            <a:noFill/>
            <a:ln>
              <a:solidFill>
                <a:schemeClr val="bg2">
                  <a:lumMod val="90000"/>
                </a:schemeClr>
              </a:solidFill>
            </a:ln>
            <a:extLst>
              <a:ext uri="{909E8E84-426E-40DD-AFC4-6F175D3DCCD1}">
                <a14:hiddenFill xmlns:a14="http://schemas.microsoft.com/office/drawing/2010/main">
                  <a:solidFill>
                    <a:srgbClr val="FFFFFF"/>
                  </a:solidFill>
                </a14:hiddenFill>
              </a:ext>
            </a:extLst>
          </p:spPr>
        </p:pic>
        <p:pic>
          <p:nvPicPr>
            <p:cNvPr id="19462" name="Picture 6" descr="Frederic Chopin | Biography, Music, Death, Famous Works, &amp; Facts |  Britannica">
              <a:extLst>
                <a:ext uri="{FF2B5EF4-FFF2-40B4-BE49-F238E27FC236}">
                  <a16:creationId xmlns:a16="http://schemas.microsoft.com/office/drawing/2014/main" id="{F2E31B72-F0EF-BB1E-9472-5AA7D90997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 t="6411" r="16" b="20279"/>
            <a:stretch>
              <a:fillRect/>
            </a:stretch>
          </p:blipFill>
          <p:spPr bwMode="auto">
            <a:xfrm>
              <a:off x="4922519" y="4213830"/>
              <a:ext cx="2880000" cy="2880000"/>
            </a:xfrm>
            <a:prstGeom prst="rect">
              <a:avLst/>
            </a:prstGeom>
            <a:noFill/>
            <a:ln>
              <a:solidFill>
                <a:schemeClr val="bg2">
                  <a:lumMod val="90000"/>
                </a:schemeClr>
              </a:solidFill>
            </a:ln>
            <a:extLst>
              <a:ext uri="{909E8E84-426E-40DD-AFC4-6F175D3DCCD1}">
                <a14:hiddenFill xmlns:a14="http://schemas.microsoft.com/office/drawing/2010/main">
                  <a:solidFill>
                    <a:srgbClr val="FFFFFF"/>
                  </a:solidFill>
                </a14:hiddenFill>
              </a:ext>
            </a:extLst>
          </p:spPr>
        </p:pic>
        <p:pic>
          <p:nvPicPr>
            <p:cNvPr id="19464" name="Picture 8" descr="Gioachino Rossini - Wikipedija, prosta enciklopedija">
              <a:extLst>
                <a:ext uri="{FF2B5EF4-FFF2-40B4-BE49-F238E27FC236}">
                  <a16:creationId xmlns:a16="http://schemas.microsoft.com/office/drawing/2014/main" id="{1F50616B-BF92-8A55-EA11-9336202274E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5" t="5712" r="15" b="14774"/>
            <a:stretch>
              <a:fillRect/>
            </a:stretch>
          </p:blipFill>
          <p:spPr bwMode="auto">
            <a:xfrm>
              <a:off x="7802519" y="4213830"/>
              <a:ext cx="2880000" cy="2880000"/>
            </a:xfrm>
            <a:prstGeom prst="rect">
              <a:avLst/>
            </a:prstGeom>
            <a:noFill/>
            <a:ln>
              <a:solidFill>
                <a:schemeClr val="bg2">
                  <a:lumMod val="90000"/>
                </a:schemeClr>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8956944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47412-6FCC-A3BA-F9E4-36B4FB46442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B449E54-CCB1-B0E8-9CCE-4C8435E5A64B}"/>
              </a:ext>
            </a:extLst>
          </p:cNvPr>
          <p:cNvSpPr txBox="1"/>
          <p:nvPr/>
        </p:nvSpPr>
        <p:spPr>
          <a:xfrm>
            <a:off x="834500" y="310716"/>
            <a:ext cx="815575" cy="646331"/>
          </a:xfrm>
          <a:prstGeom prst="rect">
            <a:avLst/>
          </a:prstGeom>
          <a:noFill/>
        </p:spPr>
        <p:txBody>
          <a:bodyPr wrap="square" rtlCol="0">
            <a:spAutoFit/>
          </a:bodyPr>
          <a:lstStyle/>
          <a:p>
            <a:r>
              <a:rPr lang="sl-SI" sz="3600" dirty="0"/>
              <a:t>44.</a:t>
            </a:r>
            <a:endParaRPr lang="en-US" sz="3600" dirty="0"/>
          </a:p>
        </p:txBody>
      </p:sp>
      <p:sp>
        <p:nvSpPr>
          <p:cNvPr id="3" name="TextBox 2">
            <a:extLst>
              <a:ext uri="{FF2B5EF4-FFF2-40B4-BE49-F238E27FC236}">
                <a16:creationId xmlns:a16="http://schemas.microsoft.com/office/drawing/2014/main" id="{681FA6A6-A58C-3928-91BD-134EAE480FFA}"/>
              </a:ext>
            </a:extLst>
          </p:cNvPr>
          <p:cNvSpPr txBox="1"/>
          <p:nvPr/>
        </p:nvSpPr>
        <p:spPr>
          <a:xfrm>
            <a:off x="194720" y="6362618"/>
            <a:ext cx="3662905" cy="369332"/>
          </a:xfrm>
          <a:prstGeom prst="rect">
            <a:avLst/>
          </a:prstGeom>
          <a:noFill/>
        </p:spPr>
        <p:txBody>
          <a:bodyPr wrap="square" rtlCol="0">
            <a:spAutoFit/>
          </a:bodyPr>
          <a:lstStyle/>
          <a:p>
            <a:r>
              <a:rPr lang="sl-SI" dirty="0"/>
              <a:t>In počil je lonec</a:t>
            </a:r>
            <a:endParaRPr lang="en-US" dirty="0"/>
          </a:p>
        </p:txBody>
      </p:sp>
      <p:sp>
        <p:nvSpPr>
          <p:cNvPr id="5" name="TextBox 4">
            <a:extLst>
              <a:ext uri="{FF2B5EF4-FFF2-40B4-BE49-F238E27FC236}">
                <a16:creationId xmlns:a16="http://schemas.microsoft.com/office/drawing/2014/main" id="{E450ADDB-29E1-CFE9-949F-48CB8EC690B2}"/>
              </a:ext>
            </a:extLst>
          </p:cNvPr>
          <p:cNvSpPr txBox="1"/>
          <p:nvPr/>
        </p:nvSpPr>
        <p:spPr>
          <a:xfrm>
            <a:off x="1606859" y="310716"/>
            <a:ext cx="10151494" cy="2308324"/>
          </a:xfrm>
          <a:prstGeom prst="rect">
            <a:avLst/>
          </a:prstGeom>
          <a:noFill/>
        </p:spPr>
        <p:txBody>
          <a:bodyPr wrap="square" rtlCol="0">
            <a:spAutoFit/>
          </a:bodyPr>
          <a:lstStyle/>
          <a:p>
            <a:r>
              <a:rPr lang="sl-SI" sz="3600" dirty="0"/>
              <a:t>Katera nestandardna fizikalna enota za energijo iz zastarelega sistema enot CGS ustreza 10</a:t>
            </a:r>
            <a:r>
              <a:rPr lang="sl-SI" sz="3600" baseline="30000" dirty="0"/>
              <a:t>-7</a:t>
            </a:r>
            <a:r>
              <a:rPr lang="sl-SI" sz="3600" dirty="0"/>
              <a:t> J?</a:t>
            </a:r>
          </a:p>
          <a:p>
            <a:br>
              <a:rPr lang="sl-SI" sz="3600" dirty="0"/>
            </a:br>
            <a:r>
              <a:rPr lang="sl-SI" sz="3600" b="0" dirty="0">
                <a:solidFill>
                  <a:srgbClr val="FF0000"/>
                </a:solidFill>
              </a:rPr>
              <a:t>Erg</a:t>
            </a:r>
            <a:endParaRPr lang="en-US" sz="3600" dirty="0"/>
          </a:p>
        </p:txBody>
      </p:sp>
      <p:pic>
        <p:nvPicPr>
          <p:cNvPr id="1026" name="Picture 2" descr="Erg Chebbi - Wikipedija, prosta enciklopedija">
            <a:extLst>
              <a:ext uri="{FF2B5EF4-FFF2-40B4-BE49-F238E27FC236}">
                <a16:creationId xmlns:a16="http://schemas.microsoft.com/office/drawing/2014/main" id="{AA0E37BA-21E9-07F7-C0AE-D8E4E174C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3974" y="1979231"/>
            <a:ext cx="6975877" cy="4383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98232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2E523-37C5-FEA0-E546-54AD0F5BC0A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F60ADC8-05AC-90E7-9DA0-490DFAF7801B}"/>
              </a:ext>
            </a:extLst>
          </p:cNvPr>
          <p:cNvSpPr txBox="1"/>
          <p:nvPr/>
        </p:nvSpPr>
        <p:spPr>
          <a:xfrm>
            <a:off x="834500" y="310716"/>
            <a:ext cx="815575" cy="646331"/>
          </a:xfrm>
          <a:prstGeom prst="rect">
            <a:avLst/>
          </a:prstGeom>
          <a:noFill/>
        </p:spPr>
        <p:txBody>
          <a:bodyPr wrap="square" rtlCol="0">
            <a:spAutoFit/>
          </a:bodyPr>
          <a:lstStyle/>
          <a:p>
            <a:r>
              <a:rPr lang="sl-SI" sz="3600" dirty="0"/>
              <a:t>45.</a:t>
            </a:r>
            <a:endParaRPr lang="en-US" sz="3600" dirty="0"/>
          </a:p>
        </p:txBody>
      </p:sp>
      <p:sp>
        <p:nvSpPr>
          <p:cNvPr id="3" name="TextBox 2">
            <a:extLst>
              <a:ext uri="{FF2B5EF4-FFF2-40B4-BE49-F238E27FC236}">
                <a16:creationId xmlns:a16="http://schemas.microsoft.com/office/drawing/2014/main" id="{44B768B1-AA1D-567C-58E6-6E7CAC6E8F6B}"/>
              </a:ext>
            </a:extLst>
          </p:cNvPr>
          <p:cNvSpPr txBox="1"/>
          <p:nvPr/>
        </p:nvSpPr>
        <p:spPr>
          <a:xfrm>
            <a:off x="194720" y="6362618"/>
            <a:ext cx="3662905" cy="369332"/>
          </a:xfrm>
          <a:prstGeom prst="rect">
            <a:avLst/>
          </a:prstGeom>
          <a:noFill/>
        </p:spPr>
        <p:txBody>
          <a:bodyPr wrap="square" rtlCol="0">
            <a:spAutoFit/>
          </a:bodyPr>
          <a:lstStyle/>
          <a:p>
            <a:r>
              <a:rPr lang="sl-SI" dirty="0"/>
              <a:t>In počil je lonec</a:t>
            </a:r>
            <a:endParaRPr lang="en-US" dirty="0"/>
          </a:p>
        </p:txBody>
      </p:sp>
      <p:sp>
        <p:nvSpPr>
          <p:cNvPr id="5" name="TextBox 4">
            <a:extLst>
              <a:ext uri="{FF2B5EF4-FFF2-40B4-BE49-F238E27FC236}">
                <a16:creationId xmlns:a16="http://schemas.microsoft.com/office/drawing/2014/main" id="{2F16DBCA-D14A-07F4-72B0-D6EBEF076A21}"/>
              </a:ext>
            </a:extLst>
          </p:cNvPr>
          <p:cNvSpPr txBox="1"/>
          <p:nvPr/>
        </p:nvSpPr>
        <p:spPr>
          <a:xfrm>
            <a:off x="1606859" y="310716"/>
            <a:ext cx="10151494" cy="4524315"/>
          </a:xfrm>
          <a:prstGeom prst="rect">
            <a:avLst/>
          </a:prstGeom>
          <a:noFill/>
        </p:spPr>
        <p:txBody>
          <a:bodyPr wrap="square" rtlCol="0">
            <a:spAutoFit/>
          </a:bodyPr>
          <a:lstStyle/>
          <a:p>
            <a:r>
              <a:rPr lang="sl-SI" sz="3600" dirty="0"/>
              <a:t>V katerem ciprskem mestu pod turškim nadzorom leži pred več kot 50 leti zapuščeno okrožje Varoša, ki je nekoč predstavljala vzhodni Monako? Dandanes je to območje le delno odprto za turiste, včasih pa sta tja zahajala tudi Elizabeth Taylor in Richard Burton.</a:t>
            </a:r>
          </a:p>
          <a:p>
            <a:br>
              <a:rPr lang="sl-SI" sz="3600" dirty="0"/>
            </a:br>
            <a:r>
              <a:rPr lang="sl-SI" sz="3600" b="0" dirty="0">
                <a:solidFill>
                  <a:srgbClr val="FF0000"/>
                </a:solidFill>
              </a:rPr>
              <a:t>Famagusta</a:t>
            </a:r>
            <a:endParaRPr lang="en-US" sz="3600" dirty="0"/>
          </a:p>
        </p:txBody>
      </p:sp>
      <p:pic>
        <p:nvPicPr>
          <p:cNvPr id="2050" name="Picture 2" descr="Varosha, Famagusta - Wikipedia">
            <a:extLst>
              <a:ext uri="{FF2B5EF4-FFF2-40B4-BE49-F238E27FC236}">
                <a16:creationId xmlns:a16="http://schemas.microsoft.com/office/drawing/2014/main" id="{3EB721D0-D83F-1F18-6A07-E6951C2605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5784" y="3920031"/>
            <a:ext cx="7526216" cy="2937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5232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77DAF-FC36-EFF9-204B-A7B4DF600A5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EC778C0-A297-1E6E-2D55-7CC8020B50B7}"/>
              </a:ext>
            </a:extLst>
          </p:cNvPr>
          <p:cNvSpPr txBox="1"/>
          <p:nvPr/>
        </p:nvSpPr>
        <p:spPr>
          <a:xfrm>
            <a:off x="834500" y="310716"/>
            <a:ext cx="815575" cy="646331"/>
          </a:xfrm>
          <a:prstGeom prst="rect">
            <a:avLst/>
          </a:prstGeom>
          <a:noFill/>
        </p:spPr>
        <p:txBody>
          <a:bodyPr wrap="square" rtlCol="0">
            <a:spAutoFit/>
          </a:bodyPr>
          <a:lstStyle/>
          <a:p>
            <a:r>
              <a:rPr lang="sl-SI" sz="3600" dirty="0"/>
              <a:t>46.</a:t>
            </a:r>
            <a:endParaRPr lang="en-US" sz="3600" dirty="0"/>
          </a:p>
        </p:txBody>
      </p:sp>
      <p:sp>
        <p:nvSpPr>
          <p:cNvPr id="3" name="TextBox 2">
            <a:extLst>
              <a:ext uri="{FF2B5EF4-FFF2-40B4-BE49-F238E27FC236}">
                <a16:creationId xmlns:a16="http://schemas.microsoft.com/office/drawing/2014/main" id="{1EAA4BF8-038E-FA4D-FF1C-309F0DAFED73}"/>
              </a:ext>
            </a:extLst>
          </p:cNvPr>
          <p:cNvSpPr txBox="1"/>
          <p:nvPr/>
        </p:nvSpPr>
        <p:spPr>
          <a:xfrm>
            <a:off x="194720" y="6362618"/>
            <a:ext cx="3662905" cy="369332"/>
          </a:xfrm>
          <a:prstGeom prst="rect">
            <a:avLst/>
          </a:prstGeom>
          <a:noFill/>
        </p:spPr>
        <p:txBody>
          <a:bodyPr wrap="square" rtlCol="0">
            <a:spAutoFit/>
          </a:bodyPr>
          <a:lstStyle/>
          <a:p>
            <a:r>
              <a:rPr lang="sl-SI" dirty="0"/>
              <a:t>In počil je lonec</a:t>
            </a:r>
            <a:endParaRPr lang="en-US" dirty="0"/>
          </a:p>
        </p:txBody>
      </p:sp>
      <p:sp>
        <p:nvSpPr>
          <p:cNvPr id="5" name="TextBox 4">
            <a:extLst>
              <a:ext uri="{FF2B5EF4-FFF2-40B4-BE49-F238E27FC236}">
                <a16:creationId xmlns:a16="http://schemas.microsoft.com/office/drawing/2014/main" id="{C4DF4653-0D7F-4FBE-5023-D79C0C42E717}"/>
              </a:ext>
            </a:extLst>
          </p:cNvPr>
          <p:cNvSpPr txBox="1"/>
          <p:nvPr/>
        </p:nvSpPr>
        <p:spPr>
          <a:xfrm>
            <a:off x="1606859" y="310716"/>
            <a:ext cx="10151494" cy="3416320"/>
          </a:xfrm>
          <a:prstGeom prst="rect">
            <a:avLst/>
          </a:prstGeom>
          <a:noFill/>
        </p:spPr>
        <p:txBody>
          <a:bodyPr wrap="square" rtlCol="0">
            <a:spAutoFit/>
          </a:bodyPr>
          <a:lstStyle/>
          <a:p>
            <a:r>
              <a:rPr lang="sl-SI" sz="3600" dirty="0"/>
              <a:t>Katera avtoimunska bolezen, ki se v direktnem prevodu iz latinščine imenuje „volk“, povzroči, da imunski sistem napada zdrava tkiva v različnih delih telesa?</a:t>
            </a:r>
          </a:p>
          <a:p>
            <a:br>
              <a:rPr lang="sl-SI" sz="3600" dirty="0"/>
            </a:br>
            <a:r>
              <a:rPr lang="sl-SI" sz="3600" b="0" dirty="0">
                <a:solidFill>
                  <a:srgbClr val="FF0000"/>
                </a:solidFill>
              </a:rPr>
              <a:t>Lupus</a:t>
            </a:r>
            <a:endParaRPr lang="en-US" sz="3600" dirty="0"/>
          </a:p>
        </p:txBody>
      </p:sp>
      <p:pic>
        <p:nvPicPr>
          <p:cNvPr id="16386" name="Picture 2" descr="Lupus - Skin Deep">
            <a:extLst>
              <a:ext uri="{FF2B5EF4-FFF2-40B4-BE49-F238E27FC236}">
                <a16:creationId xmlns:a16="http://schemas.microsoft.com/office/drawing/2014/main" id="{0A10C5B1-5FEF-A0BE-652E-B154EE69CE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5092" y="2860990"/>
            <a:ext cx="3861816" cy="3861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63282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18436-95F4-6342-D2F7-DEBE496A80D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AE689C0-36D6-EBC9-C642-A5DFEC391B94}"/>
              </a:ext>
            </a:extLst>
          </p:cNvPr>
          <p:cNvSpPr txBox="1"/>
          <p:nvPr/>
        </p:nvSpPr>
        <p:spPr>
          <a:xfrm>
            <a:off x="834500" y="310716"/>
            <a:ext cx="815575" cy="646331"/>
          </a:xfrm>
          <a:prstGeom prst="rect">
            <a:avLst/>
          </a:prstGeom>
          <a:noFill/>
        </p:spPr>
        <p:txBody>
          <a:bodyPr wrap="square" rtlCol="0">
            <a:spAutoFit/>
          </a:bodyPr>
          <a:lstStyle/>
          <a:p>
            <a:r>
              <a:rPr lang="sl-SI" sz="3600" dirty="0"/>
              <a:t>47.</a:t>
            </a:r>
            <a:endParaRPr lang="en-US" sz="3600" dirty="0"/>
          </a:p>
        </p:txBody>
      </p:sp>
      <p:sp>
        <p:nvSpPr>
          <p:cNvPr id="3" name="TextBox 2">
            <a:extLst>
              <a:ext uri="{FF2B5EF4-FFF2-40B4-BE49-F238E27FC236}">
                <a16:creationId xmlns:a16="http://schemas.microsoft.com/office/drawing/2014/main" id="{657F204A-8E68-92A4-CBF6-2238DF6756DE}"/>
              </a:ext>
            </a:extLst>
          </p:cNvPr>
          <p:cNvSpPr txBox="1"/>
          <p:nvPr/>
        </p:nvSpPr>
        <p:spPr>
          <a:xfrm>
            <a:off x="194720" y="6362618"/>
            <a:ext cx="3662905" cy="369332"/>
          </a:xfrm>
          <a:prstGeom prst="rect">
            <a:avLst/>
          </a:prstGeom>
          <a:noFill/>
        </p:spPr>
        <p:txBody>
          <a:bodyPr wrap="square" rtlCol="0">
            <a:spAutoFit/>
          </a:bodyPr>
          <a:lstStyle/>
          <a:p>
            <a:r>
              <a:rPr lang="sl-SI" dirty="0"/>
              <a:t>In počil je lonec</a:t>
            </a:r>
            <a:endParaRPr lang="en-US" dirty="0"/>
          </a:p>
        </p:txBody>
      </p:sp>
      <p:sp>
        <p:nvSpPr>
          <p:cNvPr id="5" name="TextBox 4">
            <a:extLst>
              <a:ext uri="{FF2B5EF4-FFF2-40B4-BE49-F238E27FC236}">
                <a16:creationId xmlns:a16="http://schemas.microsoft.com/office/drawing/2014/main" id="{E1DD70B2-490E-DF37-96F8-BCD1E45EEF04}"/>
              </a:ext>
            </a:extLst>
          </p:cNvPr>
          <p:cNvSpPr txBox="1"/>
          <p:nvPr/>
        </p:nvSpPr>
        <p:spPr>
          <a:xfrm>
            <a:off x="1606859" y="310716"/>
            <a:ext cx="10151494" cy="3970318"/>
          </a:xfrm>
          <a:prstGeom prst="rect">
            <a:avLst/>
          </a:prstGeom>
          <a:noFill/>
        </p:spPr>
        <p:txBody>
          <a:bodyPr wrap="square" rtlCol="0">
            <a:spAutoFit/>
          </a:bodyPr>
          <a:lstStyle/>
          <a:p>
            <a:r>
              <a:rPr lang="sl-SI" sz="3600" dirty="0"/>
              <a:t>Kateri nekdanji konglomerat, ki ga je ustanovil Kim Woo-Choong, je bil tretji največji v Južni Koreji, preden je pred 25 leti neslavno propadel? Pri nas smo ga poznali predvsem po oddelku z avtomobili, kot so Matiz, Lanos in Lacetti.</a:t>
            </a:r>
          </a:p>
          <a:p>
            <a:endParaRPr lang="sl-SI" sz="3600" dirty="0">
              <a:solidFill>
                <a:srgbClr val="FF0000"/>
              </a:solidFill>
            </a:endParaRPr>
          </a:p>
          <a:p>
            <a:r>
              <a:rPr lang="sl-SI" sz="3600" dirty="0">
                <a:solidFill>
                  <a:srgbClr val="FF0000"/>
                </a:solidFill>
              </a:rPr>
              <a:t>Daewoo</a:t>
            </a:r>
            <a:endParaRPr lang="en-US" sz="3600" dirty="0"/>
          </a:p>
        </p:txBody>
      </p:sp>
      <p:pic>
        <p:nvPicPr>
          <p:cNvPr id="15362" name="Picture 2" descr="Daewoo Logo and symbol, meaning, history, PNG, brand">
            <a:extLst>
              <a:ext uri="{FF2B5EF4-FFF2-40B4-BE49-F238E27FC236}">
                <a16:creationId xmlns:a16="http://schemas.microsoft.com/office/drawing/2014/main" id="{2372E819-272C-A779-746B-584952A2FF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096" r="23634"/>
          <a:stretch>
            <a:fillRect/>
          </a:stretch>
        </p:blipFill>
        <p:spPr bwMode="auto">
          <a:xfrm>
            <a:off x="4649855" y="3429000"/>
            <a:ext cx="2892290" cy="3054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939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19F96-BBDE-CFED-F760-6C643B83CCC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9F6EB93-5994-36B7-A67B-30D898DC4BD9}"/>
              </a:ext>
            </a:extLst>
          </p:cNvPr>
          <p:cNvSpPr txBox="1"/>
          <p:nvPr/>
        </p:nvSpPr>
        <p:spPr>
          <a:xfrm>
            <a:off x="834501" y="310716"/>
            <a:ext cx="772358" cy="646331"/>
          </a:xfrm>
          <a:prstGeom prst="rect">
            <a:avLst/>
          </a:prstGeom>
          <a:noFill/>
        </p:spPr>
        <p:txBody>
          <a:bodyPr wrap="square" rtlCol="0">
            <a:spAutoFit/>
          </a:bodyPr>
          <a:lstStyle/>
          <a:p>
            <a:r>
              <a:rPr lang="sl-SI" sz="3600" dirty="0"/>
              <a:t>7.</a:t>
            </a:r>
            <a:endParaRPr lang="en-US" sz="3600" dirty="0"/>
          </a:p>
        </p:txBody>
      </p:sp>
      <p:sp>
        <p:nvSpPr>
          <p:cNvPr id="3" name="TextBox 2">
            <a:extLst>
              <a:ext uri="{FF2B5EF4-FFF2-40B4-BE49-F238E27FC236}">
                <a16:creationId xmlns:a16="http://schemas.microsoft.com/office/drawing/2014/main" id="{75EB4124-C07F-5307-9419-C2AEE7712812}"/>
              </a:ext>
            </a:extLst>
          </p:cNvPr>
          <p:cNvSpPr txBox="1"/>
          <p:nvPr/>
        </p:nvSpPr>
        <p:spPr>
          <a:xfrm>
            <a:off x="194720" y="6362618"/>
            <a:ext cx="3662905" cy="369332"/>
          </a:xfrm>
          <a:prstGeom prst="rect">
            <a:avLst/>
          </a:prstGeom>
          <a:noFill/>
        </p:spPr>
        <p:txBody>
          <a:bodyPr wrap="square" rtlCol="0">
            <a:spAutoFit/>
          </a:bodyPr>
          <a:lstStyle/>
          <a:p>
            <a:r>
              <a:rPr lang="sl-SI" dirty="0"/>
              <a:t>Otroci cvetja</a:t>
            </a:r>
            <a:endParaRPr lang="en-US" dirty="0"/>
          </a:p>
        </p:txBody>
      </p:sp>
      <p:sp>
        <p:nvSpPr>
          <p:cNvPr id="5" name="TextBox 4">
            <a:extLst>
              <a:ext uri="{FF2B5EF4-FFF2-40B4-BE49-F238E27FC236}">
                <a16:creationId xmlns:a16="http://schemas.microsoft.com/office/drawing/2014/main" id="{A3D70009-CEF3-7440-DA42-6E17E775DA73}"/>
              </a:ext>
            </a:extLst>
          </p:cNvPr>
          <p:cNvSpPr txBox="1"/>
          <p:nvPr/>
        </p:nvSpPr>
        <p:spPr>
          <a:xfrm>
            <a:off x="1606859" y="310716"/>
            <a:ext cx="10151494" cy="3416320"/>
          </a:xfrm>
          <a:prstGeom prst="rect">
            <a:avLst/>
          </a:prstGeom>
          <a:noFill/>
        </p:spPr>
        <p:txBody>
          <a:bodyPr wrap="square" rtlCol="0">
            <a:spAutoFit/>
          </a:bodyPr>
          <a:lstStyle/>
          <a:p>
            <a:r>
              <a:rPr lang="sl-SI" sz="3600" dirty="0">
                <a:latin typeface="+mn-lt"/>
              </a:rPr>
              <a:t>Kateri priljubljen športni rekvizit, ki ga je močno populariziral hipi Ken Westerfield, se je na začetku svoje poti imenoval Whirlo-Way? Rezultate zadnjega svetovnega prvenstva v tekmovanju s tem pripomočkom prikazuje spodnja slika.</a:t>
            </a:r>
            <a:endParaRPr lang="en-US" sz="3600" dirty="0"/>
          </a:p>
        </p:txBody>
      </p:sp>
      <p:pic>
        <p:nvPicPr>
          <p:cNvPr id="6" name="Picture 5">
            <a:extLst>
              <a:ext uri="{FF2B5EF4-FFF2-40B4-BE49-F238E27FC236}">
                <a16:creationId xmlns:a16="http://schemas.microsoft.com/office/drawing/2014/main" id="{B5E39D28-C1CD-B70A-4357-639B2BB2BB2E}"/>
              </a:ext>
            </a:extLst>
          </p:cNvPr>
          <p:cNvPicPr>
            <a:picLocks noChangeAspect="1"/>
          </p:cNvPicPr>
          <p:nvPr/>
        </p:nvPicPr>
        <p:blipFill>
          <a:blip r:embed="rId2"/>
          <a:stretch>
            <a:fillRect/>
          </a:stretch>
        </p:blipFill>
        <p:spPr>
          <a:xfrm>
            <a:off x="2172130" y="4020457"/>
            <a:ext cx="7847740" cy="2526827"/>
          </a:xfrm>
          <a:prstGeom prst="rect">
            <a:avLst/>
          </a:prstGeom>
        </p:spPr>
      </p:pic>
    </p:spTree>
    <p:extLst>
      <p:ext uri="{BB962C8B-B14F-4D97-AF65-F5344CB8AC3E}">
        <p14:creationId xmlns:p14="http://schemas.microsoft.com/office/powerpoint/2010/main" val="32995998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CD5E6-4993-6CEC-850C-88F1AE5D734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F210E25-A7E0-0706-A850-9432138C20DC}"/>
              </a:ext>
            </a:extLst>
          </p:cNvPr>
          <p:cNvSpPr txBox="1"/>
          <p:nvPr/>
        </p:nvSpPr>
        <p:spPr>
          <a:xfrm>
            <a:off x="834500" y="310716"/>
            <a:ext cx="815575" cy="646331"/>
          </a:xfrm>
          <a:prstGeom prst="rect">
            <a:avLst/>
          </a:prstGeom>
          <a:noFill/>
        </p:spPr>
        <p:txBody>
          <a:bodyPr wrap="square" rtlCol="0">
            <a:spAutoFit/>
          </a:bodyPr>
          <a:lstStyle/>
          <a:p>
            <a:r>
              <a:rPr lang="sl-SI" sz="3600" dirty="0"/>
              <a:t>48.</a:t>
            </a:r>
            <a:endParaRPr lang="en-US" sz="3600" dirty="0"/>
          </a:p>
        </p:txBody>
      </p:sp>
      <p:sp>
        <p:nvSpPr>
          <p:cNvPr id="3" name="TextBox 2">
            <a:extLst>
              <a:ext uri="{FF2B5EF4-FFF2-40B4-BE49-F238E27FC236}">
                <a16:creationId xmlns:a16="http://schemas.microsoft.com/office/drawing/2014/main" id="{05AE6911-F9D1-F44F-0C46-027BDAB75FDA}"/>
              </a:ext>
            </a:extLst>
          </p:cNvPr>
          <p:cNvSpPr txBox="1"/>
          <p:nvPr/>
        </p:nvSpPr>
        <p:spPr>
          <a:xfrm>
            <a:off x="194720" y="6362618"/>
            <a:ext cx="3662905" cy="369332"/>
          </a:xfrm>
          <a:prstGeom prst="rect">
            <a:avLst/>
          </a:prstGeom>
          <a:noFill/>
        </p:spPr>
        <p:txBody>
          <a:bodyPr wrap="square" rtlCol="0">
            <a:spAutoFit/>
          </a:bodyPr>
          <a:lstStyle/>
          <a:p>
            <a:r>
              <a:rPr lang="sl-SI" dirty="0"/>
              <a:t>In počil je lonec</a:t>
            </a:r>
            <a:endParaRPr lang="en-US" dirty="0"/>
          </a:p>
        </p:txBody>
      </p:sp>
      <p:sp>
        <p:nvSpPr>
          <p:cNvPr id="5" name="TextBox 4">
            <a:extLst>
              <a:ext uri="{FF2B5EF4-FFF2-40B4-BE49-F238E27FC236}">
                <a16:creationId xmlns:a16="http://schemas.microsoft.com/office/drawing/2014/main" id="{B843272D-1F50-1135-FD52-02C9C4B918FC}"/>
              </a:ext>
            </a:extLst>
          </p:cNvPr>
          <p:cNvSpPr txBox="1"/>
          <p:nvPr/>
        </p:nvSpPr>
        <p:spPr>
          <a:xfrm>
            <a:off x="1606859" y="310716"/>
            <a:ext cx="10151494" cy="3416320"/>
          </a:xfrm>
          <a:prstGeom prst="rect">
            <a:avLst/>
          </a:prstGeom>
          <a:noFill/>
        </p:spPr>
        <p:txBody>
          <a:bodyPr wrap="square" rtlCol="0">
            <a:spAutoFit/>
          </a:bodyPr>
          <a:lstStyle/>
          <a:p>
            <a:r>
              <a:rPr lang="sl-SI" sz="3600" dirty="0"/>
              <a:t>Katera cvetoča rastlina spada v največjo družino cvetočih rastlin, Asteraceae, in v Aziji simbolizira srečo in poštenost, v Evropi pa predvsem minljivost in spomin na mrtve?</a:t>
            </a:r>
          </a:p>
          <a:p>
            <a:br>
              <a:rPr lang="sl-SI" sz="3600" dirty="0"/>
            </a:br>
            <a:r>
              <a:rPr lang="sl-SI" sz="3600" dirty="0">
                <a:solidFill>
                  <a:srgbClr val="FF0000"/>
                </a:solidFill>
              </a:rPr>
              <a:t>Krizanteme</a:t>
            </a:r>
            <a:endParaRPr lang="en-US" sz="3600" dirty="0">
              <a:solidFill>
                <a:srgbClr val="FF0000"/>
              </a:solidFill>
            </a:endParaRPr>
          </a:p>
        </p:txBody>
      </p:sp>
      <p:pic>
        <p:nvPicPr>
          <p:cNvPr id="18434" name="Picture 2" descr="Krizanteme, kraljice jeseni - Metrob - Metrob">
            <a:extLst>
              <a:ext uri="{FF2B5EF4-FFF2-40B4-BE49-F238E27FC236}">
                <a16:creationId xmlns:a16="http://schemas.microsoft.com/office/drawing/2014/main" id="{C896E3FC-8D05-2C21-3ACB-03B85CE076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7439" y="2953691"/>
            <a:ext cx="4913377" cy="3685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31478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463EB0A-3D7C-4AA5-BFA5-8EE5B4BA56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945AD00-F967-454D-A4B2-39ABA5C88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9BC5B79-B912-427C-8219-E3E50943F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Rectangle 1">
            <a:extLst>
              <a:ext uri="{FF2B5EF4-FFF2-40B4-BE49-F238E27FC236}">
                <a16:creationId xmlns:a16="http://schemas.microsoft.com/office/drawing/2014/main" id="{957A999E-DC1E-BA33-6C40-DFD41E8E30FE}"/>
              </a:ext>
            </a:extLst>
          </p:cNvPr>
          <p:cNvSpPr/>
          <p:nvPr/>
        </p:nvSpPr>
        <p:spPr>
          <a:xfrm>
            <a:off x="326571" y="4249783"/>
            <a:ext cx="11430000" cy="505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all the best cartoons were Loony Toons | Childhood memories, Childhood,  Memories">
            <a:extLst>
              <a:ext uri="{FF2B5EF4-FFF2-40B4-BE49-F238E27FC236}">
                <a16:creationId xmlns:a16="http://schemas.microsoft.com/office/drawing/2014/main" id="{7A1DF1F7-05AB-EE32-CA55-E3ECD779F7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 b="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69304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8AE55-67C8-A043-069E-74EF546BBCBB}"/>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BFF661FB-306B-748E-8BE1-8DA3441945D0}"/>
              </a:ext>
            </a:extLst>
          </p:cNvPr>
          <p:cNvSpPr>
            <a:spLocks noGrp="1"/>
          </p:cNvSpPr>
          <p:nvPr>
            <p:ph type="title"/>
          </p:nvPr>
        </p:nvSpPr>
        <p:spPr>
          <a:xfrm>
            <a:off x="828020" y="954517"/>
            <a:ext cx="10458790" cy="5321592"/>
          </a:xfrm>
        </p:spPr>
        <p:txBody>
          <a:bodyPr>
            <a:normAutofit/>
          </a:bodyPr>
          <a:lstStyle/>
          <a:p>
            <a:pPr>
              <a:lnSpc>
                <a:spcPct val="100000"/>
              </a:lnSpc>
            </a:pPr>
            <a:r>
              <a:rPr lang="sl-SI" sz="3600" dirty="0">
                <a:ea typeface="+mj-lt"/>
                <a:cs typeface="+mj-lt"/>
              </a:rPr>
              <a:t>Koliko samostojnih držav se je 1. 7. 2025 ponašalo z vsaj eno restavracijo McDonald‘s na svojem </a:t>
            </a:r>
            <a:r>
              <a:rPr lang="sl-SI" sz="3600">
                <a:ea typeface="+mj-lt"/>
                <a:cs typeface="+mj-lt"/>
              </a:rPr>
              <a:t>ozemlju?</a:t>
            </a:r>
            <a:endParaRPr lang="sl-SI" sz="3600" baseline="30000" dirty="0"/>
          </a:p>
        </p:txBody>
      </p:sp>
      <p:sp>
        <p:nvSpPr>
          <p:cNvPr id="4" name="TextBox 3">
            <a:extLst>
              <a:ext uri="{FF2B5EF4-FFF2-40B4-BE49-F238E27FC236}">
                <a16:creationId xmlns:a16="http://schemas.microsoft.com/office/drawing/2014/main" id="{305139F0-B55B-D79A-CBDD-6A0329C855C5}"/>
              </a:ext>
            </a:extLst>
          </p:cNvPr>
          <p:cNvSpPr txBox="1"/>
          <p:nvPr/>
        </p:nvSpPr>
        <p:spPr>
          <a:xfrm>
            <a:off x="834501" y="310716"/>
            <a:ext cx="2304777" cy="646331"/>
          </a:xfrm>
          <a:prstGeom prst="rect">
            <a:avLst/>
          </a:prstGeom>
          <a:noFill/>
        </p:spPr>
        <p:txBody>
          <a:bodyPr wrap="square" lIns="91440" tIns="45720" rIns="91440" bIns="45720" rtlCol="0" anchor="t">
            <a:spAutoFit/>
          </a:bodyPr>
          <a:lstStyle/>
          <a:p>
            <a:r>
              <a:rPr lang="sl-SI" sz="3600"/>
              <a:t>TIEBREAK</a:t>
            </a:r>
          </a:p>
        </p:txBody>
      </p:sp>
      <p:pic>
        <p:nvPicPr>
          <p:cNvPr id="27650" name="Picture 2" descr="McDonald's - Wikipedija, prosta enciklopedija">
            <a:extLst>
              <a:ext uri="{FF2B5EF4-FFF2-40B4-BE49-F238E27FC236}">
                <a16:creationId xmlns:a16="http://schemas.microsoft.com/office/drawing/2014/main" id="{A9122D3E-3777-34E4-011E-497975576B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7553" y="3054717"/>
            <a:ext cx="3496893" cy="3059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24251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E4FF1-CA92-4028-626F-A400F6A8A948}"/>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29DD244A-2C0E-5550-0307-8E0D0F3C275A}"/>
              </a:ext>
            </a:extLst>
          </p:cNvPr>
          <p:cNvSpPr>
            <a:spLocks noGrp="1"/>
          </p:cNvSpPr>
          <p:nvPr>
            <p:ph type="title"/>
          </p:nvPr>
        </p:nvSpPr>
        <p:spPr>
          <a:xfrm>
            <a:off x="828020" y="954517"/>
            <a:ext cx="10458790" cy="5321592"/>
          </a:xfrm>
        </p:spPr>
        <p:txBody>
          <a:bodyPr>
            <a:normAutofit/>
          </a:bodyPr>
          <a:lstStyle/>
          <a:p>
            <a:pPr>
              <a:lnSpc>
                <a:spcPct val="100000"/>
              </a:lnSpc>
            </a:pPr>
            <a:r>
              <a:rPr lang="sl-SI" sz="3600" dirty="0">
                <a:ea typeface="+mj-lt"/>
                <a:cs typeface="+mj-lt"/>
              </a:rPr>
              <a:t>Koliko samostojnih držav se je 1. 7. 2025 ponašalo z vsaj eno restavracijo McDonald‘s na svojem ozemlju?</a:t>
            </a:r>
            <a:br>
              <a:rPr lang="sl-SI" sz="3600" dirty="0">
                <a:ea typeface="+mj-lt"/>
                <a:cs typeface="+mj-lt"/>
              </a:rPr>
            </a:br>
            <a:br>
              <a:rPr lang="sl-SI" sz="3600" dirty="0"/>
            </a:br>
            <a:r>
              <a:rPr lang="sl-SI" sz="3600" dirty="0">
                <a:solidFill>
                  <a:srgbClr val="FF0000"/>
                </a:solidFill>
                <a:ea typeface="+mj-lt"/>
                <a:cs typeface="+mj-lt"/>
              </a:rPr>
              <a:t>92</a:t>
            </a:r>
            <a:endParaRPr lang="sl-SI" sz="3600" baseline="30000" dirty="0"/>
          </a:p>
        </p:txBody>
      </p:sp>
      <p:sp>
        <p:nvSpPr>
          <p:cNvPr id="4" name="TextBox 3">
            <a:extLst>
              <a:ext uri="{FF2B5EF4-FFF2-40B4-BE49-F238E27FC236}">
                <a16:creationId xmlns:a16="http://schemas.microsoft.com/office/drawing/2014/main" id="{8D030802-1A0D-34F3-50AD-41449A132E89}"/>
              </a:ext>
            </a:extLst>
          </p:cNvPr>
          <p:cNvSpPr txBox="1"/>
          <p:nvPr/>
        </p:nvSpPr>
        <p:spPr>
          <a:xfrm>
            <a:off x="834501" y="310716"/>
            <a:ext cx="2304777" cy="646331"/>
          </a:xfrm>
          <a:prstGeom prst="rect">
            <a:avLst/>
          </a:prstGeom>
          <a:noFill/>
        </p:spPr>
        <p:txBody>
          <a:bodyPr wrap="square" lIns="91440" tIns="45720" rIns="91440" bIns="45720" rtlCol="0" anchor="t">
            <a:spAutoFit/>
          </a:bodyPr>
          <a:lstStyle/>
          <a:p>
            <a:r>
              <a:rPr lang="sl-SI" sz="3600"/>
              <a:t>TIEBREAK</a:t>
            </a:r>
          </a:p>
        </p:txBody>
      </p:sp>
      <p:pic>
        <p:nvPicPr>
          <p:cNvPr id="27650" name="Picture 2" descr="McDonald's - Wikipedija, prosta enciklopedija">
            <a:extLst>
              <a:ext uri="{FF2B5EF4-FFF2-40B4-BE49-F238E27FC236}">
                <a16:creationId xmlns:a16="http://schemas.microsoft.com/office/drawing/2014/main" id="{B6E6DA73-5035-CBF3-7123-7FEDA738D7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7553" y="3054717"/>
            <a:ext cx="3496893" cy="3059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99352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2E468AA-E46A-43BF-B40B-AC28605E15BB}"/>
              </a:ext>
            </a:extLst>
          </p:cNvPr>
          <p:cNvSpPr>
            <a:spLocks noGrp="1"/>
          </p:cNvSpPr>
          <p:nvPr>
            <p:ph type="title"/>
          </p:nvPr>
        </p:nvSpPr>
        <p:spPr>
          <a:xfrm>
            <a:off x="828020" y="954517"/>
            <a:ext cx="10458790" cy="5321592"/>
          </a:xfrm>
        </p:spPr>
        <p:txBody>
          <a:bodyPr>
            <a:normAutofit/>
          </a:bodyPr>
          <a:lstStyle/>
          <a:p>
            <a:r>
              <a:rPr lang="sl-SI" sz="3600" dirty="0">
                <a:ea typeface="+mj-lt"/>
                <a:cs typeface="+mj-lt"/>
              </a:rPr>
              <a:t>Katerega leta je McDonald‘s v okolici ameriškega Pittsburgha predstavil prvi Big Mac?</a:t>
            </a:r>
            <a:endParaRPr lang="sl-SI" sz="3600" dirty="0"/>
          </a:p>
        </p:txBody>
      </p:sp>
      <p:sp>
        <p:nvSpPr>
          <p:cNvPr id="4" name="TextBox 3">
            <a:extLst>
              <a:ext uri="{FF2B5EF4-FFF2-40B4-BE49-F238E27FC236}">
                <a16:creationId xmlns:a16="http://schemas.microsoft.com/office/drawing/2014/main" id="{AD8B44FA-C864-B1C9-36F2-6CEA3E214891}"/>
              </a:ext>
            </a:extLst>
          </p:cNvPr>
          <p:cNvSpPr txBox="1"/>
          <p:nvPr/>
        </p:nvSpPr>
        <p:spPr>
          <a:xfrm>
            <a:off x="834501" y="310716"/>
            <a:ext cx="2304777" cy="646331"/>
          </a:xfrm>
          <a:prstGeom prst="rect">
            <a:avLst/>
          </a:prstGeom>
          <a:noFill/>
        </p:spPr>
        <p:txBody>
          <a:bodyPr wrap="square" lIns="91440" tIns="45720" rIns="91440" bIns="45720" rtlCol="0" anchor="t">
            <a:spAutoFit/>
          </a:bodyPr>
          <a:lstStyle/>
          <a:p>
            <a:r>
              <a:rPr lang="sl-SI" sz="3600"/>
              <a:t>TIEBREAK</a:t>
            </a:r>
          </a:p>
        </p:txBody>
      </p:sp>
      <p:pic>
        <p:nvPicPr>
          <p:cNvPr id="5124" name="Picture 4" descr="Big Mac sauce recipe: how to cook the world's most popular burger and sauce  - Recipes - delicious.com.au">
            <a:extLst>
              <a:ext uri="{FF2B5EF4-FFF2-40B4-BE49-F238E27FC236}">
                <a16:creationId xmlns:a16="http://schemas.microsoft.com/office/drawing/2014/main" id="{D72E6B0F-DBC5-C8D9-DF2E-45840037DF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5224" y="2825403"/>
            <a:ext cx="5481551" cy="365436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ll the best cartoons were Loony Toons | Childhood memories, Childhood,  Memories">
            <a:extLst>
              <a:ext uri="{FF2B5EF4-FFF2-40B4-BE49-F238E27FC236}">
                <a16:creationId xmlns:a16="http://schemas.microsoft.com/office/drawing/2014/main" id="{A3D68AA8-070D-5D9A-4E5A-371FB46EC2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00" b="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791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1CCC6-9FAF-5CE7-2B9A-ABD78AD605E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4A4B38D-B6C4-5201-582E-AA1F97BDB8E9}"/>
              </a:ext>
            </a:extLst>
          </p:cNvPr>
          <p:cNvSpPr txBox="1"/>
          <p:nvPr/>
        </p:nvSpPr>
        <p:spPr>
          <a:xfrm>
            <a:off x="834501" y="310716"/>
            <a:ext cx="772358" cy="646331"/>
          </a:xfrm>
          <a:prstGeom prst="rect">
            <a:avLst/>
          </a:prstGeom>
          <a:noFill/>
        </p:spPr>
        <p:txBody>
          <a:bodyPr wrap="square" rtlCol="0">
            <a:spAutoFit/>
          </a:bodyPr>
          <a:lstStyle/>
          <a:p>
            <a:r>
              <a:rPr lang="sl-SI" sz="3600" dirty="0"/>
              <a:t>8.</a:t>
            </a:r>
            <a:endParaRPr lang="en-US" sz="3600" dirty="0"/>
          </a:p>
        </p:txBody>
      </p:sp>
      <p:sp>
        <p:nvSpPr>
          <p:cNvPr id="3" name="TextBox 2">
            <a:extLst>
              <a:ext uri="{FF2B5EF4-FFF2-40B4-BE49-F238E27FC236}">
                <a16:creationId xmlns:a16="http://schemas.microsoft.com/office/drawing/2014/main" id="{11BEA4C3-63FA-A5FA-13C3-9B77CE88882A}"/>
              </a:ext>
            </a:extLst>
          </p:cNvPr>
          <p:cNvSpPr txBox="1"/>
          <p:nvPr/>
        </p:nvSpPr>
        <p:spPr>
          <a:xfrm>
            <a:off x="194720" y="6362618"/>
            <a:ext cx="3662905" cy="369332"/>
          </a:xfrm>
          <a:prstGeom prst="rect">
            <a:avLst/>
          </a:prstGeom>
          <a:noFill/>
        </p:spPr>
        <p:txBody>
          <a:bodyPr wrap="square" rtlCol="0">
            <a:spAutoFit/>
          </a:bodyPr>
          <a:lstStyle/>
          <a:p>
            <a:r>
              <a:rPr lang="sl-SI" dirty="0"/>
              <a:t>Otroci cvetja</a:t>
            </a:r>
            <a:endParaRPr lang="en-US" dirty="0"/>
          </a:p>
        </p:txBody>
      </p:sp>
      <p:sp>
        <p:nvSpPr>
          <p:cNvPr id="5" name="TextBox 4">
            <a:extLst>
              <a:ext uri="{FF2B5EF4-FFF2-40B4-BE49-F238E27FC236}">
                <a16:creationId xmlns:a16="http://schemas.microsoft.com/office/drawing/2014/main" id="{E286C216-FD92-96F4-10EE-5D6B6ED67802}"/>
              </a:ext>
            </a:extLst>
          </p:cNvPr>
          <p:cNvSpPr txBox="1"/>
          <p:nvPr/>
        </p:nvSpPr>
        <p:spPr>
          <a:xfrm>
            <a:off x="1606859" y="310716"/>
            <a:ext cx="10151494" cy="2862322"/>
          </a:xfrm>
          <a:prstGeom prst="rect">
            <a:avLst/>
          </a:prstGeom>
          <a:noFill/>
        </p:spPr>
        <p:txBody>
          <a:bodyPr wrap="square" rtlCol="0">
            <a:spAutoFit/>
          </a:bodyPr>
          <a:lstStyle/>
          <a:p>
            <a:r>
              <a:rPr lang="sl-SI" sz="3600" dirty="0">
                <a:latin typeface="+mn-lt"/>
              </a:rPr>
              <a:t>Katero skladbo skupine The Beatles je posvojil Charles Manson za svojo predstavo domnevnega apokaliptičnega rasnega spopada, ki ga je po svoji predstavi skušal sprožiti z umori sedmih ljudi?</a:t>
            </a:r>
            <a:endParaRPr lang="en-US" sz="3600" dirty="0"/>
          </a:p>
        </p:txBody>
      </p:sp>
      <p:pic>
        <p:nvPicPr>
          <p:cNvPr id="7170" name="Picture 2" descr="Charles Manson dies aged 83 after four decades in prison - BBC News">
            <a:extLst>
              <a:ext uri="{FF2B5EF4-FFF2-40B4-BE49-F238E27FC236}">
                <a16:creationId xmlns:a16="http://schemas.microsoft.com/office/drawing/2014/main" id="{B5DB282A-8254-3A49-7B9A-CC69168807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7968" y="3248081"/>
            <a:ext cx="4796064" cy="3299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201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CA1CB-C8A3-E984-FB7C-E1BDC13242EA}"/>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9CE186A-955E-8E8F-36C3-79C32F778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a:ea typeface="+mn-ea"/>
              <a:cs typeface="+mn-cs"/>
            </a:endParaRPr>
          </a:p>
        </p:txBody>
      </p:sp>
      <p:sp>
        <p:nvSpPr>
          <p:cNvPr id="2" name="Naslov 1">
            <a:extLst>
              <a:ext uri="{FF2B5EF4-FFF2-40B4-BE49-F238E27FC236}">
                <a16:creationId xmlns:a16="http://schemas.microsoft.com/office/drawing/2014/main" id="{CBCFF231-CCA8-1212-D35E-36DCC5A60973}"/>
              </a:ext>
            </a:extLst>
          </p:cNvPr>
          <p:cNvSpPr>
            <a:spLocks noGrp="1"/>
          </p:cNvSpPr>
          <p:nvPr>
            <p:ph type="ctrTitle"/>
          </p:nvPr>
        </p:nvSpPr>
        <p:spPr>
          <a:xfrm>
            <a:off x="578651" y="1122363"/>
            <a:ext cx="11034695" cy="3174690"/>
          </a:xfrm>
        </p:spPr>
        <p:txBody>
          <a:bodyPr>
            <a:normAutofit/>
          </a:bodyPr>
          <a:lstStyle/>
          <a:p>
            <a:pPr algn="l">
              <a:lnSpc>
                <a:spcPct val="150000"/>
              </a:lnSpc>
            </a:pPr>
            <a:r>
              <a:rPr lang="sl-SI" dirty="0"/>
              <a:t>Drugi sklop</a:t>
            </a:r>
            <a:br>
              <a:rPr lang="sl-SI" dirty="0"/>
            </a:br>
            <a:r>
              <a:rPr lang="sl-SI" sz="4400" noProof="0" dirty="0"/>
              <a:t>Razvajanje brbončic</a:t>
            </a:r>
            <a:endParaRPr lang="sl-SI" dirty="0"/>
          </a:p>
        </p:txBody>
      </p:sp>
      <p:sp>
        <p:nvSpPr>
          <p:cNvPr id="9" name="Rectangle 8">
            <a:extLst>
              <a:ext uri="{FF2B5EF4-FFF2-40B4-BE49-F238E27FC236}">
                <a16:creationId xmlns:a16="http://schemas.microsoft.com/office/drawing/2014/main" id="{97473606-6AEB-1B33-9AA4-1C2791BB79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5884DAD-6562-4AD2-DF94-39D6FDA56E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Simple And Delicious Ideas For Your Full Course Dinner - McClain Popcorn  Company">
            <a:extLst>
              <a:ext uri="{FF2B5EF4-FFF2-40B4-BE49-F238E27FC236}">
                <a16:creationId xmlns:a16="http://schemas.microsoft.com/office/drawing/2014/main" id="{BEC58D33-8456-E222-A0CC-2C33849A54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8073" y="390671"/>
            <a:ext cx="4861327" cy="3038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138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6F2EC-02B8-4732-3653-D236B56B1FA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2F82A41-2A0E-82CF-E95A-3090F809A740}"/>
              </a:ext>
            </a:extLst>
          </p:cNvPr>
          <p:cNvSpPr txBox="1"/>
          <p:nvPr/>
        </p:nvSpPr>
        <p:spPr>
          <a:xfrm>
            <a:off x="834501" y="310716"/>
            <a:ext cx="772358" cy="646331"/>
          </a:xfrm>
          <a:prstGeom prst="rect">
            <a:avLst/>
          </a:prstGeom>
          <a:noFill/>
        </p:spPr>
        <p:txBody>
          <a:bodyPr wrap="square" rtlCol="0">
            <a:spAutoFit/>
          </a:bodyPr>
          <a:lstStyle/>
          <a:p>
            <a:r>
              <a:rPr lang="sl-SI" sz="3600" dirty="0"/>
              <a:t>9.</a:t>
            </a:r>
            <a:endParaRPr lang="en-US" sz="3600" dirty="0"/>
          </a:p>
        </p:txBody>
      </p:sp>
      <p:sp>
        <p:nvSpPr>
          <p:cNvPr id="3" name="TextBox 2">
            <a:extLst>
              <a:ext uri="{FF2B5EF4-FFF2-40B4-BE49-F238E27FC236}">
                <a16:creationId xmlns:a16="http://schemas.microsoft.com/office/drawing/2014/main" id="{B1EFA1AE-2560-47DA-F96D-B1758D913543}"/>
              </a:ext>
            </a:extLst>
          </p:cNvPr>
          <p:cNvSpPr txBox="1"/>
          <p:nvPr/>
        </p:nvSpPr>
        <p:spPr>
          <a:xfrm>
            <a:off x="194720" y="6362618"/>
            <a:ext cx="3662905" cy="369332"/>
          </a:xfrm>
          <a:prstGeom prst="rect">
            <a:avLst/>
          </a:prstGeom>
          <a:noFill/>
        </p:spPr>
        <p:txBody>
          <a:bodyPr wrap="square" rtlCol="0">
            <a:spAutoFit/>
          </a:bodyPr>
          <a:lstStyle/>
          <a:p>
            <a:r>
              <a:rPr lang="sl-SI" dirty="0"/>
              <a:t>Razvajanje brbončic</a:t>
            </a:r>
            <a:endParaRPr lang="en-US" dirty="0"/>
          </a:p>
        </p:txBody>
      </p:sp>
      <p:sp>
        <p:nvSpPr>
          <p:cNvPr id="5" name="TextBox 4">
            <a:extLst>
              <a:ext uri="{FF2B5EF4-FFF2-40B4-BE49-F238E27FC236}">
                <a16:creationId xmlns:a16="http://schemas.microsoft.com/office/drawing/2014/main" id="{7C57D43A-BC33-B20C-1300-A6C1172606B1}"/>
              </a:ext>
            </a:extLst>
          </p:cNvPr>
          <p:cNvSpPr txBox="1"/>
          <p:nvPr/>
        </p:nvSpPr>
        <p:spPr>
          <a:xfrm>
            <a:off x="1606859" y="310716"/>
            <a:ext cx="10151494" cy="2862322"/>
          </a:xfrm>
          <a:prstGeom prst="rect">
            <a:avLst/>
          </a:prstGeom>
          <a:noFill/>
        </p:spPr>
        <p:txBody>
          <a:bodyPr wrap="square" rtlCol="0">
            <a:spAutoFit/>
          </a:bodyPr>
          <a:lstStyle/>
          <a:p>
            <a:r>
              <a:rPr lang="sl-SI" sz="3600" dirty="0"/>
              <a:t>Kateri je eden izmed petih osnovnih človeških okusov, ki mu pravimo tudi mesni okus in nastane ob zaznavi karboksilnega aniona glutaminske kisline, njegovo ime pa izvira iz japonščine?</a:t>
            </a:r>
          </a:p>
        </p:txBody>
      </p:sp>
    </p:spTree>
    <p:extLst>
      <p:ext uri="{BB962C8B-B14F-4D97-AF65-F5344CB8AC3E}">
        <p14:creationId xmlns:p14="http://schemas.microsoft.com/office/powerpoint/2010/main" val="2615943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91EB0-C437-8C10-3AD4-F5FAB65A4B4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3A7C345-E52D-4AB0-E47B-DF2109295039}"/>
              </a:ext>
            </a:extLst>
          </p:cNvPr>
          <p:cNvSpPr txBox="1"/>
          <p:nvPr/>
        </p:nvSpPr>
        <p:spPr>
          <a:xfrm>
            <a:off x="834501" y="310716"/>
            <a:ext cx="772358" cy="646331"/>
          </a:xfrm>
          <a:prstGeom prst="rect">
            <a:avLst/>
          </a:prstGeom>
          <a:noFill/>
        </p:spPr>
        <p:txBody>
          <a:bodyPr wrap="square" rtlCol="0">
            <a:spAutoFit/>
          </a:bodyPr>
          <a:lstStyle/>
          <a:p>
            <a:r>
              <a:rPr lang="sl-SI" sz="3600" dirty="0"/>
              <a:t>10.</a:t>
            </a:r>
            <a:endParaRPr lang="en-US" sz="3600" dirty="0"/>
          </a:p>
        </p:txBody>
      </p:sp>
      <p:sp>
        <p:nvSpPr>
          <p:cNvPr id="3" name="TextBox 2">
            <a:extLst>
              <a:ext uri="{FF2B5EF4-FFF2-40B4-BE49-F238E27FC236}">
                <a16:creationId xmlns:a16="http://schemas.microsoft.com/office/drawing/2014/main" id="{904F2215-A7C3-42BC-B3E3-4EB35ED1DCA1}"/>
              </a:ext>
            </a:extLst>
          </p:cNvPr>
          <p:cNvSpPr txBox="1"/>
          <p:nvPr/>
        </p:nvSpPr>
        <p:spPr>
          <a:xfrm>
            <a:off x="194720" y="6362618"/>
            <a:ext cx="3662905" cy="369332"/>
          </a:xfrm>
          <a:prstGeom prst="rect">
            <a:avLst/>
          </a:prstGeom>
          <a:noFill/>
        </p:spPr>
        <p:txBody>
          <a:bodyPr wrap="square" rtlCol="0">
            <a:spAutoFit/>
          </a:bodyPr>
          <a:lstStyle/>
          <a:p>
            <a:r>
              <a:rPr lang="sl-SI" dirty="0"/>
              <a:t>Razvajanje brbončic</a:t>
            </a:r>
            <a:endParaRPr lang="en-US" dirty="0"/>
          </a:p>
        </p:txBody>
      </p:sp>
      <p:sp>
        <p:nvSpPr>
          <p:cNvPr id="5" name="TextBox 4">
            <a:extLst>
              <a:ext uri="{FF2B5EF4-FFF2-40B4-BE49-F238E27FC236}">
                <a16:creationId xmlns:a16="http://schemas.microsoft.com/office/drawing/2014/main" id="{C7056E45-E42E-0F6F-C0E9-6251686FD780}"/>
              </a:ext>
            </a:extLst>
          </p:cNvPr>
          <p:cNvSpPr txBox="1"/>
          <p:nvPr/>
        </p:nvSpPr>
        <p:spPr>
          <a:xfrm>
            <a:off x="1606859" y="310716"/>
            <a:ext cx="10151494" cy="2862322"/>
          </a:xfrm>
          <a:prstGeom prst="rect">
            <a:avLst/>
          </a:prstGeom>
          <a:noFill/>
        </p:spPr>
        <p:txBody>
          <a:bodyPr wrap="square" rtlCol="0">
            <a:spAutoFit/>
          </a:bodyPr>
          <a:lstStyle/>
          <a:p>
            <a:r>
              <a:rPr lang="sl-SI" sz="3600" dirty="0"/>
              <a:t>Katera „mehka“ osnovna omaka francoske kuhinje se pripravlja iz prežganja in svetle osnove (telečje, piščančje ali ribje) in se po navadi postreže k perutninskim ali morskim jedem?</a:t>
            </a:r>
          </a:p>
        </p:txBody>
      </p:sp>
      <p:pic>
        <p:nvPicPr>
          <p:cNvPr id="12290" name="Picture 2" descr="undefined">
            <a:extLst>
              <a:ext uri="{FF2B5EF4-FFF2-40B4-BE49-F238E27FC236}">
                <a16:creationId xmlns:a16="http://schemas.microsoft.com/office/drawing/2014/main" id="{60E2810B-60F5-4F35-664C-66383A8E6B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3950" y="2995796"/>
            <a:ext cx="5414374" cy="360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16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6787A-9B2F-F404-0BE6-C77474A41A8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D56E7A0-F22B-88E6-01BF-F7564D8FB2DA}"/>
              </a:ext>
            </a:extLst>
          </p:cNvPr>
          <p:cNvSpPr txBox="1"/>
          <p:nvPr/>
        </p:nvSpPr>
        <p:spPr>
          <a:xfrm>
            <a:off x="834501" y="310716"/>
            <a:ext cx="772358" cy="646331"/>
          </a:xfrm>
          <a:prstGeom prst="rect">
            <a:avLst/>
          </a:prstGeom>
          <a:noFill/>
        </p:spPr>
        <p:txBody>
          <a:bodyPr wrap="square" rtlCol="0">
            <a:spAutoFit/>
          </a:bodyPr>
          <a:lstStyle/>
          <a:p>
            <a:r>
              <a:rPr lang="sl-SI" sz="3600" dirty="0"/>
              <a:t>11.</a:t>
            </a:r>
            <a:endParaRPr lang="en-US" sz="3600" dirty="0"/>
          </a:p>
        </p:txBody>
      </p:sp>
      <p:sp>
        <p:nvSpPr>
          <p:cNvPr id="3" name="TextBox 2">
            <a:extLst>
              <a:ext uri="{FF2B5EF4-FFF2-40B4-BE49-F238E27FC236}">
                <a16:creationId xmlns:a16="http://schemas.microsoft.com/office/drawing/2014/main" id="{07FAEA4A-E5D7-CCFD-50BF-9BC76380CCA2}"/>
              </a:ext>
            </a:extLst>
          </p:cNvPr>
          <p:cNvSpPr txBox="1"/>
          <p:nvPr/>
        </p:nvSpPr>
        <p:spPr>
          <a:xfrm>
            <a:off x="194720" y="6362618"/>
            <a:ext cx="3662905" cy="369332"/>
          </a:xfrm>
          <a:prstGeom prst="rect">
            <a:avLst/>
          </a:prstGeom>
          <a:noFill/>
        </p:spPr>
        <p:txBody>
          <a:bodyPr wrap="square" rtlCol="0">
            <a:spAutoFit/>
          </a:bodyPr>
          <a:lstStyle/>
          <a:p>
            <a:r>
              <a:rPr lang="sl-SI" dirty="0"/>
              <a:t>Razvajanje brbončic</a:t>
            </a:r>
            <a:endParaRPr lang="en-US" dirty="0"/>
          </a:p>
        </p:txBody>
      </p:sp>
      <p:sp>
        <p:nvSpPr>
          <p:cNvPr id="5" name="TextBox 4">
            <a:extLst>
              <a:ext uri="{FF2B5EF4-FFF2-40B4-BE49-F238E27FC236}">
                <a16:creationId xmlns:a16="http://schemas.microsoft.com/office/drawing/2014/main" id="{53038DBF-DAFC-FEB1-8E98-65E92F9F65BD}"/>
              </a:ext>
            </a:extLst>
          </p:cNvPr>
          <p:cNvSpPr txBox="1"/>
          <p:nvPr/>
        </p:nvSpPr>
        <p:spPr>
          <a:xfrm>
            <a:off x="1606859" y="310716"/>
            <a:ext cx="10151494" cy="2308324"/>
          </a:xfrm>
          <a:prstGeom prst="rect">
            <a:avLst/>
          </a:prstGeom>
          <a:noFill/>
        </p:spPr>
        <p:txBody>
          <a:bodyPr wrap="square" rtlCol="0">
            <a:spAutoFit/>
          </a:bodyPr>
          <a:lstStyle/>
          <a:p>
            <a:r>
              <a:rPr lang="sl-SI" sz="3600" dirty="0"/>
              <a:t>V katerih televizijskih serijah lahko zasledimo restavracijo Los Pollos Hermanos, fiktivnega konkurenta lokalnim KFC-jem? Za točko je treba navesti imeni obeh serij.</a:t>
            </a:r>
          </a:p>
        </p:txBody>
      </p:sp>
      <p:pic>
        <p:nvPicPr>
          <p:cNvPr id="13314" name="Picture 2" descr="Los Pollos Hermanos - Breaking Bad Locations">
            <a:extLst>
              <a:ext uri="{FF2B5EF4-FFF2-40B4-BE49-F238E27FC236}">
                <a16:creationId xmlns:a16="http://schemas.microsoft.com/office/drawing/2014/main" id="{09419005-00E4-1F0C-A4A1-627C3F76CC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1561" y="2891497"/>
            <a:ext cx="6668877" cy="3751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282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983D2-20F2-977B-1441-C0C02037402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F5F2E0E-974F-04F7-4A8B-D0D20C629A9D}"/>
              </a:ext>
            </a:extLst>
          </p:cNvPr>
          <p:cNvSpPr txBox="1"/>
          <p:nvPr/>
        </p:nvSpPr>
        <p:spPr>
          <a:xfrm>
            <a:off x="834501" y="310716"/>
            <a:ext cx="772358" cy="646331"/>
          </a:xfrm>
          <a:prstGeom prst="rect">
            <a:avLst/>
          </a:prstGeom>
          <a:noFill/>
        </p:spPr>
        <p:txBody>
          <a:bodyPr wrap="square" rtlCol="0">
            <a:spAutoFit/>
          </a:bodyPr>
          <a:lstStyle/>
          <a:p>
            <a:r>
              <a:rPr lang="sl-SI" sz="3600" dirty="0"/>
              <a:t>12.</a:t>
            </a:r>
            <a:endParaRPr lang="en-US" sz="3600" dirty="0"/>
          </a:p>
        </p:txBody>
      </p:sp>
      <p:sp>
        <p:nvSpPr>
          <p:cNvPr id="5" name="TextBox 4">
            <a:extLst>
              <a:ext uri="{FF2B5EF4-FFF2-40B4-BE49-F238E27FC236}">
                <a16:creationId xmlns:a16="http://schemas.microsoft.com/office/drawing/2014/main" id="{B45AFD8D-60D0-ECD2-821C-13003518739F}"/>
              </a:ext>
            </a:extLst>
          </p:cNvPr>
          <p:cNvSpPr txBox="1"/>
          <p:nvPr/>
        </p:nvSpPr>
        <p:spPr>
          <a:xfrm>
            <a:off x="1606859" y="310716"/>
            <a:ext cx="10151494" cy="646331"/>
          </a:xfrm>
          <a:prstGeom prst="rect">
            <a:avLst/>
          </a:prstGeom>
          <a:noFill/>
        </p:spPr>
        <p:txBody>
          <a:bodyPr wrap="square" rtlCol="0">
            <a:spAutoFit/>
          </a:bodyPr>
          <a:lstStyle/>
          <a:p>
            <a:r>
              <a:rPr lang="sl-SI" sz="3600" dirty="0"/>
              <a:t>a) Kdo je avtor naslednje slike?</a:t>
            </a:r>
          </a:p>
        </p:txBody>
      </p:sp>
      <p:sp>
        <p:nvSpPr>
          <p:cNvPr id="3" name="TextBox 2">
            <a:extLst>
              <a:ext uri="{FF2B5EF4-FFF2-40B4-BE49-F238E27FC236}">
                <a16:creationId xmlns:a16="http://schemas.microsoft.com/office/drawing/2014/main" id="{350D0539-C3C9-DCE4-F0B6-EBA55DBA4B62}"/>
              </a:ext>
            </a:extLst>
          </p:cNvPr>
          <p:cNvSpPr txBox="1"/>
          <p:nvPr/>
        </p:nvSpPr>
        <p:spPr>
          <a:xfrm>
            <a:off x="194720" y="6362618"/>
            <a:ext cx="3662905" cy="369332"/>
          </a:xfrm>
          <a:prstGeom prst="rect">
            <a:avLst/>
          </a:prstGeom>
          <a:noFill/>
        </p:spPr>
        <p:txBody>
          <a:bodyPr wrap="square" rtlCol="0">
            <a:spAutoFit/>
          </a:bodyPr>
          <a:lstStyle/>
          <a:p>
            <a:r>
              <a:rPr lang="sl-SI" dirty="0"/>
              <a:t>Razvajanje brbončic</a:t>
            </a:r>
            <a:endParaRPr lang="en-US" dirty="0"/>
          </a:p>
        </p:txBody>
      </p:sp>
      <p:pic>
        <p:nvPicPr>
          <p:cNvPr id="9218" name="Picture 2" descr="The Basket of Apples - Wikipedia">
            <a:extLst>
              <a:ext uri="{FF2B5EF4-FFF2-40B4-BE49-F238E27FC236}">
                <a16:creationId xmlns:a16="http://schemas.microsoft.com/office/drawing/2014/main" id="{63D42D2C-9FDF-AC80-5A0F-1FD2AC3D79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0745" y="1127865"/>
            <a:ext cx="6770510" cy="54194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01C82AD-F4B1-40D2-4FA9-3CE5597E399B}"/>
              </a:ext>
            </a:extLst>
          </p:cNvPr>
          <p:cNvSpPr/>
          <p:nvPr/>
        </p:nvSpPr>
        <p:spPr>
          <a:xfrm>
            <a:off x="2792265" y="6240222"/>
            <a:ext cx="749362" cy="307062"/>
          </a:xfrm>
          <a:prstGeom prst="rect">
            <a:avLst/>
          </a:prstGeom>
          <a:solidFill>
            <a:schemeClr val="accent4">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6537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463EB0A-3D7C-4AA5-BFA5-8EE5B4BA56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a:ea typeface="+mn-ea"/>
              <a:cs typeface="+mn-cs"/>
            </a:endParaRPr>
          </a:p>
        </p:txBody>
      </p:sp>
      <p:sp>
        <p:nvSpPr>
          <p:cNvPr id="2" name="Naslov 1">
            <a:extLst>
              <a:ext uri="{FF2B5EF4-FFF2-40B4-BE49-F238E27FC236}">
                <a16:creationId xmlns:a16="http://schemas.microsoft.com/office/drawing/2014/main" id="{CB4C2EA2-5D5B-4E6D-8E4E-023143740972}"/>
              </a:ext>
            </a:extLst>
          </p:cNvPr>
          <p:cNvSpPr>
            <a:spLocks noGrp="1"/>
          </p:cNvSpPr>
          <p:nvPr>
            <p:ph type="ctrTitle"/>
          </p:nvPr>
        </p:nvSpPr>
        <p:spPr>
          <a:xfrm>
            <a:off x="435007" y="1015830"/>
            <a:ext cx="11187218" cy="750825"/>
          </a:xfrm>
        </p:spPr>
        <p:txBody>
          <a:bodyPr>
            <a:normAutofit/>
          </a:bodyPr>
          <a:lstStyle/>
          <a:p>
            <a:pPr algn="l"/>
            <a:r>
              <a:rPr lang="sl-SI" sz="4800" dirty="0"/>
              <a:t>Pravila igre</a:t>
            </a:r>
          </a:p>
        </p:txBody>
      </p:sp>
      <p:sp>
        <p:nvSpPr>
          <p:cNvPr id="9" name="Rectangle 8">
            <a:extLst>
              <a:ext uri="{FF2B5EF4-FFF2-40B4-BE49-F238E27FC236}">
                <a16:creationId xmlns:a16="http://schemas.microsoft.com/office/drawing/2014/main" id="{7945AD00-F967-454D-A4B2-39ABA5C88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9BC5B79-B912-427C-8219-E3E50943F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D75A8BC9-98CF-DD96-0FF4-BF410D9D1878}"/>
              </a:ext>
            </a:extLst>
          </p:cNvPr>
          <p:cNvSpPr/>
          <p:nvPr/>
        </p:nvSpPr>
        <p:spPr>
          <a:xfrm>
            <a:off x="413094" y="4315303"/>
            <a:ext cx="11372294" cy="4083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Bahnschrift"/>
              <a:ea typeface="+mn-ea"/>
              <a:cs typeface="+mn-cs"/>
            </a:endParaRPr>
          </a:p>
        </p:txBody>
      </p:sp>
      <p:sp>
        <p:nvSpPr>
          <p:cNvPr id="3" name="TextBox 2">
            <a:extLst>
              <a:ext uri="{FF2B5EF4-FFF2-40B4-BE49-F238E27FC236}">
                <a16:creationId xmlns:a16="http://schemas.microsoft.com/office/drawing/2014/main" id="{515BDEE8-9905-B39B-FCC9-E6FD0BB0093D}"/>
              </a:ext>
            </a:extLst>
          </p:cNvPr>
          <p:cNvSpPr txBox="1"/>
          <p:nvPr/>
        </p:nvSpPr>
        <p:spPr>
          <a:xfrm>
            <a:off x="578651" y="1854845"/>
            <a:ext cx="11043573" cy="4459426"/>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sl-SI" sz="2400" dirty="0">
                <a:latin typeface="Bahnschrift"/>
              </a:rPr>
              <a:t>šest sklopov</a:t>
            </a:r>
            <a:endParaRPr kumimoji="0" lang="sl-SI" sz="2400" b="0" i="0" u="none" strike="noStrike" kern="1200" cap="none" spc="0" normalizeH="0" baseline="0" noProof="0" dirty="0">
              <a:ln>
                <a:noFill/>
              </a:ln>
              <a:effectLst/>
              <a:uLnTx/>
              <a:uFillTx/>
              <a:latin typeface="Bahnschrift"/>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sl-SI" sz="2400" b="0" i="0" u="none" strike="noStrike" kern="1200" cap="none" spc="0" normalizeH="0" baseline="0" noProof="0" dirty="0">
                <a:ln>
                  <a:noFill/>
                </a:ln>
                <a:effectLst/>
                <a:uLnTx/>
                <a:uFillTx/>
                <a:latin typeface="Bahnschrift"/>
                <a:ea typeface="+mn-ea"/>
                <a:cs typeface="+mn-cs"/>
              </a:rPr>
              <a:t>kratki in preprosti odgovori</a:t>
            </a:r>
            <a:endParaRPr lang="sl-SI" sz="2400" b="0" i="0" u="none" strike="noStrike" kern="1200" cap="none" spc="0" normalizeH="0" baseline="0" noProof="0" dirty="0">
              <a:ln>
                <a:noFill/>
              </a:ln>
              <a:effectLst/>
              <a:uLnTx/>
              <a:uFillTx/>
              <a:latin typeface="Bahnschrift"/>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sl-SI" sz="2400" dirty="0">
                <a:latin typeface="Bahnschrift"/>
              </a:rPr>
              <a:t>ocenjevanje in razglasitev rezultatov po treh sklopih</a:t>
            </a:r>
            <a:endParaRPr lang="sl-SI" sz="2400" b="0" i="0" u="none" strike="noStrike" kern="1200" cap="none" spc="0" normalizeH="0" baseline="0" noProof="0" dirty="0">
              <a:ln>
                <a:noFill/>
              </a:ln>
              <a:effectLst/>
              <a:uLnTx/>
              <a:uFillTx/>
              <a:latin typeface="Bahnschrift"/>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sl-SI" sz="2400" dirty="0">
                <a:latin typeface="Bahnschrift"/>
              </a:rPr>
              <a:t>sopomenke se upoštevajo (tudi odgovori v tujem jeziku, če je to smiselno)</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sl-SI" sz="2400" dirty="0">
                <a:latin typeface="Bahnschrift"/>
              </a:rPr>
              <a:t>pri osebah iščemo priimek, če eksplicitno ni povedano drugače</a:t>
            </a:r>
          </a:p>
          <a:p>
            <a:pPr marL="342900" indent="-342900">
              <a:lnSpc>
                <a:spcPct val="150000"/>
              </a:lnSpc>
              <a:buFont typeface="Arial" panose="020B0604020202020204" pitchFamily="34" charset="0"/>
              <a:buChar char="•"/>
              <a:defRPr/>
            </a:pPr>
            <a:r>
              <a:rPr lang="sl-SI" sz="2400" dirty="0">
                <a:latin typeface="Bahnschrift"/>
              </a:rPr>
              <a:t>posebna pravila pri 0. vprašanju (podana pred vprašanjem)</a:t>
            </a:r>
          </a:p>
          <a:p>
            <a:pPr marL="342900" indent="-342900">
              <a:lnSpc>
                <a:spcPct val="150000"/>
              </a:lnSpc>
              <a:buFont typeface="Arial" panose="020B0604020202020204" pitchFamily="34" charset="0"/>
              <a:buChar char="•"/>
              <a:defRPr/>
            </a:pPr>
            <a:r>
              <a:rPr kumimoji="0" lang="sl-SI" sz="2400" b="0" i="0" u="none" strike="noStrike" kern="1200" cap="none" spc="0" normalizeH="0" baseline="0" noProof="0" dirty="0">
                <a:ln>
                  <a:noFill/>
                </a:ln>
                <a:effectLst/>
                <a:uLnTx/>
                <a:uFillTx/>
                <a:latin typeface="Bahnschrift"/>
                <a:ea typeface="+mn-ea"/>
                <a:cs typeface="+mn-cs"/>
              </a:rPr>
              <a:t>prepovedana uporaba kakršnihkoli pripomočkov razen papirja in pisala</a:t>
            </a:r>
            <a:endParaRPr lang="sl-SI" sz="2400" b="0" i="0" u="none" strike="noStrike" kern="1200" cap="none" spc="0" normalizeH="0" baseline="0" noProof="0" dirty="0">
              <a:ln>
                <a:noFill/>
              </a:ln>
              <a:effectLst/>
              <a:uLnTx/>
              <a:uFillTx/>
              <a:latin typeface="Bahnschrift"/>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sl-SI" sz="2400" dirty="0">
                <a:latin typeface="Bahnschrift"/>
              </a:rPr>
              <a:t>goljufanje </a:t>
            </a:r>
            <a:r>
              <a:rPr lang="sl-SI" sz="2400" b="1" dirty="0">
                <a:latin typeface="Bahnschrift"/>
              </a:rPr>
              <a:t>strogo prepovedano</a:t>
            </a:r>
            <a:endParaRPr kumimoji="0" lang="en-US" sz="2400" b="1" i="0" u="none" strike="noStrike" kern="1200" cap="none" spc="0" normalizeH="0" baseline="0" noProof="0" dirty="0">
              <a:ln>
                <a:noFill/>
              </a:ln>
              <a:effectLst/>
              <a:uLnTx/>
              <a:uFillTx/>
              <a:latin typeface="Bahnschrift"/>
              <a:ea typeface="+mn-ea"/>
              <a:cs typeface="+mn-cs"/>
            </a:endParaRPr>
          </a:p>
        </p:txBody>
      </p:sp>
    </p:spTree>
    <p:extLst>
      <p:ext uri="{BB962C8B-B14F-4D97-AF65-F5344CB8AC3E}">
        <p14:creationId xmlns:p14="http://schemas.microsoft.com/office/powerpoint/2010/main" val="3534383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88A38-1FFF-D59F-788B-9D7206426F1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BFE3323-48EC-267D-CDBD-8B5EC80CB7AB}"/>
              </a:ext>
            </a:extLst>
          </p:cNvPr>
          <p:cNvSpPr txBox="1"/>
          <p:nvPr/>
        </p:nvSpPr>
        <p:spPr>
          <a:xfrm>
            <a:off x="834501" y="310716"/>
            <a:ext cx="772358" cy="646331"/>
          </a:xfrm>
          <a:prstGeom prst="rect">
            <a:avLst/>
          </a:prstGeom>
          <a:noFill/>
        </p:spPr>
        <p:txBody>
          <a:bodyPr wrap="square" rtlCol="0">
            <a:spAutoFit/>
          </a:bodyPr>
          <a:lstStyle/>
          <a:p>
            <a:r>
              <a:rPr lang="sl-SI" sz="3600" dirty="0"/>
              <a:t>12.</a:t>
            </a:r>
            <a:endParaRPr lang="en-US" sz="3600" dirty="0"/>
          </a:p>
        </p:txBody>
      </p:sp>
      <p:sp>
        <p:nvSpPr>
          <p:cNvPr id="3" name="TextBox 2">
            <a:extLst>
              <a:ext uri="{FF2B5EF4-FFF2-40B4-BE49-F238E27FC236}">
                <a16:creationId xmlns:a16="http://schemas.microsoft.com/office/drawing/2014/main" id="{636F6EAD-DD37-DF9E-FA74-4A8B0D17B982}"/>
              </a:ext>
            </a:extLst>
          </p:cNvPr>
          <p:cNvSpPr txBox="1"/>
          <p:nvPr/>
        </p:nvSpPr>
        <p:spPr>
          <a:xfrm>
            <a:off x="194720" y="6362618"/>
            <a:ext cx="3662905" cy="369332"/>
          </a:xfrm>
          <a:prstGeom prst="rect">
            <a:avLst/>
          </a:prstGeom>
          <a:noFill/>
        </p:spPr>
        <p:txBody>
          <a:bodyPr wrap="square" rtlCol="0">
            <a:spAutoFit/>
          </a:bodyPr>
          <a:lstStyle/>
          <a:p>
            <a:r>
              <a:rPr lang="sl-SI" dirty="0"/>
              <a:t>Razvajanje brbončic</a:t>
            </a:r>
            <a:endParaRPr lang="en-US" dirty="0"/>
          </a:p>
        </p:txBody>
      </p:sp>
      <p:sp>
        <p:nvSpPr>
          <p:cNvPr id="5" name="TextBox 4">
            <a:extLst>
              <a:ext uri="{FF2B5EF4-FFF2-40B4-BE49-F238E27FC236}">
                <a16:creationId xmlns:a16="http://schemas.microsoft.com/office/drawing/2014/main" id="{F825CD78-D478-CAB9-0BBA-3F2FDA901285}"/>
              </a:ext>
            </a:extLst>
          </p:cNvPr>
          <p:cNvSpPr txBox="1"/>
          <p:nvPr/>
        </p:nvSpPr>
        <p:spPr>
          <a:xfrm>
            <a:off x="1606859" y="310716"/>
            <a:ext cx="10151494" cy="646331"/>
          </a:xfrm>
          <a:prstGeom prst="rect">
            <a:avLst/>
          </a:prstGeom>
          <a:noFill/>
        </p:spPr>
        <p:txBody>
          <a:bodyPr wrap="square" rtlCol="0">
            <a:spAutoFit/>
          </a:bodyPr>
          <a:lstStyle/>
          <a:p>
            <a:r>
              <a:rPr lang="sl-SI" sz="3600" dirty="0"/>
              <a:t>b) Kdo je avtor naslednje slike?</a:t>
            </a:r>
          </a:p>
        </p:txBody>
      </p:sp>
      <p:pic>
        <p:nvPicPr>
          <p:cNvPr id="10244" name="Picture 4" descr="The Potato Eaters - Wikipedia">
            <a:extLst>
              <a:ext uri="{FF2B5EF4-FFF2-40B4-BE49-F238E27FC236}">
                <a16:creationId xmlns:a16="http://schemas.microsoft.com/office/drawing/2014/main" id="{42A137AD-8331-3076-4355-FBF4347251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2629" y="1210086"/>
            <a:ext cx="7106742" cy="5048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113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8F5EC-558B-AC82-DFFD-3964C7068F7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8132D49-E7BC-A3FE-AF4E-141FCA04F0C2}"/>
              </a:ext>
            </a:extLst>
          </p:cNvPr>
          <p:cNvSpPr txBox="1"/>
          <p:nvPr/>
        </p:nvSpPr>
        <p:spPr>
          <a:xfrm>
            <a:off x="834501" y="310716"/>
            <a:ext cx="772358" cy="646331"/>
          </a:xfrm>
          <a:prstGeom prst="rect">
            <a:avLst/>
          </a:prstGeom>
          <a:noFill/>
        </p:spPr>
        <p:txBody>
          <a:bodyPr wrap="square" rtlCol="0">
            <a:spAutoFit/>
          </a:bodyPr>
          <a:lstStyle/>
          <a:p>
            <a:r>
              <a:rPr lang="sl-SI" sz="3600" dirty="0"/>
              <a:t>12.</a:t>
            </a:r>
            <a:endParaRPr lang="en-US" sz="3600" dirty="0"/>
          </a:p>
        </p:txBody>
      </p:sp>
      <p:sp>
        <p:nvSpPr>
          <p:cNvPr id="3" name="TextBox 2">
            <a:extLst>
              <a:ext uri="{FF2B5EF4-FFF2-40B4-BE49-F238E27FC236}">
                <a16:creationId xmlns:a16="http://schemas.microsoft.com/office/drawing/2014/main" id="{3D25D57E-9D3B-AA15-D2B3-2E8213DE11E8}"/>
              </a:ext>
            </a:extLst>
          </p:cNvPr>
          <p:cNvSpPr txBox="1"/>
          <p:nvPr/>
        </p:nvSpPr>
        <p:spPr>
          <a:xfrm>
            <a:off x="194720" y="6362618"/>
            <a:ext cx="3662905" cy="369332"/>
          </a:xfrm>
          <a:prstGeom prst="rect">
            <a:avLst/>
          </a:prstGeom>
          <a:noFill/>
        </p:spPr>
        <p:txBody>
          <a:bodyPr wrap="square" rtlCol="0">
            <a:spAutoFit/>
          </a:bodyPr>
          <a:lstStyle/>
          <a:p>
            <a:r>
              <a:rPr lang="sl-SI" dirty="0"/>
              <a:t>Razvajanje brbončic</a:t>
            </a:r>
            <a:endParaRPr lang="en-US" dirty="0"/>
          </a:p>
        </p:txBody>
      </p:sp>
      <p:sp>
        <p:nvSpPr>
          <p:cNvPr id="5" name="TextBox 4">
            <a:extLst>
              <a:ext uri="{FF2B5EF4-FFF2-40B4-BE49-F238E27FC236}">
                <a16:creationId xmlns:a16="http://schemas.microsoft.com/office/drawing/2014/main" id="{09D52B54-6A05-5E42-8BB2-C6ABCCD7018D}"/>
              </a:ext>
            </a:extLst>
          </p:cNvPr>
          <p:cNvSpPr txBox="1"/>
          <p:nvPr/>
        </p:nvSpPr>
        <p:spPr>
          <a:xfrm>
            <a:off x="1606859" y="310716"/>
            <a:ext cx="10151494" cy="646331"/>
          </a:xfrm>
          <a:prstGeom prst="rect">
            <a:avLst/>
          </a:prstGeom>
          <a:noFill/>
        </p:spPr>
        <p:txBody>
          <a:bodyPr wrap="square" rtlCol="0">
            <a:spAutoFit/>
          </a:bodyPr>
          <a:lstStyle/>
          <a:p>
            <a:r>
              <a:rPr lang="sl-SI" sz="3600" dirty="0"/>
              <a:t>c) Kdo je avtor naslednje slike?</a:t>
            </a:r>
          </a:p>
        </p:txBody>
      </p:sp>
      <p:pic>
        <p:nvPicPr>
          <p:cNvPr id="11266" name="Picture 2" descr="10 Facts About Warhol's Campbell's Soup Cans | MyArtbroker">
            <a:extLst>
              <a:ext uri="{FF2B5EF4-FFF2-40B4-BE49-F238E27FC236}">
                <a16:creationId xmlns:a16="http://schemas.microsoft.com/office/drawing/2014/main" id="{F8DBA9F5-C45A-C3DA-0386-D88BC78F19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875" y="1223363"/>
            <a:ext cx="3524250" cy="53816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935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3D862-E2E1-4499-C61C-467E253F61E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D71CDFC-7643-187D-9BA0-7EF8BBA03E33}"/>
              </a:ext>
            </a:extLst>
          </p:cNvPr>
          <p:cNvSpPr txBox="1"/>
          <p:nvPr/>
        </p:nvSpPr>
        <p:spPr>
          <a:xfrm>
            <a:off x="834501" y="310716"/>
            <a:ext cx="772358" cy="646331"/>
          </a:xfrm>
          <a:prstGeom prst="rect">
            <a:avLst/>
          </a:prstGeom>
          <a:noFill/>
        </p:spPr>
        <p:txBody>
          <a:bodyPr wrap="square" rtlCol="0">
            <a:spAutoFit/>
          </a:bodyPr>
          <a:lstStyle/>
          <a:p>
            <a:r>
              <a:rPr lang="sl-SI" sz="3600" dirty="0"/>
              <a:t>12.</a:t>
            </a:r>
            <a:endParaRPr lang="en-US" sz="3600" dirty="0"/>
          </a:p>
        </p:txBody>
      </p:sp>
      <p:sp>
        <p:nvSpPr>
          <p:cNvPr id="3" name="TextBox 2">
            <a:extLst>
              <a:ext uri="{FF2B5EF4-FFF2-40B4-BE49-F238E27FC236}">
                <a16:creationId xmlns:a16="http://schemas.microsoft.com/office/drawing/2014/main" id="{A8A647CB-AF8A-2B9A-69D9-1651CEB9BEA2}"/>
              </a:ext>
            </a:extLst>
          </p:cNvPr>
          <p:cNvSpPr txBox="1"/>
          <p:nvPr/>
        </p:nvSpPr>
        <p:spPr>
          <a:xfrm>
            <a:off x="194720" y="6362618"/>
            <a:ext cx="3662905" cy="369332"/>
          </a:xfrm>
          <a:prstGeom prst="rect">
            <a:avLst/>
          </a:prstGeom>
          <a:noFill/>
        </p:spPr>
        <p:txBody>
          <a:bodyPr wrap="square" rtlCol="0">
            <a:spAutoFit/>
          </a:bodyPr>
          <a:lstStyle/>
          <a:p>
            <a:r>
              <a:rPr lang="sl-SI" dirty="0"/>
              <a:t>Razvajanje brbončic</a:t>
            </a:r>
            <a:endParaRPr lang="en-US" dirty="0"/>
          </a:p>
        </p:txBody>
      </p:sp>
      <p:sp>
        <p:nvSpPr>
          <p:cNvPr id="5" name="TextBox 4">
            <a:extLst>
              <a:ext uri="{FF2B5EF4-FFF2-40B4-BE49-F238E27FC236}">
                <a16:creationId xmlns:a16="http://schemas.microsoft.com/office/drawing/2014/main" id="{20039BD8-042E-61A6-8BB5-9F0FD317C4FA}"/>
              </a:ext>
            </a:extLst>
          </p:cNvPr>
          <p:cNvSpPr txBox="1"/>
          <p:nvPr/>
        </p:nvSpPr>
        <p:spPr>
          <a:xfrm>
            <a:off x="1606859" y="310716"/>
            <a:ext cx="10151494" cy="646331"/>
          </a:xfrm>
          <a:prstGeom prst="rect">
            <a:avLst/>
          </a:prstGeom>
          <a:noFill/>
        </p:spPr>
        <p:txBody>
          <a:bodyPr wrap="square" rtlCol="0">
            <a:spAutoFit/>
          </a:bodyPr>
          <a:lstStyle/>
          <a:p>
            <a:r>
              <a:rPr lang="sl-SI" sz="3600" dirty="0"/>
              <a:t>d) Kdo je avtor naslednje slike?</a:t>
            </a:r>
          </a:p>
        </p:txBody>
      </p:sp>
      <p:pic>
        <p:nvPicPr>
          <p:cNvPr id="12290" name="Picture 2" descr="Mound of Butter - Wikipedia">
            <a:extLst>
              <a:ext uri="{FF2B5EF4-FFF2-40B4-BE49-F238E27FC236}">
                <a16:creationId xmlns:a16="http://schemas.microsoft.com/office/drawing/2014/main" id="{B9B49CAF-5D53-EDD5-3229-1E3B036037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5775" y="1373237"/>
            <a:ext cx="6140450" cy="504023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C5396F0-4245-1C40-5B09-D53B3DC9CFA0}"/>
              </a:ext>
            </a:extLst>
          </p:cNvPr>
          <p:cNvSpPr/>
          <p:nvPr/>
        </p:nvSpPr>
        <p:spPr>
          <a:xfrm>
            <a:off x="3559469" y="5910146"/>
            <a:ext cx="744902" cy="272090"/>
          </a:xfrm>
          <a:prstGeom prst="rect">
            <a:avLst/>
          </a:prstGeom>
          <a:solidFill>
            <a:srgbClr val="7C7C7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21798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843AD-CAEF-EFF3-120F-664C3491129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5C2E632-4C2A-A6E3-D3FF-DB79DB84A135}"/>
              </a:ext>
            </a:extLst>
          </p:cNvPr>
          <p:cNvSpPr txBox="1"/>
          <p:nvPr/>
        </p:nvSpPr>
        <p:spPr>
          <a:xfrm>
            <a:off x="834501" y="310716"/>
            <a:ext cx="772358" cy="646331"/>
          </a:xfrm>
          <a:prstGeom prst="rect">
            <a:avLst/>
          </a:prstGeom>
          <a:noFill/>
        </p:spPr>
        <p:txBody>
          <a:bodyPr wrap="square" rtlCol="0">
            <a:spAutoFit/>
          </a:bodyPr>
          <a:lstStyle/>
          <a:p>
            <a:r>
              <a:rPr lang="sl-SI" sz="3600" dirty="0"/>
              <a:t>13.</a:t>
            </a:r>
            <a:endParaRPr lang="en-US" sz="3600" dirty="0"/>
          </a:p>
        </p:txBody>
      </p:sp>
      <p:sp>
        <p:nvSpPr>
          <p:cNvPr id="3" name="TextBox 2">
            <a:extLst>
              <a:ext uri="{FF2B5EF4-FFF2-40B4-BE49-F238E27FC236}">
                <a16:creationId xmlns:a16="http://schemas.microsoft.com/office/drawing/2014/main" id="{957B1430-AD5B-5D27-F5F0-6CEF927A7F19}"/>
              </a:ext>
            </a:extLst>
          </p:cNvPr>
          <p:cNvSpPr txBox="1"/>
          <p:nvPr/>
        </p:nvSpPr>
        <p:spPr>
          <a:xfrm>
            <a:off x="194720" y="6362618"/>
            <a:ext cx="3662905" cy="369332"/>
          </a:xfrm>
          <a:prstGeom prst="rect">
            <a:avLst/>
          </a:prstGeom>
          <a:noFill/>
        </p:spPr>
        <p:txBody>
          <a:bodyPr wrap="square" rtlCol="0">
            <a:spAutoFit/>
          </a:bodyPr>
          <a:lstStyle/>
          <a:p>
            <a:r>
              <a:rPr lang="sl-SI" dirty="0"/>
              <a:t>Razvajanje brbončic</a:t>
            </a:r>
            <a:endParaRPr lang="en-US" dirty="0"/>
          </a:p>
        </p:txBody>
      </p:sp>
      <p:sp>
        <p:nvSpPr>
          <p:cNvPr id="5" name="TextBox 4">
            <a:extLst>
              <a:ext uri="{FF2B5EF4-FFF2-40B4-BE49-F238E27FC236}">
                <a16:creationId xmlns:a16="http://schemas.microsoft.com/office/drawing/2014/main" id="{4997FAAD-179B-3C15-C7CC-3A36E601869F}"/>
              </a:ext>
            </a:extLst>
          </p:cNvPr>
          <p:cNvSpPr txBox="1"/>
          <p:nvPr/>
        </p:nvSpPr>
        <p:spPr>
          <a:xfrm>
            <a:off x="1606859" y="310716"/>
            <a:ext cx="10151494" cy="2308324"/>
          </a:xfrm>
          <a:prstGeom prst="rect">
            <a:avLst/>
          </a:prstGeom>
          <a:noFill/>
        </p:spPr>
        <p:txBody>
          <a:bodyPr wrap="square" rtlCol="0">
            <a:spAutoFit/>
          </a:bodyPr>
          <a:lstStyle/>
          <a:p>
            <a:r>
              <a:rPr lang="sl-SI" sz="3600" dirty="0"/>
              <a:t>Kako se imenuje znana vrsta pomaranč z debelo kožo in malo peškami, ki so jo včasih na veliko izvažali iz pristanišča v okolici Tel Aviva? V Crvenki to vrsto pomaranč nedvomno poznajo.</a:t>
            </a:r>
          </a:p>
        </p:txBody>
      </p:sp>
      <p:pic>
        <p:nvPicPr>
          <p:cNvPr id="13314" name="Picture 2" descr="What Are Jaffa Oranges?">
            <a:extLst>
              <a:ext uri="{FF2B5EF4-FFF2-40B4-BE49-F238E27FC236}">
                <a16:creationId xmlns:a16="http://schemas.microsoft.com/office/drawing/2014/main" id="{E546DF7D-D36B-A01D-C828-B42896D45F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5694" y="2920888"/>
            <a:ext cx="4900611" cy="3577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852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C1E8C-0815-77D5-C083-71D50BDE673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B929192-AF70-83CD-AFF0-04D4498B56BC}"/>
              </a:ext>
            </a:extLst>
          </p:cNvPr>
          <p:cNvSpPr txBox="1"/>
          <p:nvPr/>
        </p:nvSpPr>
        <p:spPr>
          <a:xfrm>
            <a:off x="834501" y="310716"/>
            <a:ext cx="772358" cy="646331"/>
          </a:xfrm>
          <a:prstGeom prst="rect">
            <a:avLst/>
          </a:prstGeom>
          <a:noFill/>
        </p:spPr>
        <p:txBody>
          <a:bodyPr wrap="square" rtlCol="0">
            <a:spAutoFit/>
          </a:bodyPr>
          <a:lstStyle/>
          <a:p>
            <a:r>
              <a:rPr lang="sl-SI" sz="3600" dirty="0"/>
              <a:t>14.</a:t>
            </a:r>
            <a:endParaRPr lang="en-US" sz="3600" dirty="0"/>
          </a:p>
        </p:txBody>
      </p:sp>
      <p:sp>
        <p:nvSpPr>
          <p:cNvPr id="3" name="TextBox 2">
            <a:extLst>
              <a:ext uri="{FF2B5EF4-FFF2-40B4-BE49-F238E27FC236}">
                <a16:creationId xmlns:a16="http://schemas.microsoft.com/office/drawing/2014/main" id="{E5317AA7-930E-EF1A-254C-1453BE1A23ED}"/>
              </a:ext>
            </a:extLst>
          </p:cNvPr>
          <p:cNvSpPr txBox="1"/>
          <p:nvPr/>
        </p:nvSpPr>
        <p:spPr>
          <a:xfrm>
            <a:off x="194720" y="6362618"/>
            <a:ext cx="3662905" cy="369332"/>
          </a:xfrm>
          <a:prstGeom prst="rect">
            <a:avLst/>
          </a:prstGeom>
          <a:noFill/>
        </p:spPr>
        <p:txBody>
          <a:bodyPr wrap="square" rtlCol="0">
            <a:spAutoFit/>
          </a:bodyPr>
          <a:lstStyle/>
          <a:p>
            <a:r>
              <a:rPr lang="sl-SI" dirty="0"/>
              <a:t>Razvajanje brbončic</a:t>
            </a:r>
            <a:endParaRPr lang="en-US" dirty="0"/>
          </a:p>
        </p:txBody>
      </p:sp>
      <p:sp>
        <p:nvSpPr>
          <p:cNvPr id="5" name="TextBox 4">
            <a:extLst>
              <a:ext uri="{FF2B5EF4-FFF2-40B4-BE49-F238E27FC236}">
                <a16:creationId xmlns:a16="http://schemas.microsoft.com/office/drawing/2014/main" id="{56611DF1-F478-82C7-C618-03D86E8A778B}"/>
              </a:ext>
            </a:extLst>
          </p:cNvPr>
          <p:cNvSpPr txBox="1"/>
          <p:nvPr/>
        </p:nvSpPr>
        <p:spPr>
          <a:xfrm>
            <a:off x="1606859" y="310716"/>
            <a:ext cx="10151494" cy="1200329"/>
          </a:xfrm>
          <a:prstGeom prst="rect">
            <a:avLst/>
          </a:prstGeom>
          <a:noFill/>
        </p:spPr>
        <p:txBody>
          <a:bodyPr wrap="square" rtlCol="0">
            <a:spAutoFit/>
          </a:bodyPr>
          <a:lstStyle/>
          <a:p>
            <a:r>
              <a:rPr lang="sl-SI" sz="3600" dirty="0"/>
              <a:t>Katero mersko enoto uporabljamo za koncentracijo kapsaicinoidov v paprikah?</a:t>
            </a:r>
          </a:p>
        </p:txBody>
      </p:sp>
      <p:pic>
        <p:nvPicPr>
          <p:cNvPr id="14338" name="Picture 2" descr="undefined">
            <a:extLst>
              <a:ext uri="{FF2B5EF4-FFF2-40B4-BE49-F238E27FC236}">
                <a16:creationId xmlns:a16="http://schemas.microsoft.com/office/drawing/2014/main" id="{9154C48F-E9D0-AF3F-D3B6-20B8B4E50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1784" y="2866979"/>
            <a:ext cx="5908431" cy="1689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7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6760D-F3AE-A1AF-DC26-F7FA5D52F97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E75F1D7-F823-0640-6116-CF2308429B31}"/>
              </a:ext>
            </a:extLst>
          </p:cNvPr>
          <p:cNvSpPr txBox="1"/>
          <p:nvPr/>
        </p:nvSpPr>
        <p:spPr>
          <a:xfrm>
            <a:off x="834501" y="310716"/>
            <a:ext cx="772358" cy="646331"/>
          </a:xfrm>
          <a:prstGeom prst="rect">
            <a:avLst/>
          </a:prstGeom>
          <a:noFill/>
        </p:spPr>
        <p:txBody>
          <a:bodyPr wrap="square" rtlCol="0">
            <a:spAutoFit/>
          </a:bodyPr>
          <a:lstStyle/>
          <a:p>
            <a:r>
              <a:rPr lang="sl-SI" sz="3600" dirty="0"/>
              <a:t>15.</a:t>
            </a:r>
            <a:endParaRPr lang="en-US" sz="3600" dirty="0"/>
          </a:p>
        </p:txBody>
      </p:sp>
      <p:sp>
        <p:nvSpPr>
          <p:cNvPr id="3" name="TextBox 2">
            <a:extLst>
              <a:ext uri="{FF2B5EF4-FFF2-40B4-BE49-F238E27FC236}">
                <a16:creationId xmlns:a16="http://schemas.microsoft.com/office/drawing/2014/main" id="{5D5106D2-F109-6B72-37F6-46A43417D01F}"/>
              </a:ext>
            </a:extLst>
          </p:cNvPr>
          <p:cNvSpPr txBox="1"/>
          <p:nvPr/>
        </p:nvSpPr>
        <p:spPr>
          <a:xfrm>
            <a:off x="194720" y="6362618"/>
            <a:ext cx="3662905" cy="369332"/>
          </a:xfrm>
          <a:prstGeom prst="rect">
            <a:avLst/>
          </a:prstGeom>
          <a:noFill/>
        </p:spPr>
        <p:txBody>
          <a:bodyPr wrap="square" rtlCol="0">
            <a:spAutoFit/>
          </a:bodyPr>
          <a:lstStyle/>
          <a:p>
            <a:r>
              <a:rPr lang="sl-SI" dirty="0"/>
              <a:t>Razvajanje brbončic</a:t>
            </a:r>
            <a:endParaRPr lang="en-US" dirty="0"/>
          </a:p>
        </p:txBody>
      </p:sp>
      <p:sp>
        <p:nvSpPr>
          <p:cNvPr id="5" name="TextBox 4">
            <a:extLst>
              <a:ext uri="{FF2B5EF4-FFF2-40B4-BE49-F238E27FC236}">
                <a16:creationId xmlns:a16="http://schemas.microsoft.com/office/drawing/2014/main" id="{B5FE98DB-25E3-E53E-268F-7FCCA0FE573A}"/>
              </a:ext>
            </a:extLst>
          </p:cNvPr>
          <p:cNvSpPr txBox="1"/>
          <p:nvPr/>
        </p:nvSpPr>
        <p:spPr>
          <a:xfrm>
            <a:off x="1606859" y="310716"/>
            <a:ext cx="10151494" cy="2862322"/>
          </a:xfrm>
          <a:prstGeom prst="rect">
            <a:avLst/>
          </a:prstGeom>
          <a:noFill/>
        </p:spPr>
        <p:txBody>
          <a:bodyPr wrap="square" rtlCol="0">
            <a:spAutoFit/>
          </a:bodyPr>
          <a:lstStyle/>
          <a:p>
            <a:r>
              <a:rPr lang="sl-SI" sz="3600" dirty="0"/>
              <a:t>Kateri ameriški glasbenik in filmski igralec je bil znan po svojih bombastičnih in doživetih predstavah po izdaji albuma Bat Out of Hell, spomnimo pa se ga tudi po vidnih vlogah v filmih Fight Club in </a:t>
            </a:r>
            <a:r>
              <a:rPr lang="en-US" sz="3600" dirty="0"/>
              <a:t>The Rocky Horror Picture Show</a:t>
            </a:r>
            <a:r>
              <a:rPr lang="sl-SI" sz="3600" dirty="0"/>
              <a:t>?</a:t>
            </a:r>
          </a:p>
        </p:txBody>
      </p:sp>
      <p:pic>
        <p:nvPicPr>
          <p:cNvPr id="15362" name="Picture 2" descr="Meat Loaf, 'Bat Out of Hell' Singer and Actor, Dies at 74 - The New York  Times">
            <a:extLst>
              <a:ext uri="{FF2B5EF4-FFF2-40B4-BE49-F238E27FC236}">
                <a16:creationId xmlns:a16="http://schemas.microsoft.com/office/drawing/2014/main" id="{6D7EDE6A-52F6-5571-9601-78C9BB9EAD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2632" y="3429000"/>
            <a:ext cx="3286735" cy="3288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100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0B41B-BF31-3CA5-2B33-614E85A2A70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1792810-E6F5-C951-10C6-5EC1D19D35FB}"/>
              </a:ext>
            </a:extLst>
          </p:cNvPr>
          <p:cNvSpPr txBox="1"/>
          <p:nvPr/>
        </p:nvSpPr>
        <p:spPr>
          <a:xfrm>
            <a:off x="834501" y="310716"/>
            <a:ext cx="772358" cy="646331"/>
          </a:xfrm>
          <a:prstGeom prst="rect">
            <a:avLst/>
          </a:prstGeom>
          <a:noFill/>
        </p:spPr>
        <p:txBody>
          <a:bodyPr wrap="square" rtlCol="0">
            <a:spAutoFit/>
          </a:bodyPr>
          <a:lstStyle/>
          <a:p>
            <a:r>
              <a:rPr lang="sl-SI" sz="3600" dirty="0"/>
              <a:t>16.</a:t>
            </a:r>
            <a:endParaRPr lang="en-US" sz="3600" dirty="0"/>
          </a:p>
        </p:txBody>
      </p:sp>
      <p:sp>
        <p:nvSpPr>
          <p:cNvPr id="3" name="TextBox 2">
            <a:extLst>
              <a:ext uri="{FF2B5EF4-FFF2-40B4-BE49-F238E27FC236}">
                <a16:creationId xmlns:a16="http://schemas.microsoft.com/office/drawing/2014/main" id="{3BE6E550-B02E-14D2-CCB6-70EED40A956C}"/>
              </a:ext>
            </a:extLst>
          </p:cNvPr>
          <p:cNvSpPr txBox="1"/>
          <p:nvPr/>
        </p:nvSpPr>
        <p:spPr>
          <a:xfrm>
            <a:off x="194720" y="6362618"/>
            <a:ext cx="3662905" cy="369332"/>
          </a:xfrm>
          <a:prstGeom prst="rect">
            <a:avLst/>
          </a:prstGeom>
          <a:noFill/>
        </p:spPr>
        <p:txBody>
          <a:bodyPr wrap="square" rtlCol="0">
            <a:spAutoFit/>
          </a:bodyPr>
          <a:lstStyle/>
          <a:p>
            <a:r>
              <a:rPr lang="sl-SI" dirty="0"/>
              <a:t>Razvajanje brbončic</a:t>
            </a:r>
            <a:endParaRPr lang="en-US" dirty="0"/>
          </a:p>
        </p:txBody>
      </p:sp>
      <p:sp>
        <p:nvSpPr>
          <p:cNvPr id="5" name="TextBox 4">
            <a:extLst>
              <a:ext uri="{FF2B5EF4-FFF2-40B4-BE49-F238E27FC236}">
                <a16:creationId xmlns:a16="http://schemas.microsoft.com/office/drawing/2014/main" id="{CCA5F4DF-1693-093B-A917-372FCD012975}"/>
              </a:ext>
            </a:extLst>
          </p:cNvPr>
          <p:cNvSpPr txBox="1"/>
          <p:nvPr/>
        </p:nvSpPr>
        <p:spPr>
          <a:xfrm>
            <a:off x="1606859" y="310716"/>
            <a:ext cx="10151494" cy="3970318"/>
          </a:xfrm>
          <a:prstGeom prst="rect">
            <a:avLst/>
          </a:prstGeom>
          <a:noFill/>
        </p:spPr>
        <p:txBody>
          <a:bodyPr wrap="square" rtlCol="0">
            <a:spAutoFit/>
          </a:bodyPr>
          <a:lstStyle/>
          <a:p>
            <a:r>
              <a:rPr lang="sl-SI" sz="3600" dirty="0"/>
              <a:t>Katero živilo, ki ga večina kultur po svetu uživa še dandanes, je grška nimfa Melisa prinesla Heri in Zevsu v dar na njuno poroko? Ker je bilo Melisino darilo po mnenju novopečenih zakoncev od vseh najboljše, je Zevs tej nimfi izpolnil željo in ji poklonil samomorilsko orožje, ki ga je obdržala do današnjih dni.</a:t>
            </a:r>
          </a:p>
        </p:txBody>
      </p:sp>
    </p:spTree>
    <p:extLst>
      <p:ext uri="{BB962C8B-B14F-4D97-AF65-F5344CB8AC3E}">
        <p14:creationId xmlns:p14="http://schemas.microsoft.com/office/powerpoint/2010/main" val="14201044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91E62-F22F-F06D-89CF-EB42B6D47471}"/>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EB8BD31F-EFE7-9997-5A64-35342AACA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a:ea typeface="+mn-ea"/>
              <a:cs typeface="+mn-cs"/>
            </a:endParaRPr>
          </a:p>
        </p:txBody>
      </p:sp>
      <p:sp>
        <p:nvSpPr>
          <p:cNvPr id="2" name="Naslov 1">
            <a:extLst>
              <a:ext uri="{FF2B5EF4-FFF2-40B4-BE49-F238E27FC236}">
                <a16:creationId xmlns:a16="http://schemas.microsoft.com/office/drawing/2014/main" id="{ECA753BE-A9AD-5226-36A6-CDE6660797B8}"/>
              </a:ext>
            </a:extLst>
          </p:cNvPr>
          <p:cNvSpPr>
            <a:spLocks noGrp="1"/>
          </p:cNvSpPr>
          <p:nvPr>
            <p:ph type="ctrTitle"/>
          </p:nvPr>
        </p:nvSpPr>
        <p:spPr>
          <a:xfrm>
            <a:off x="578651" y="1122363"/>
            <a:ext cx="11034695" cy="3174690"/>
          </a:xfrm>
        </p:spPr>
        <p:txBody>
          <a:bodyPr>
            <a:normAutofit/>
          </a:bodyPr>
          <a:lstStyle/>
          <a:p>
            <a:pPr algn="l">
              <a:lnSpc>
                <a:spcPct val="150000"/>
              </a:lnSpc>
            </a:pPr>
            <a:r>
              <a:rPr lang="sl-SI"/>
              <a:t>Tretji sklop</a:t>
            </a:r>
            <a:br>
              <a:rPr lang="sl-SI"/>
            </a:br>
            <a:r>
              <a:rPr lang="sl-SI" sz="4400"/>
              <a:t>WWW</a:t>
            </a:r>
            <a:endParaRPr lang="sl-SI" dirty="0"/>
          </a:p>
        </p:txBody>
      </p:sp>
      <p:sp>
        <p:nvSpPr>
          <p:cNvPr id="9" name="Rectangle 8">
            <a:extLst>
              <a:ext uri="{FF2B5EF4-FFF2-40B4-BE49-F238E27FC236}">
                <a16:creationId xmlns:a16="http://schemas.microsoft.com/office/drawing/2014/main" id="{D5DD5EB8-5455-16DF-22B5-5E53B775D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57FBE3C-DBFA-7DFA-8085-1AE4D4138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Kako je INTERNET svet obrnil na glavo - Tehnozvezdje">
            <a:extLst>
              <a:ext uri="{FF2B5EF4-FFF2-40B4-BE49-F238E27FC236}">
                <a16:creationId xmlns:a16="http://schemas.microsoft.com/office/drawing/2014/main" id="{294D33D7-4C18-FCD6-5040-3D43E7C4BE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4396" y="422483"/>
            <a:ext cx="6203889" cy="3101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1598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5FF7B-CA05-06AD-CE3D-3AAC47E1CD9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C31D121-32F9-9AE1-306B-4AE9B6D70A90}"/>
              </a:ext>
            </a:extLst>
          </p:cNvPr>
          <p:cNvSpPr txBox="1"/>
          <p:nvPr/>
        </p:nvSpPr>
        <p:spPr>
          <a:xfrm>
            <a:off x="834501" y="310716"/>
            <a:ext cx="772358" cy="646331"/>
          </a:xfrm>
          <a:prstGeom prst="rect">
            <a:avLst/>
          </a:prstGeom>
          <a:noFill/>
        </p:spPr>
        <p:txBody>
          <a:bodyPr wrap="square" rtlCol="0">
            <a:spAutoFit/>
          </a:bodyPr>
          <a:lstStyle/>
          <a:p>
            <a:r>
              <a:rPr lang="sl-SI" sz="3600" dirty="0"/>
              <a:t>17.</a:t>
            </a:r>
            <a:endParaRPr lang="en-US" sz="3600" dirty="0"/>
          </a:p>
        </p:txBody>
      </p:sp>
      <p:sp>
        <p:nvSpPr>
          <p:cNvPr id="3" name="TextBox 2">
            <a:extLst>
              <a:ext uri="{FF2B5EF4-FFF2-40B4-BE49-F238E27FC236}">
                <a16:creationId xmlns:a16="http://schemas.microsoft.com/office/drawing/2014/main" id="{8C88DA90-8B12-8949-18C8-BE90C9C46221}"/>
              </a:ext>
            </a:extLst>
          </p:cNvPr>
          <p:cNvSpPr txBox="1"/>
          <p:nvPr/>
        </p:nvSpPr>
        <p:spPr>
          <a:xfrm>
            <a:off x="194720" y="6362618"/>
            <a:ext cx="3662905" cy="369332"/>
          </a:xfrm>
          <a:prstGeom prst="rect">
            <a:avLst/>
          </a:prstGeom>
          <a:noFill/>
        </p:spPr>
        <p:txBody>
          <a:bodyPr wrap="square" rtlCol="0">
            <a:spAutoFit/>
          </a:bodyPr>
          <a:lstStyle/>
          <a:p>
            <a:r>
              <a:rPr lang="sl-SI" dirty="0"/>
              <a:t>WWW</a:t>
            </a:r>
            <a:endParaRPr lang="en-US" dirty="0"/>
          </a:p>
        </p:txBody>
      </p:sp>
      <p:sp>
        <p:nvSpPr>
          <p:cNvPr id="5" name="TextBox 4">
            <a:extLst>
              <a:ext uri="{FF2B5EF4-FFF2-40B4-BE49-F238E27FC236}">
                <a16:creationId xmlns:a16="http://schemas.microsoft.com/office/drawing/2014/main" id="{4E50FBD0-3148-6665-8DED-200A2593F426}"/>
              </a:ext>
            </a:extLst>
          </p:cNvPr>
          <p:cNvSpPr txBox="1"/>
          <p:nvPr/>
        </p:nvSpPr>
        <p:spPr>
          <a:xfrm>
            <a:off x="1606859" y="310716"/>
            <a:ext cx="10151494" cy="2308324"/>
          </a:xfrm>
          <a:prstGeom prst="rect">
            <a:avLst/>
          </a:prstGeom>
          <a:noFill/>
        </p:spPr>
        <p:txBody>
          <a:bodyPr wrap="square" rtlCol="0">
            <a:spAutoFit/>
          </a:bodyPr>
          <a:lstStyle/>
          <a:p>
            <a:r>
              <a:rPr lang="sl-SI" sz="3600" dirty="0"/>
              <a:t>Na katerem prestižnem inštitutu je leta 1989 deloval Tim Berners-Lee, kjer je v sklopu svojega raziskovalnega dela izumil svetovni splet WWW?</a:t>
            </a:r>
          </a:p>
        </p:txBody>
      </p:sp>
      <p:pic>
        <p:nvPicPr>
          <p:cNvPr id="5122" name="Picture 2" descr="Tim Berners-Lee during the WSIS - CERN Document Server">
            <a:extLst>
              <a:ext uri="{FF2B5EF4-FFF2-40B4-BE49-F238E27FC236}">
                <a16:creationId xmlns:a16="http://schemas.microsoft.com/office/drawing/2014/main" id="{6EFF225A-0C90-8D7D-89BC-FD5F8D8CA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4294" y="2890163"/>
            <a:ext cx="5803412" cy="378026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B56FC0F-33E3-4EA6-13EE-EFD583F897BD}"/>
              </a:ext>
            </a:extLst>
          </p:cNvPr>
          <p:cNvSpPr/>
          <p:nvPr/>
        </p:nvSpPr>
        <p:spPr>
          <a:xfrm rot="715022">
            <a:off x="5076501" y="3008494"/>
            <a:ext cx="729966" cy="259536"/>
          </a:xfrm>
          <a:prstGeom prst="rect">
            <a:avLst/>
          </a:prstGeom>
          <a:solidFill>
            <a:srgbClr val="7C7C7C"/>
          </a:solidFill>
          <a:ln>
            <a:solidFill>
              <a:srgbClr val="7C7C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37075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DF4C5-CF8A-1EA3-7DBB-68D1CBC3C6F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F9E9802-247A-719B-3DD7-BC74A7BB5FBA}"/>
              </a:ext>
            </a:extLst>
          </p:cNvPr>
          <p:cNvSpPr txBox="1"/>
          <p:nvPr/>
        </p:nvSpPr>
        <p:spPr>
          <a:xfrm>
            <a:off x="834501" y="310716"/>
            <a:ext cx="772358" cy="646331"/>
          </a:xfrm>
          <a:prstGeom prst="rect">
            <a:avLst/>
          </a:prstGeom>
          <a:noFill/>
        </p:spPr>
        <p:txBody>
          <a:bodyPr wrap="square" rtlCol="0">
            <a:spAutoFit/>
          </a:bodyPr>
          <a:lstStyle/>
          <a:p>
            <a:r>
              <a:rPr lang="sl-SI" sz="3600" dirty="0"/>
              <a:t>18.</a:t>
            </a:r>
            <a:endParaRPr lang="en-US" sz="3600" dirty="0"/>
          </a:p>
        </p:txBody>
      </p:sp>
      <p:sp>
        <p:nvSpPr>
          <p:cNvPr id="3" name="TextBox 2">
            <a:extLst>
              <a:ext uri="{FF2B5EF4-FFF2-40B4-BE49-F238E27FC236}">
                <a16:creationId xmlns:a16="http://schemas.microsoft.com/office/drawing/2014/main" id="{66827ED4-7775-B9C6-3E4B-CA1653B09ACF}"/>
              </a:ext>
            </a:extLst>
          </p:cNvPr>
          <p:cNvSpPr txBox="1"/>
          <p:nvPr/>
        </p:nvSpPr>
        <p:spPr>
          <a:xfrm>
            <a:off x="194720" y="6362618"/>
            <a:ext cx="3662905" cy="369332"/>
          </a:xfrm>
          <a:prstGeom prst="rect">
            <a:avLst/>
          </a:prstGeom>
          <a:noFill/>
        </p:spPr>
        <p:txBody>
          <a:bodyPr wrap="square" rtlCol="0">
            <a:spAutoFit/>
          </a:bodyPr>
          <a:lstStyle/>
          <a:p>
            <a:r>
              <a:rPr lang="sl-SI" dirty="0"/>
              <a:t>WWW</a:t>
            </a:r>
            <a:endParaRPr lang="en-US" dirty="0"/>
          </a:p>
        </p:txBody>
      </p:sp>
      <p:sp>
        <p:nvSpPr>
          <p:cNvPr id="5" name="TextBox 4">
            <a:extLst>
              <a:ext uri="{FF2B5EF4-FFF2-40B4-BE49-F238E27FC236}">
                <a16:creationId xmlns:a16="http://schemas.microsoft.com/office/drawing/2014/main" id="{A8BBD1F9-4BC1-43DA-F904-F11EB8455A66}"/>
              </a:ext>
            </a:extLst>
          </p:cNvPr>
          <p:cNvSpPr txBox="1"/>
          <p:nvPr/>
        </p:nvSpPr>
        <p:spPr>
          <a:xfrm>
            <a:off x="1606859" y="310716"/>
            <a:ext cx="6185079" cy="4524315"/>
          </a:xfrm>
          <a:prstGeom prst="rect">
            <a:avLst/>
          </a:prstGeom>
          <a:noFill/>
        </p:spPr>
        <p:txBody>
          <a:bodyPr wrap="square" rtlCol="0">
            <a:spAutoFit/>
          </a:bodyPr>
          <a:lstStyle/>
          <a:p>
            <a:r>
              <a:rPr lang="sl-SI" sz="3600" dirty="0"/>
              <a:t>Kateri priljubljen kanal na YouTubu se osredotoča predvsem na risanke o živalih in ljudeh, posnete po tradicionalnih otroških pesmih? Njegovo ime lahko sestavite tudi iz priljubljene Disneyjeve risanke in sadeža.</a:t>
            </a:r>
          </a:p>
        </p:txBody>
      </p:sp>
      <p:pic>
        <p:nvPicPr>
          <p:cNvPr id="2" name="Picture 1">
            <a:extLst>
              <a:ext uri="{FF2B5EF4-FFF2-40B4-BE49-F238E27FC236}">
                <a16:creationId xmlns:a16="http://schemas.microsoft.com/office/drawing/2014/main" id="{120D2010-7E8E-6E5F-DA35-3A80705D8AD0}"/>
              </a:ext>
            </a:extLst>
          </p:cNvPr>
          <p:cNvPicPr>
            <a:picLocks noChangeAspect="1"/>
          </p:cNvPicPr>
          <p:nvPr/>
        </p:nvPicPr>
        <p:blipFill>
          <a:blip r:embed="rId2"/>
          <a:stretch>
            <a:fillRect/>
          </a:stretch>
        </p:blipFill>
        <p:spPr>
          <a:xfrm>
            <a:off x="9086009" y="1553320"/>
            <a:ext cx="1953697" cy="1953697"/>
          </a:xfrm>
          <a:prstGeom prst="rect">
            <a:avLst/>
          </a:prstGeom>
        </p:spPr>
      </p:pic>
    </p:spTree>
    <p:extLst>
      <p:ext uri="{BB962C8B-B14F-4D97-AF65-F5344CB8AC3E}">
        <p14:creationId xmlns:p14="http://schemas.microsoft.com/office/powerpoint/2010/main" val="4098141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463EB0A-3D7C-4AA5-BFA5-8EE5B4BA56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a:ea typeface="+mn-ea"/>
              <a:cs typeface="+mn-cs"/>
            </a:endParaRPr>
          </a:p>
        </p:txBody>
      </p:sp>
      <p:sp>
        <p:nvSpPr>
          <p:cNvPr id="2" name="Naslov 1">
            <a:extLst>
              <a:ext uri="{FF2B5EF4-FFF2-40B4-BE49-F238E27FC236}">
                <a16:creationId xmlns:a16="http://schemas.microsoft.com/office/drawing/2014/main" id="{CB4C2EA2-5D5B-4E6D-8E4E-023143740972}"/>
              </a:ext>
            </a:extLst>
          </p:cNvPr>
          <p:cNvSpPr>
            <a:spLocks noGrp="1"/>
          </p:cNvSpPr>
          <p:nvPr>
            <p:ph type="ctrTitle"/>
          </p:nvPr>
        </p:nvSpPr>
        <p:spPr>
          <a:xfrm>
            <a:off x="435007" y="1015830"/>
            <a:ext cx="11187218" cy="750825"/>
          </a:xfrm>
        </p:spPr>
        <p:txBody>
          <a:bodyPr>
            <a:normAutofit/>
          </a:bodyPr>
          <a:lstStyle/>
          <a:p>
            <a:pPr algn="l"/>
            <a:r>
              <a:rPr lang="sl-SI" sz="4800" dirty="0"/>
              <a:t>Pravila igre pri 0. vprašanju</a:t>
            </a:r>
          </a:p>
        </p:txBody>
      </p:sp>
      <p:sp>
        <p:nvSpPr>
          <p:cNvPr id="9" name="Rectangle 8">
            <a:extLst>
              <a:ext uri="{FF2B5EF4-FFF2-40B4-BE49-F238E27FC236}">
                <a16:creationId xmlns:a16="http://schemas.microsoft.com/office/drawing/2014/main" id="{7945AD00-F967-454D-A4B2-39ABA5C88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9BC5B79-B912-427C-8219-E3E50943F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D75A8BC9-98CF-DD96-0FF4-BF410D9D1878}"/>
              </a:ext>
            </a:extLst>
          </p:cNvPr>
          <p:cNvSpPr/>
          <p:nvPr/>
        </p:nvSpPr>
        <p:spPr>
          <a:xfrm>
            <a:off x="435007" y="4314548"/>
            <a:ext cx="11372294" cy="4083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Bahnschrift"/>
              <a:ea typeface="+mn-ea"/>
              <a:cs typeface="+mn-cs"/>
            </a:endParaRPr>
          </a:p>
        </p:txBody>
      </p:sp>
      <p:sp>
        <p:nvSpPr>
          <p:cNvPr id="3" name="TextBox 2">
            <a:extLst>
              <a:ext uri="{FF2B5EF4-FFF2-40B4-BE49-F238E27FC236}">
                <a16:creationId xmlns:a16="http://schemas.microsoft.com/office/drawing/2014/main" id="{515BDEE8-9905-B39B-FCC9-E6FD0BB0093D}"/>
              </a:ext>
            </a:extLst>
          </p:cNvPr>
          <p:cNvSpPr txBox="1"/>
          <p:nvPr/>
        </p:nvSpPr>
        <p:spPr>
          <a:xfrm>
            <a:off x="578651" y="1954595"/>
            <a:ext cx="11043573" cy="2233240"/>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sl-SI" sz="2400">
                <a:solidFill>
                  <a:prstClr val="black"/>
                </a:solidFill>
                <a:latin typeface="Bahnschrift"/>
              </a:rPr>
              <a:t>pred začetkom kviza</a:t>
            </a:r>
            <a:endParaRPr kumimoji="0" lang="sl-SI" sz="2400" b="0" i="0" u="none" strike="noStrike" kern="1200" cap="none" spc="0" normalizeH="0" baseline="0" noProof="0">
              <a:ln>
                <a:noFill/>
              </a:ln>
              <a:solidFill>
                <a:prstClr val="black"/>
              </a:solidFill>
              <a:effectLst/>
              <a:uLnTx/>
              <a:uFillTx/>
              <a:latin typeface="Bahnschrift"/>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sl-SI" sz="2400" b="0" i="0" u="none" strike="noStrike" kern="1200" cap="none" spc="0" normalizeH="0" baseline="0" noProof="0">
                <a:ln>
                  <a:noFill/>
                </a:ln>
                <a:solidFill>
                  <a:prstClr val="black"/>
                </a:solidFill>
                <a:effectLst/>
                <a:uLnTx/>
                <a:uFillTx/>
                <a:latin typeface="Bahnschrift"/>
                <a:ea typeface="+mn-ea"/>
                <a:cs typeface="+mn-cs"/>
              </a:rPr>
              <a:t>odgovor je številka, ki je (najverjetneje) nihče ne more natančno poznati</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sl-SI" sz="2400" b="0" i="0" u="none" strike="noStrike" kern="1200" cap="none" spc="0" normalizeH="0" baseline="0" noProof="0">
                <a:ln>
                  <a:noFill/>
                </a:ln>
                <a:solidFill>
                  <a:prstClr val="black"/>
                </a:solidFill>
                <a:effectLst/>
                <a:uLnTx/>
                <a:uFillTx/>
                <a:latin typeface="Bahnschrift"/>
                <a:ea typeface="+mn-ea"/>
                <a:cs typeface="+mn-cs"/>
              </a:rPr>
              <a:t>ekipa z rezultatom, najbližjim pravilnemu, dobi nagrado</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sl-SI" sz="2400" b="0" i="0" u="none" strike="noStrike" kern="1200" cap="none" spc="0" normalizeH="0" baseline="0" noProof="0">
                <a:ln>
                  <a:noFill/>
                </a:ln>
                <a:solidFill>
                  <a:prstClr val="black"/>
                </a:solidFill>
                <a:effectLst/>
                <a:uLnTx/>
                <a:uFillTx/>
                <a:latin typeface="Bahnschrift"/>
                <a:ea typeface="+mn-ea"/>
                <a:cs typeface="+mn-cs"/>
              </a:rPr>
              <a:t>lističe z rezultati prinesete do voditelja</a:t>
            </a:r>
          </a:p>
        </p:txBody>
      </p:sp>
    </p:spTree>
    <p:extLst>
      <p:ext uri="{BB962C8B-B14F-4D97-AF65-F5344CB8AC3E}">
        <p14:creationId xmlns:p14="http://schemas.microsoft.com/office/powerpoint/2010/main" val="21279782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9BFC9-8034-B2C7-61D3-6A8CFAA6710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4FCB858-3755-5903-5EEC-008FCE724038}"/>
              </a:ext>
            </a:extLst>
          </p:cNvPr>
          <p:cNvSpPr txBox="1"/>
          <p:nvPr/>
        </p:nvSpPr>
        <p:spPr>
          <a:xfrm>
            <a:off x="834501" y="310716"/>
            <a:ext cx="772358" cy="646331"/>
          </a:xfrm>
          <a:prstGeom prst="rect">
            <a:avLst/>
          </a:prstGeom>
          <a:noFill/>
        </p:spPr>
        <p:txBody>
          <a:bodyPr wrap="square" rtlCol="0">
            <a:spAutoFit/>
          </a:bodyPr>
          <a:lstStyle/>
          <a:p>
            <a:r>
              <a:rPr lang="sl-SI" sz="3600" dirty="0"/>
              <a:t>19.</a:t>
            </a:r>
            <a:endParaRPr lang="en-US" sz="3600" dirty="0"/>
          </a:p>
        </p:txBody>
      </p:sp>
      <p:sp>
        <p:nvSpPr>
          <p:cNvPr id="3" name="TextBox 2">
            <a:extLst>
              <a:ext uri="{FF2B5EF4-FFF2-40B4-BE49-F238E27FC236}">
                <a16:creationId xmlns:a16="http://schemas.microsoft.com/office/drawing/2014/main" id="{614BFEB5-EAD7-2787-AB23-9BCFF3E9969D}"/>
              </a:ext>
            </a:extLst>
          </p:cNvPr>
          <p:cNvSpPr txBox="1"/>
          <p:nvPr/>
        </p:nvSpPr>
        <p:spPr>
          <a:xfrm>
            <a:off x="194720" y="6362618"/>
            <a:ext cx="3662905" cy="369332"/>
          </a:xfrm>
          <a:prstGeom prst="rect">
            <a:avLst/>
          </a:prstGeom>
          <a:noFill/>
        </p:spPr>
        <p:txBody>
          <a:bodyPr wrap="square" rtlCol="0">
            <a:spAutoFit/>
          </a:bodyPr>
          <a:lstStyle/>
          <a:p>
            <a:r>
              <a:rPr lang="sl-SI" dirty="0"/>
              <a:t>WWW</a:t>
            </a:r>
            <a:endParaRPr lang="en-US" dirty="0"/>
          </a:p>
        </p:txBody>
      </p:sp>
      <p:sp>
        <p:nvSpPr>
          <p:cNvPr id="5" name="TextBox 4">
            <a:extLst>
              <a:ext uri="{FF2B5EF4-FFF2-40B4-BE49-F238E27FC236}">
                <a16:creationId xmlns:a16="http://schemas.microsoft.com/office/drawing/2014/main" id="{22082B5C-051D-9F7E-2650-48B965DD4B4A}"/>
              </a:ext>
            </a:extLst>
          </p:cNvPr>
          <p:cNvSpPr txBox="1"/>
          <p:nvPr/>
        </p:nvSpPr>
        <p:spPr>
          <a:xfrm>
            <a:off x="1606859" y="310716"/>
            <a:ext cx="10151494" cy="1754326"/>
          </a:xfrm>
          <a:prstGeom prst="rect">
            <a:avLst/>
          </a:prstGeom>
          <a:noFill/>
        </p:spPr>
        <p:txBody>
          <a:bodyPr wrap="square" rtlCol="0">
            <a:spAutoFit/>
          </a:bodyPr>
          <a:lstStyle/>
          <a:p>
            <a:r>
              <a:rPr lang="sl-SI" sz="3600" dirty="0"/>
              <a:t>Katera je v računalništvu najmanjša enota za informacijo, ki lahko zaseda bodisi vrednost 0 bodisi 1?</a:t>
            </a:r>
          </a:p>
        </p:txBody>
      </p:sp>
      <p:pic>
        <p:nvPicPr>
          <p:cNvPr id="7172" name="Picture 4" descr="Why Bit and Byte Difference In Terms and Uses Should Matter">
            <a:extLst>
              <a:ext uri="{FF2B5EF4-FFF2-40B4-BE49-F238E27FC236}">
                <a16:creationId xmlns:a16="http://schemas.microsoft.com/office/drawing/2014/main" id="{800F712D-969C-8B03-2C70-1B544ECF65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3517" y="2487436"/>
            <a:ext cx="5924966" cy="3955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2221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F05F9-1FB0-EC17-0F9C-05A2CA00AFE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9F1EFF9-A3F4-7E21-D63A-9836CAF7E1D0}"/>
              </a:ext>
            </a:extLst>
          </p:cNvPr>
          <p:cNvSpPr txBox="1"/>
          <p:nvPr/>
        </p:nvSpPr>
        <p:spPr>
          <a:xfrm>
            <a:off x="834500" y="310716"/>
            <a:ext cx="815575" cy="646331"/>
          </a:xfrm>
          <a:prstGeom prst="rect">
            <a:avLst/>
          </a:prstGeom>
          <a:noFill/>
        </p:spPr>
        <p:txBody>
          <a:bodyPr wrap="square" rtlCol="0">
            <a:spAutoFit/>
          </a:bodyPr>
          <a:lstStyle/>
          <a:p>
            <a:r>
              <a:rPr lang="sl-SI" sz="3600" dirty="0"/>
              <a:t>20.</a:t>
            </a:r>
            <a:endParaRPr lang="en-US" sz="3600" dirty="0"/>
          </a:p>
        </p:txBody>
      </p:sp>
      <p:sp>
        <p:nvSpPr>
          <p:cNvPr id="3" name="TextBox 2">
            <a:extLst>
              <a:ext uri="{FF2B5EF4-FFF2-40B4-BE49-F238E27FC236}">
                <a16:creationId xmlns:a16="http://schemas.microsoft.com/office/drawing/2014/main" id="{1485A243-EEBF-00B7-2CF6-A96A77E604A6}"/>
              </a:ext>
            </a:extLst>
          </p:cNvPr>
          <p:cNvSpPr txBox="1"/>
          <p:nvPr/>
        </p:nvSpPr>
        <p:spPr>
          <a:xfrm>
            <a:off x="194720" y="6362618"/>
            <a:ext cx="3662905" cy="369332"/>
          </a:xfrm>
          <a:prstGeom prst="rect">
            <a:avLst/>
          </a:prstGeom>
          <a:noFill/>
        </p:spPr>
        <p:txBody>
          <a:bodyPr wrap="square" rtlCol="0">
            <a:spAutoFit/>
          </a:bodyPr>
          <a:lstStyle/>
          <a:p>
            <a:r>
              <a:rPr lang="sl-SI" dirty="0"/>
              <a:t>WWW</a:t>
            </a:r>
            <a:endParaRPr lang="en-US" dirty="0"/>
          </a:p>
        </p:txBody>
      </p:sp>
      <p:sp>
        <p:nvSpPr>
          <p:cNvPr id="5" name="TextBox 4">
            <a:extLst>
              <a:ext uri="{FF2B5EF4-FFF2-40B4-BE49-F238E27FC236}">
                <a16:creationId xmlns:a16="http://schemas.microsoft.com/office/drawing/2014/main" id="{387B07BD-D1D1-43E3-F00E-01FC7BBCE7AB}"/>
              </a:ext>
            </a:extLst>
          </p:cNvPr>
          <p:cNvSpPr txBox="1"/>
          <p:nvPr/>
        </p:nvSpPr>
        <p:spPr>
          <a:xfrm>
            <a:off x="1606859" y="310716"/>
            <a:ext cx="10151494" cy="2862322"/>
          </a:xfrm>
          <a:prstGeom prst="rect">
            <a:avLst/>
          </a:prstGeom>
          <a:noFill/>
        </p:spPr>
        <p:txBody>
          <a:bodyPr wrap="square" rtlCol="0">
            <a:spAutoFit/>
          </a:bodyPr>
          <a:lstStyle/>
          <a:p>
            <a:r>
              <a:rPr lang="sl-SI" sz="3600" dirty="0"/>
              <a:t>Kateri računalniški virus se je pojavil leta 1991 in je povzročal katastrofalno izgubo podatkov, saj je prepisal začetnih sto sektorjev na trdem disku z ničlami? Vsako leto je po svetu udaril na rojstni dan velikega umetnika, 6. marca.</a:t>
            </a:r>
          </a:p>
        </p:txBody>
      </p:sp>
    </p:spTree>
    <p:extLst>
      <p:ext uri="{BB962C8B-B14F-4D97-AF65-F5344CB8AC3E}">
        <p14:creationId xmlns:p14="http://schemas.microsoft.com/office/powerpoint/2010/main" val="10354644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55E49-0B81-1F8D-D358-D3DC46C1D00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647604D-4208-B7B0-E8F1-8208E8983D2E}"/>
              </a:ext>
            </a:extLst>
          </p:cNvPr>
          <p:cNvSpPr txBox="1"/>
          <p:nvPr/>
        </p:nvSpPr>
        <p:spPr>
          <a:xfrm>
            <a:off x="834500" y="310716"/>
            <a:ext cx="815575" cy="646331"/>
          </a:xfrm>
          <a:prstGeom prst="rect">
            <a:avLst/>
          </a:prstGeom>
          <a:noFill/>
        </p:spPr>
        <p:txBody>
          <a:bodyPr wrap="square" rtlCol="0">
            <a:spAutoFit/>
          </a:bodyPr>
          <a:lstStyle/>
          <a:p>
            <a:r>
              <a:rPr lang="sl-SI" sz="3600" dirty="0"/>
              <a:t>21.</a:t>
            </a:r>
            <a:endParaRPr lang="en-US" sz="3600" dirty="0"/>
          </a:p>
        </p:txBody>
      </p:sp>
      <p:sp>
        <p:nvSpPr>
          <p:cNvPr id="3" name="TextBox 2">
            <a:extLst>
              <a:ext uri="{FF2B5EF4-FFF2-40B4-BE49-F238E27FC236}">
                <a16:creationId xmlns:a16="http://schemas.microsoft.com/office/drawing/2014/main" id="{CD63A156-0AAC-31E8-EAF7-3BA98E5A8348}"/>
              </a:ext>
            </a:extLst>
          </p:cNvPr>
          <p:cNvSpPr txBox="1"/>
          <p:nvPr/>
        </p:nvSpPr>
        <p:spPr>
          <a:xfrm>
            <a:off x="194720" y="6362618"/>
            <a:ext cx="3662905" cy="369332"/>
          </a:xfrm>
          <a:prstGeom prst="rect">
            <a:avLst/>
          </a:prstGeom>
          <a:noFill/>
        </p:spPr>
        <p:txBody>
          <a:bodyPr wrap="square" rtlCol="0">
            <a:spAutoFit/>
          </a:bodyPr>
          <a:lstStyle/>
          <a:p>
            <a:r>
              <a:rPr lang="sl-SI" dirty="0"/>
              <a:t>WWW</a:t>
            </a:r>
            <a:endParaRPr lang="en-US" dirty="0"/>
          </a:p>
        </p:txBody>
      </p:sp>
      <p:sp>
        <p:nvSpPr>
          <p:cNvPr id="5" name="TextBox 4">
            <a:extLst>
              <a:ext uri="{FF2B5EF4-FFF2-40B4-BE49-F238E27FC236}">
                <a16:creationId xmlns:a16="http://schemas.microsoft.com/office/drawing/2014/main" id="{EDC2FD8F-BF19-ECC8-E17E-302F36D885D3}"/>
              </a:ext>
            </a:extLst>
          </p:cNvPr>
          <p:cNvSpPr txBox="1"/>
          <p:nvPr/>
        </p:nvSpPr>
        <p:spPr>
          <a:xfrm>
            <a:off x="1606859" y="310716"/>
            <a:ext cx="4489140" cy="2308324"/>
          </a:xfrm>
          <a:prstGeom prst="rect">
            <a:avLst/>
          </a:prstGeom>
          <a:noFill/>
        </p:spPr>
        <p:txBody>
          <a:bodyPr wrap="square" rtlCol="0">
            <a:spAutoFit/>
          </a:bodyPr>
          <a:lstStyle/>
          <a:p>
            <a:r>
              <a:rPr lang="sl-SI" sz="3600" dirty="0"/>
              <a:t>a) Kateri spletni iskalnik ima logotip, prikazan na spodnji sliki?</a:t>
            </a:r>
          </a:p>
        </p:txBody>
      </p:sp>
      <p:pic>
        <p:nvPicPr>
          <p:cNvPr id="4098" name="Picture 2" descr="DuckDuckGo - Wikipedia">
            <a:extLst>
              <a:ext uri="{FF2B5EF4-FFF2-40B4-BE49-F238E27FC236}">
                <a16:creationId xmlns:a16="http://schemas.microsoft.com/office/drawing/2014/main" id="{3D64E970-4697-0FD4-65BC-7E96A3D0EA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699" r="21291" b="25909"/>
          <a:stretch>
            <a:fillRect/>
          </a:stretch>
        </p:blipFill>
        <p:spPr bwMode="auto">
          <a:xfrm>
            <a:off x="2179398" y="2996042"/>
            <a:ext cx="2705297" cy="26806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162A0A3-17DC-A3BB-3059-2B84A8730880}"/>
              </a:ext>
            </a:extLst>
          </p:cNvPr>
          <p:cNvSpPr txBox="1"/>
          <p:nvPr/>
        </p:nvSpPr>
        <p:spPr>
          <a:xfrm>
            <a:off x="6609263" y="310716"/>
            <a:ext cx="4974623" cy="2308324"/>
          </a:xfrm>
          <a:prstGeom prst="rect">
            <a:avLst/>
          </a:prstGeom>
          <a:noFill/>
        </p:spPr>
        <p:txBody>
          <a:bodyPr wrap="square" rtlCol="0">
            <a:spAutoFit/>
          </a:bodyPr>
          <a:lstStyle/>
          <a:p>
            <a:r>
              <a:rPr lang="sl-SI" sz="3600" dirty="0"/>
              <a:t>b) Kateri spletni iskalnik je nekoč imel logotip, prikazan na spodnji sliki?</a:t>
            </a:r>
          </a:p>
        </p:txBody>
      </p:sp>
      <p:pic>
        <p:nvPicPr>
          <p:cNvPr id="6" name="Picture 2" descr="Najdi.si | Logopedia | Fandom">
            <a:extLst>
              <a:ext uri="{FF2B5EF4-FFF2-40B4-BE49-F238E27FC236}">
                <a16:creationId xmlns:a16="http://schemas.microsoft.com/office/drawing/2014/main" id="{17869341-9B0A-782A-368F-E775226C56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3584"/>
          <a:stretch>
            <a:fillRect/>
          </a:stretch>
        </p:blipFill>
        <p:spPr bwMode="auto">
          <a:xfrm>
            <a:off x="7673771" y="3275747"/>
            <a:ext cx="2114573" cy="2121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4753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F0D21-B2C8-FA6F-ED67-6D0DF155B9D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40D184A-CDB9-5272-AF9A-1B642DAF7EB4}"/>
              </a:ext>
            </a:extLst>
          </p:cNvPr>
          <p:cNvSpPr txBox="1"/>
          <p:nvPr/>
        </p:nvSpPr>
        <p:spPr>
          <a:xfrm>
            <a:off x="834500" y="310716"/>
            <a:ext cx="815575" cy="646331"/>
          </a:xfrm>
          <a:prstGeom prst="rect">
            <a:avLst/>
          </a:prstGeom>
          <a:noFill/>
        </p:spPr>
        <p:txBody>
          <a:bodyPr wrap="square" rtlCol="0">
            <a:spAutoFit/>
          </a:bodyPr>
          <a:lstStyle/>
          <a:p>
            <a:r>
              <a:rPr lang="sl-SI" sz="3600" dirty="0"/>
              <a:t>22.</a:t>
            </a:r>
            <a:endParaRPr lang="en-US" sz="3600" dirty="0"/>
          </a:p>
        </p:txBody>
      </p:sp>
      <p:sp>
        <p:nvSpPr>
          <p:cNvPr id="3" name="TextBox 2">
            <a:extLst>
              <a:ext uri="{FF2B5EF4-FFF2-40B4-BE49-F238E27FC236}">
                <a16:creationId xmlns:a16="http://schemas.microsoft.com/office/drawing/2014/main" id="{1286F12F-28EA-15BF-74EE-36DCBC8FE17A}"/>
              </a:ext>
            </a:extLst>
          </p:cNvPr>
          <p:cNvSpPr txBox="1"/>
          <p:nvPr/>
        </p:nvSpPr>
        <p:spPr>
          <a:xfrm>
            <a:off x="194720" y="6362618"/>
            <a:ext cx="3662905" cy="369332"/>
          </a:xfrm>
          <a:prstGeom prst="rect">
            <a:avLst/>
          </a:prstGeom>
          <a:noFill/>
        </p:spPr>
        <p:txBody>
          <a:bodyPr wrap="square" rtlCol="0">
            <a:spAutoFit/>
          </a:bodyPr>
          <a:lstStyle/>
          <a:p>
            <a:r>
              <a:rPr lang="sl-SI" dirty="0"/>
              <a:t>WWW</a:t>
            </a:r>
            <a:endParaRPr lang="en-US" dirty="0"/>
          </a:p>
        </p:txBody>
      </p:sp>
      <p:sp>
        <p:nvSpPr>
          <p:cNvPr id="5" name="TextBox 4">
            <a:extLst>
              <a:ext uri="{FF2B5EF4-FFF2-40B4-BE49-F238E27FC236}">
                <a16:creationId xmlns:a16="http://schemas.microsoft.com/office/drawing/2014/main" id="{B6CFB257-7135-14BE-3A4B-9C48A3EB9E2B}"/>
              </a:ext>
            </a:extLst>
          </p:cNvPr>
          <p:cNvSpPr txBox="1"/>
          <p:nvPr/>
        </p:nvSpPr>
        <p:spPr>
          <a:xfrm>
            <a:off x="1606859" y="310716"/>
            <a:ext cx="10151494" cy="2862322"/>
          </a:xfrm>
          <a:prstGeom prst="rect">
            <a:avLst/>
          </a:prstGeom>
          <a:noFill/>
        </p:spPr>
        <p:txBody>
          <a:bodyPr wrap="square" rtlCol="0">
            <a:spAutoFit/>
          </a:bodyPr>
          <a:lstStyle/>
          <a:p>
            <a:r>
              <a:rPr lang="sl-SI" sz="3600" dirty="0"/>
              <a:t>Kako se imenuje 7-bitni standardni nabor ameriških simbolov za izmenjavo informacij, ki se še danes v nekaterih aplikacijah uporablja za kodiranje črk, številk, simbolov in kontrolnih znakov?</a:t>
            </a:r>
          </a:p>
        </p:txBody>
      </p:sp>
      <p:pic>
        <p:nvPicPr>
          <p:cNvPr id="9218" name="Picture 2" descr="undefined">
            <a:extLst>
              <a:ext uri="{FF2B5EF4-FFF2-40B4-BE49-F238E27FC236}">
                <a16:creationId xmlns:a16="http://schemas.microsoft.com/office/drawing/2014/main" id="{01EFD20F-417B-C414-5304-4D27A23A3C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6022" y="2902982"/>
            <a:ext cx="5603594" cy="3823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3794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D5082-7D85-B3E0-C704-2029F8BAF14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0E2D568-C9D9-66EC-BDE0-FFFF400E37E6}"/>
              </a:ext>
            </a:extLst>
          </p:cNvPr>
          <p:cNvSpPr txBox="1"/>
          <p:nvPr/>
        </p:nvSpPr>
        <p:spPr>
          <a:xfrm>
            <a:off x="834500" y="310716"/>
            <a:ext cx="815575" cy="646331"/>
          </a:xfrm>
          <a:prstGeom prst="rect">
            <a:avLst/>
          </a:prstGeom>
          <a:noFill/>
        </p:spPr>
        <p:txBody>
          <a:bodyPr wrap="square" rtlCol="0">
            <a:spAutoFit/>
          </a:bodyPr>
          <a:lstStyle/>
          <a:p>
            <a:r>
              <a:rPr lang="sl-SI" sz="3600" dirty="0"/>
              <a:t>23.</a:t>
            </a:r>
            <a:endParaRPr lang="en-US" sz="3600" dirty="0"/>
          </a:p>
        </p:txBody>
      </p:sp>
      <p:sp>
        <p:nvSpPr>
          <p:cNvPr id="3" name="TextBox 2">
            <a:extLst>
              <a:ext uri="{FF2B5EF4-FFF2-40B4-BE49-F238E27FC236}">
                <a16:creationId xmlns:a16="http://schemas.microsoft.com/office/drawing/2014/main" id="{43321EE8-78CF-4C84-2175-CBEDE1DC942D}"/>
              </a:ext>
            </a:extLst>
          </p:cNvPr>
          <p:cNvSpPr txBox="1"/>
          <p:nvPr/>
        </p:nvSpPr>
        <p:spPr>
          <a:xfrm>
            <a:off x="194720" y="6362618"/>
            <a:ext cx="3662905" cy="369332"/>
          </a:xfrm>
          <a:prstGeom prst="rect">
            <a:avLst/>
          </a:prstGeom>
          <a:noFill/>
        </p:spPr>
        <p:txBody>
          <a:bodyPr wrap="square" rtlCol="0">
            <a:spAutoFit/>
          </a:bodyPr>
          <a:lstStyle/>
          <a:p>
            <a:r>
              <a:rPr lang="sl-SI" dirty="0"/>
              <a:t>WWW</a:t>
            </a:r>
            <a:endParaRPr lang="en-US" dirty="0"/>
          </a:p>
        </p:txBody>
      </p:sp>
      <p:sp>
        <p:nvSpPr>
          <p:cNvPr id="5" name="TextBox 4">
            <a:extLst>
              <a:ext uri="{FF2B5EF4-FFF2-40B4-BE49-F238E27FC236}">
                <a16:creationId xmlns:a16="http://schemas.microsoft.com/office/drawing/2014/main" id="{CF309945-7564-207B-3DE0-9548D2BC55F6}"/>
              </a:ext>
            </a:extLst>
          </p:cNvPr>
          <p:cNvSpPr txBox="1"/>
          <p:nvPr/>
        </p:nvSpPr>
        <p:spPr>
          <a:xfrm>
            <a:off x="1606859" y="310716"/>
            <a:ext cx="10151494" cy="2862322"/>
          </a:xfrm>
          <a:prstGeom prst="rect">
            <a:avLst/>
          </a:prstGeom>
          <a:noFill/>
        </p:spPr>
        <p:txBody>
          <a:bodyPr wrap="square" rtlCol="0">
            <a:spAutoFit/>
          </a:bodyPr>
          <a:lstStyle/>
          <a:p>
            <a:r>
              <a:rPr lang="sl-SI" sz="3600" dirty="0"/>
              <a:t>Pošiljanje česa na Pošti Slovenije v notranjem prometa od letošnjega januarja stane natanko 7,99 €? Medtem je istoimenska spletna dopisovalna platforma na voljo popolnoma zastonj.</a:t>
            </a:r>
          </a:p>
        </p:txBody>
      </p:sp>
    </p:spTree>
    <p:extLst>
      <p:ext uri="{BB962C8B-B14F-4D97-AF65-F5344CB8AC3E}">
        <p14:creationId xmlns:p14="http://schemas.microsoft.com/office/powerpoint/2010/main" val="1002707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3C277-F011-4581-4C90-48E0BE80F42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060CF13-27B5-2D67-384C-CA45E7AC7EEE}"/>
              </a:ext>
            </a:extLst>
          </p:cNvPr>
          <p:cNvSpPr txBox="1"/>
          <p:nvPr/>
        </p:nvSpPr>
        <p:spPr>
          <a:xfrm>
            <a:off x="834500" y="310716"/>
            <a:ext cx="815575" cy="646331"/>
          </a:xfrm>
          <a:prstGeom prst="rect">
            <a:avLst/>
          </a:prstGeom>
          <a:noFill/>
        </p:spPr>
        <p:txBody>
          <a:bodyPr wrap="square" rtlCol="0">
            <a:spAutoFit/>
          </a:bodyPr>
          <a:lstStyle/>
          <a:p>
            <a:r>
              <a:rPr lang="sl-SI" sz="3600" dirty="0"/>
              <a:t>24.</a:t>
            </a:r>
            <a:endParaRPr lang="en-US" sz="3600" dirty="0"/>
          </a:p>
        </p:txBody>
      </p:sp>
      <p:sp>
        <p:nvSpPr>
          <p:cNvPr id="3" name="TextBox 2">
            <a:extLst>
              <a:ext uri="{FF2B5EF4-FFF2-40B4-BE49-F238E27FC236}">
                <a16:creationId xmlns:a16="http://schemas.microsoft.com/office/drawing/2014/main" id="{6CDC4CC1-5EB4-E1FF-94F4-CC0AA36FC5DD}"/>
              </a:ext>
            </a:extLst>
          </p:cNvPr>
          <p:cNvSpPr txBox="1"/>
          <p:nvPr/>
        </p:nvSpPr>
        <p:spPr>
          <a:xfrm>
            <a:off x="194720" y="6362618"/>
            <a:ext cx="3662905" cy="369332"/>
          </a:xfrm>
          <a:prstGeom prst="rect">
            <a:avLst/>
          </a:prstGeom>
          <a:noFill/>
        </p:spPr>
        <p:txBody>
          <a:bodyPr wrap="square" rtlCol="0">
            <a:spAutoFit/>
          </a:bodyPr>
          <a:lstStyle/>
          <a:p>
            <a:r>
              <a:rPr lang="sl-SI" dirty="0"/>
              <a:t>WWW</a:t>
            </a:r>
            <a:endParaRPr lang="en-US" dirty="0"/>
          </a:p>
        </p:txBody>
      </p:sp>
      <p:sp>
        <p:nvSpPr>
          <p:cNvPr id="5" name="TextBox 4">
            <a:extLst>
              <a:ext uri="{FF2B5EF4-FFF2-40B4-BE49-F238E27FC236}">
                <a16:creationId xmlns:a16="http://schemas.microsoft.com/office/drawing/2014/main" id="{04E7CABF-AF12-63B2-1E93-C35DB10296F9}"/>
              </a:ext>
            </a:extLst>
          </p:cNvPr>
          <p:cNvSpPr txBox="1"/>
          <p:nvPr/>
        </p:nvSpPr>
        <p:spPr>
          <a:xfrm>
            <a:off x="1606859" y="310716"/>
            <a:ext cx="10151494" cy="3416320"/>
          </a:xfrm>
          <a:prstGeom prst="rect">
            <a:avLst/>
          </a:prstGeom>
          <a:noFill/>
        </p:spPr>
        <p:txBody>
          <a:bodyPr wrap="square" rtlCol="0">
            <a:spAutoFit/>
          </a:bodyPr>
          <a:lstStyle/>
          <a:p>
            <a:r>
              <a:rPr lang="sl-SI" sz="3600" dirty="0"/>
              <a:t>Kako je bilo v grški mitologiji ime sinu Odiseja in Penelope, ki je v Homerjevi Odiseji eden izmed glavnih likov in blodi po stari Grčiji, da bi našel svojega očeta? Če pokličeš na telefonsko številko 070 700 700, se ti odgovor na to vprašanje ponudi sam od sebe.</a:t>
            </a:r>
          </a:p>
        </p:txBody>
      </p:sp>
      <p:pic>
        <p:nvPicPr>
          <p:cNvPr id="6" name="Picture 5" descr="A picture containing text&#10;&#10;Description automatically generated">
            <a:extLst>
              <a:ext uri="{FF2B5EF4-FFF2-40B4-BE49-F238E27FC236}">
                <a16:creationId xmlns:a16="http://schemas.microsoft.com/office/drawing/2014/main" id="{CACFF6FB-96E1-F681-DDEC-4AD7D3BDB2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0475" y="4105655"/>
            <a:ext cx="3171050" cy="2514375"/>
          </a:xfrm>
          <a:prstGeom prst="rect">
            <a:avLst/>
          </a:prstGeom>
        </p:spPr>
      </p:pic>
    </p:spTree>
    <p:extLst>
      <p:ext uri="{BB962C8B-B14F-4D97-AF65-F5344CB8AC3E}">
        <p14:creationId xmlns:p14="http://schemas.microsoft.com/office/powerpoint/2010/main" val="3163694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AB9BE-6D75-C6FA-BDF2-2AB895D7EC2A}"/>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F7E7E59-A5CD-F6E3-A1A2-E1CF374BE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a:ea typeface="+mn-ea"/>
              <a:cs typeface="+mn-cs"/>
            </a:endParaRPr>
          </a:p>
        </p:txBody>
      </p:sp>
      <p:sp>
        <p:nvSpPr>
          <p:cNvPr id="2" name="Naslov 1">
            <a:extLst>
              <a:ext uri="{FF2B5EF4-FFF2-40B4-BE49-F238E27FC236}">
                <a16:creationId xmlns:a16="http://schemas.microsoft.com/office/drawing/2014/main" id="{5BA09E91-9F12-60EB-15CD-575658076F01}"/>
              </a:ext>
            </a:extLst>
          </p:cNvPr>
          <p:cNvSpPr>
            <a:spLocks noGrp="1"/>
          </p:cNvSpPr>
          <p:nvPr>
            <p:ph type="ctrTitle"/>
          </p:nvPr>
        </p:nvSpPr>
        <p:spPr>
          <a:xfrm>
            <a:off x="578651" y="1122363"/>
            <a:ext cx="11034695" cy="3174690"/>
          </a:xfrm>
        </p:spPr>
        <p:txBody>
          <a:bodyPr>
            <a:normAutofit/>
          </a:bodyPr>
          <a:lstStyle/>
          <a:p>
            <a:pPr algn="l"/>
            <a:r>
              <a:rPr lang="sl-SI" dirty="0"/>
              <a:t>Odgovori</a:t>
            </a:r>
            <a:br>
              <a:rPr lang="sl-SI" dirty="0"/>
            </a:br>
            <a:r>
              <a:rPr lang="sl-SI" dirty="0"/>
              <a:t>(I. del)</a:t>
            </a:r>
          </a:p>
        </p:txBody>
      </p:sp>
      <p:sp>
        <p:nvSpPr>
          <p:cNvPr id="9" name="Rectangle 8">
            <a:extLst>
              <a:ext uri="{FF2B5EF4-FFF2-40B4-BE49-F238E27FC236}">
                <a16:creationId xmlns:a16="http://schemas.microsoft.com/office/drawing/2014/main" id="{8DD6E2D0-1591-9C2A-1E74-23D0732ABF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A571B1B-599C-3DE0-2279-66E3A4EFC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4159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27FA7-B904-635F-97B2-981A562BAB9B}"/>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EB831B5A-25AA-3D63-3C3A-20D9999E1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a:ea typeface="+mn-ea"/>
              <a:cs typeface="+mn-cs"/>
            </a:endParaRPr>
          </a:p>
        </p:txBody>
      </p:sp>
      <p:sp>
        <p:nvSpPr>
          <p:cNvPr id="2" name="Naslov 1">
            <a:extLst>
              <a:ext uri="{FF2B5EF4-FFF2-40B4-BE49-F238E27FC236}">
                <a16:creationId xmlns:a16="http://schemas.microsoft.com/office/drawing/2014/main" id="{018FD40B-3396-3BAE-2288-601A194C9C6B}"/>
              </a:ext>
            </a:extLst>
          </p:cNvPr>
          <p:cNvSpPr>
            <a:spLocks noGrp="1"/>
          </p:cNvSpPr>
          <p:nvPr>
            <p:ph type="ctrTitle"/>
          </p:nvPr>
        </p:nvSpPr>
        <p:spPr>
          <a:xfrm>
            <a:off x="578651" y="1122363"/>
            <a:ext cx="11034695" cy="3174690"/>
          </a:xfrm>
        </p:spPr>
        <p:txBody>
          <a:bodyPr>
            <a:normAutofit/>
          </a:bodyPr>
          <a:lstStyle/>
          <a:p>
            <a:pPr algn="l">
              <a:lnSpc>
                <a:spcPct val="150000"/>
              </a:lnSpc>
            </a:pPr>
            <a:r>
              <a:rPr lang="sl-SI" dirty="0"/>
              <a:t>Prvi sklop</a:t>
            </a:r>
            <a:br>
              <a:rPr lang="sl-SI" dirty="0"/>
            </a:br>
            <a:r>
              <a:rPr lang="sl-SI" sz="4400" noProof="0" dirty="0"/>
              <a:t>Otroci cvetja</a:t>
            </a:r>
            <a:endParaRPr lang="sl-SI" dirty="0"/>
          </a:p>
        </p:txBody>
      </p:sp>
      <p:sp>
        <p:nvSpPr>
          <p:cNvPr id="9" name="Rectangle 8">
            <a:extLst>
              <a:ext uri="{FF2B5EF4-FFF2-40B4-BE49-F238E27FC236}">
                <a16:creationId xmlns:a16="http://schemas.microsoft.com/office/drawing/2014/main" id="{8946D3B6-62CB-A6AF-4DF9-91554D136E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80D37BB-20DC-B4E3-E782-85BDF72CE1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5B65F11-DB07-B025-673D-7EEABF9C29D8}"/>
              </a:ext>
            </a:extLst>
          </p:cNvPr>
          <p:cNvSpPr/>
          <p:nvPr/>
        </p:nvSpPr>
        <p:spPr>
          <a:xfrm>
            <a:off x="10673542" y="4297053"/>
            <a:ext cx="1151313" cy="4786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6" name="Picture 4" descr="Peace symbol flower hi-res stock photography and images - Alamy">
            <a:extLst>
              <a:ext uri="{FF2B5EF4-FFF2-40B4-BE49-F238E27FC236}">
                <a16:creationId xmlns:a16="http://schemas.microsoft.com/office/drawing/2014/main" id="{D67C7109-1F61-24C7-98B9-92B0F38B94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356"/>
          <a:stretch>
            <a:fillRect/>
          </a:stretch>
        </p:blipFill>
        <p:spPr bwMode="auto">
          <a:xfrm>
            <a:off x="7192607" y="1305119"/>
            <a:ext cx="4056591" cy="401862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6F16496-72D9-9798-ABA7-C3D8D319B775}"/>
              </a:ext>
            </a:extLst>
          </p:cNvPr>
          <p:cNvSpPr/>
          <p:nvPr/>
        </p:nvSpPr>
        <p:spPr>
          <a:xfrm>
            <a:off x="4629151" y="4381500"/>
            <a:ext cx="2676524" cy="2476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Tree>
    <p:extLst>
      <p:ext uri="{BB962C8B-B14F-4D97-AF65-F5344CB8AC3E}">
        <p14:creationId xmlns:p14="http://schemas.microsoft.com/office/powerpoint/2010/main" val="33224532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1F1E4-7E85-B8BA-F9FB-9C319E75371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10ECB2B-D140-ED16-B678-1419BD98D5C7}"/>
              </a:ext>
            </a:extLst>
          </p:cNvPr>
          <p:cNvSpPr txBox="1"/>
          <p:nvPr/>
        </p:nvSpPr>
        <p:spPr>
          <a:xfrm>
            <a:off x="834501" y="310716"/>
            <a:ext cx="772358" cy="646331"/>
          </a:xfrm>
          <a:prstGeom prst="rect">
            <a:avLst/>
          </a:prstGeom>
          <a:noFill/>
        </p:spPr>
        <p:txBody>
          <a:bodyPr wrap="square" rtlCol="0">
            <a:spAutoFit/>
          </a:bodyPr>
          <a:lstStyle/>
          <a:p>
            <a:r>
              <a:rPr lang="sl-SI" sz="3600" dirty="0"/>
              <a:t>1.</a:t>
            </a:r>
            <a:endParaRPr lang="en-US" sz="3600" dirty="0"/>
          </a:p>
        </p:txBody>
      </p:sp>
      <p:sp>
        <p:nvSpPr>
          <p:cNvPr id="3" name="TextBox 2">
            <a:extLst>
              <a:ext uri="{FF2B5EF4-FFF2-40B4-BE49-F238E27FC236}">
                <a16:creationId xmlns:a16="http://schemas.microsoft.com/office/drawing/2014/main" id="{981A5ECA-00CE-980C-722F-1D163129B169}"/>
              </a:ext>
            </a:extLst>
          </p:cNvPr>
          <p:cNvSpPr txBox="1"/>
          <p:nvPr/>
        </p:nvSpPr>
        <p:spPr>
          <a:xfrm>
            <a:off x="194720" y="6362618"/>
            <a:ext cx="3662905" cy="369332"/>
          </a:xfrm>
          <a:prstGeom prst="rect">
            <a:avLst/>
          </a:prstGeom>
          <a:noFill/>
        </p:spPr>
        <p:txBody>
          <a:bodyPr wrap="square" rtlCol="0">
            <a:spAutoFit/>
          </a:bodyPr>
          <a:lstStyle/>
          <a:p>
            <a:r>
              <a:rPr lang="sl-SI" dirty="0"/>
              <a:t>Otroci cvetja</a:t>
            </a:r>
            <a:endParaRPr lang="en-US" dirty="0"/>
          </a:p>
        </p:txBody>
      </p:sp>
      <p:sp>
        <p:nvSpPr>
          <p:cNvPr id="5" name="TextBox 4">
            <a:extLst>
              <a:ext uri="{FF2B5EF4-FFF2-40B4-BE49-F238E27FC236}">
                <a16:creationId xmlns:a16="http://schemas.microsoft.com/office/drawing/2014/main" id="{00D9137D-F910-1041-C76E-E5AD9EA69E48}"/>
              </a:ext>
            </a:extLst>
          </p:cNvPr>
          <p:cNvSpPr txBox="1"/>
          <p:nvPr/>
        </p:nvSpPr>
        <p:spPr>
          <a:xfrm>
            <a:off x="1606859" y="310716"/>
            <a:ext cx="10151494" cy="3416320"/>
          </a:xfrm>
          <a:prstGeom prst="rect">
            <a:avLst/>
          </a:prstGeom>
          <a:noFill/>
        </p:spPr>
        <p:txBody>
          <a:bodyPr wrap="square" rtlCol="0">
            <a:spAutoFit/>
          </a:bodyPr>
          <a:lstStyle/>
          <a:p>
            <a:r>
              <a:rPr lang="sl-SI" sz="3600" dirty="0"/>
              <a:t>Kateri svetnik je posodil svoje ime zahodnoameriškemu zalivskemu mestu, ki je bilo v 60. letih prejšnjega stoletja glavno središče hipijev?</a:t>
            </a:r>
          </a:p>
          <a:p>
            <a:br>
              <a:rPr lang="sl-SI" sz="3600" dirty="0"/>
            </a:br>
            <a:r>
              <a:rPr lang="sl-SI" sz="3600" noProof="0" dirty="0">
                <a:solidFill>
                  <a:srgbClr val="FF0000"/>
                </a:solidFill>
              </a:rPr>
              <a:t>Sveti Frančišek</a:t>
            </a:r>
            <a:endParaRPr lang="en-US" sz="3600" dirty="0"/>
          </a:p>
        </p:txBody>
      </p:sp>
      <p:pic>
        <p:nvPicPr>
          <p:cNvPr id="1026" name="Picture 2" descr="San Francisco de Asís: cuál es su historia y qué oración rezar para pedir  su ayuda - LA NACION">
            <a:extLst>
              <a:ext uri="{FF2B5EF4-FFF2-40B4-BE49-F238E27FC236}">
                <a16:creationId xmlns:a16="http://schemas.microsoft.com/office/drawing/2014/main" id="{CB39C3FE-06A7-1DA4-BB35-EFD462D941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1448" y="2807387"/>
            <a:ext cx="5506905" cy="3674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6877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948E4-4AC9-1FFA-0963-6BBAE123ED2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A12D149-9D2F-335E-6FDC-8863CBA97C05}"/>
              </a:ext>
            </a:extLst>
          </p:cNvPr>
          <p:cNvSpPr txBox="1"/>
          <p:nvPr/>
        </p:nvSpPr>
        <p:spPr>
          <a:xfrm>
            <a:off x="834501" y="310716"/>
            <a:ext cx="772358" cy="646331"/>
          </a:xfrm>
          <a:prstGeom prst="rect">
            <a:avLst/>
          </a:prstGeom>
          <a:noFill/>
        </p:spPr>
        <p:txBody>
          <a:bodyPr wrap="square" rtlCol="0">
            <a:spAutoFit/>
          </a:bodyPr>
          <a:lstStyle/>
          <a:p>
            <a:r>
              <a:rPr lang="sl-SI" sz="3600" dirty="0"/>
              <a:t>2.</a:t>
            </a:r>
            <a:endParaRPr lang="en-US" sz="3600" dirty="0"/>
          </a:p>
        </p:txBody>
      </p:sp>
      <p:sp>
        <p:nvSpPr>
          <p:cNvPr id="3" name="TextBox 2">
            <a:extLst>
              <a:ext uri="{FF2B5EF4-FFF2-40B4-BE49-F238E27FC236}">
                <a16:creationId xmlns:a16="http://schemas.microsoft.com/office/drawing/2014/main" id="{057140A3-09F2-EA3E-8979-72FCB47E52C5}"/>
              </a:ext>
            </a:extLst>
          </p:cNvPr>
          <p:cNvSpPr txBox="1"/>
          <p:nvPr/>
        </p:nvSpPr>
        <p:spPr>
          <a:xfrm>
            <a:off x="194720" y="6362618"/>
            <a:ext cx="3662905" cy="369332"/>
          </a:xfrm>
          <a:prstGeom prst="rect">
            <a:avLst/>
          </a:prstGeom>
          <a:noFill/>
        </p:spPr>
        <p:txBody>
          <a:bodyPr wrap="square" rtlCol="0">
            <a:spAutoFit/>
          </a:bodyPr>
          <a:lstStyle/>
          <a:p>
            <a:r>
              <a:rPr lang="sl-SI" dirty="0"/>
              <a:t>Otroci cvetja</a:t>
            </a:r>
            <a:endParaRPr lang="en-US" dirty="0"/>
          </a:p>
        </p:txBody>
      </p:sp>
      <p:sp>
        <p:nvSpPr>
          <p:cNvPr id="5" name="TextBox 4">
            <a:extLst>
              <a:ext uri="{FF2B5EF4-FFF2-40B4-BE49-F238E27FC236}">
                <a16:creationId xmlns:a16="http://schemas.microsoft.com/office/drawing/2014/main" id="{943F6274-4E05-DF7A-5557-719516065924}"/>
              </a:ext>
            </a:extLst>
          </p:cNvPr>
          <p:cNvSpPr txBox="1"/>
          <p:nvPr/>
        </p:nvSpPr>
        <p:spPr>
          <a:xfrm>
            <a:off x="1606859" y="310716"/>
            <a:ext cx="10151494" cy="3416320"/>
          </a:xfrm>
          <a:prstGeom prst="rect">
            <a:avLst/>
          </a:prstGeom>
          <a:noFill/>
        </p:spPr>
        <p:txBody>
          <a:bodyPr wrap="square" rtlCol="0">
            <a:spAutoFit/>
          </a:bodyPr>
          <a:lstStyle/>
          <a:p>
            <a:r>
              <a:rPr lang="sl-SI" sz="3600" dirty="0"/>
              <a:t>Kako se z drugim imenom imenuje dietilamid lizergične kisline, ki ga je odkril Albert Hofmann in je bil v prvotni obliki namenjen za zdravljenje shizofreničnih bolnikov?</a:t>
            </a:r>
          </a:p>
          <a:p>
            <a:br>
              <a:rPr lang="sl-SI" sz="3600" dirty="0"/>
            </a:br>
            <a:r>
              <a:rPr lang="sl-SI" sz="3600" dirty="0">
                <a:solidFill>
                  <a:srgbClr val="FF0000"/>
                </a:solidFill>
              </a:rPr>
              <a:t>LSD</a:t>
            </a:r>
            <a:endParaRPr lang="en-US" sz="3600" dirty="0"/>
          </a:p>
        </p:txBody>
      </p:sp>
      <p:pic>
        <p:nvPicPr>
          <p:cNvPr id="2052" name="Picture 4" descr="undefined">
            <a:extLst>
              <a:ext uri="{FF2B5EF4-FFF2-40B4-BE49-F238E27FC236}">
                <a16:creationId xmlns:a16="http://schemas.microsoft.com/office/drawing/2014/main" id="{DC70CD7B-D961-41D7-CA19-3A87518371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1759" y="3292745"/>
            <a:ext cx="4308482" cy="3069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932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CD37D-144C-C361-4D40-482F3739557E}"/>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D90F77A7-7C2B-AAC0-CD15-ADF6942A43BF}"/>
              </a:ext>
            </a:extLst>
          </p:cNvPr>
          <p:cNvSpPr>
            <a:spLocks noGrp="1"/>
          </p:cNvSpPr>
          <p:nvPr>
            <p:ph type="title"/>
          </p:nvPr>
        </p:nvSpPr>
        <p:spPr>
          <a:xfrm>
            <a:off x="1606859" y="310716"/>
            <a:ext cx="9679951" cy="5910984"/>
          </a:xfrm>
        </p:spPr>
        <p:txBody>
          <a:bodyPr>
            <a:normAutofit/>
          </a:bodyPr>
          <a:lstStyle/>
          <a:p>
            <a:pPr>
              <a:lnSpc>
                <a:spcPct val="100000"/>
              </a:lnSpc>
            </a:pPr>
            <a:r>
              <a:rPr lang="sl-SI" sz="3600" dirty="0">
                <a:ea typeface="+mj-lt"/>
                <a:cs typeface="+mj-lt"/>
              </a:rPr>
              <a:t>Koliko zaporednih tekem brez premora je odigral bejzbolist Cal Ripken Jr. v ligi MLB in s tem postavil skoraj nedosegljiv rekord?</a:t>
            </a:r>
            <a:endParaRPr lang="sl-SI" sz="3600" dirty="0"/>
          </a:p>
        </p:txBody>
      </p:sp>
      <p:sp>
        <p:nvSpPr>
          <p:cNvPr id="4" name="TextBox 3">
            <a:extLst>
              <a:ext uri="{FF2B5EF4-FFF2-40B4-BE49-F238E27FC236}">
                <a16:creationId xmlns:a16="http://schemas.microsoft.com/office/drawing/2014/main" id="{BD65BAB2-F1B0-74D9-9F45-36821BD7E1BF}"/>
              </a:ext>
            </a:extLst>
          </p:cNvPr>
          <p:cNvSpPr txBox="1"/>
          <p:nvPr/>
        </p:nvSpPr>
        <p:spPr>
          <a:xfrm>
            <a:off x="834501" y="310716"/>
            <a:ext cx="772358" cy="646331"/>
          </a:xfrm>
          <a:prstGeom prst="rect">
            <a:avLst/>
          </a:prstGeom>
          <a:noFill/>
        </p:spPr>
        <p:txBody>
          <a:bodyPr wrap="square" rtlCol="0">
            <a:spAutoFit/>
          </a:bodyPr>
          <a:lstStyle/>
          <a:p>
            <a:r>
              <a:rPr lang="sl-SI" sz="3600"/>
              <a:t>0.</a:t>
            </a:r>
            <a:endParaRPr lang="en-US" sz="3600" dirty="0"/>
          </a:p>
        </p:txBody>
      </p:sp>
      <p:pic>
        <p:nvPicPr>
          <p:cNvPr id="15362" name="Picture 2" descr="Cal Ripken, Jr. | Stats, Streak, &amp; Facts | Britannica">
            <a:extLst>
              <a:ext uri="{FF2B5EF4-FFF2-40B4-BE49-F238E27FC236}">
                <a16:creationId xmlns:a16="http://schemas.microsoft.com/office/drawing/2014/main" id="{D2E1DE09-13D3-57F0-126A-DF9A7DF11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0881" y="2543007"/>
            <a:ext cx="3170237" cy="4063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0333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F0FAB-9799-5FC5-D8A3-ADF8F8CA064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FC8339E-EC05-5F07-F8A1-08968ECDBC81}"/>
              </a:ext>
            </a:extLst>
          </p:cNvPr>
          <p:cNvSpPr txBox="1"/>
          <p:nvPr/>
        </p:nvSpPr>
        <p:spPr>
          <a:xfrm>
            <a:off x="834500" y="310716"/>
            <a:ext cx="815575" cy="646331"/>
          </a:xfrm>
          <a:prstGeom prst="rect">
            <a:avLst/>
          </a:prstGeom>
          <a:noFill/>
        </p:spPr>
        <p:txBody>
          <a:bodyPr wrap="square" rtlCol="0">
            <a:spAutoFit/>
          </a:bodyPr>
          <a:lstStyle/>
          <a:p>
            <a:r>
              <a:rPr lang="sl-SI" sz="3600" dirty="0"/>
              <a:t>3.</a:t>
            </a:r>
            <a:endParaRPr lang="en-US" sz="3600" dirty="0"/>
          </a:p>
        </p:txBody>
      </p:sp>
      <p:sp>
        <p:nvSpPr>
          <p:cNvPr id="3" name="TextBox 2">
            <a:extLst>
              <a:ext uri="{FF2B5EF4-FFF2-40B4-BE49-F238E27FC236}">
                <a16:creationId xmlns:a16="http://schemas.microsoft.com/office/drawing/2014/main" id="{97451015-D6F1-9852-57FF-1535CB505047}"/>
              </a:ext>
            </a:extLst>
          </p:cNvPr>
          <p:cNvSpPr txBox="1"/>
          <p:nvPr/>
        </p:nvSpPr>
        <p:spPr>
          <a:xfrm>
            <a:off x="194720" y="6362618"/>
            <a:ext cx="3662905" cy="369332"/>
          </a:xfrm>
          <a:prstGeom prst="rect">
            <a:avLst/>
          </a:prstGeom>
          <a:noFill/>
        </p:spPr>
        <p:txBody>
          <a:bodyPr wrap="square" rtlCol="0">
            <a:spAutoFit/>
          </a:bodyPr>
          <a:lstStyle/>
          <a:p>
            <a:r>
              <a:rPr lang="sl-SI" dirty="0"/>
              <a:t>Otroci cvetja</a:t>
            </a:r>
            <a:endParaRPr lang="en-US" dirty="0"/>
          </a:p>
        </p:txBody>
      </p:sp>
      <p:sp>
        <p:nvSpPr>
          <p:cNvPr id="5" name="TextBox 4">
            <a:extLst>
              <a:ext uri="{FF2B5EF4-FFF2-40B4-BE49-F238E27FC236}">
                <a16:creationId xmlns:a16="http://schemas.microsoft.com/office/drawing/2014/main" id="{78189EC0-4D17-BF3D-88AC-3C70650D177E}"/>
              </a:ext>
            </a:extLst>
          </p:cNvPr>
          <p:cNvSpPr txBox="1"/>
          <p:nvPr/>
        </p:nvSpPr>
        <p:spPr>
          <a:xfrm>
            <a:off x="1606859" y="310716"/>
            <a:ext cx="10151494" cy="4639732"/>
          </a:xfrm>
          <a:prstGeom prst="rect">
            <a:avLst/>
          </a:prstGeom>
          <a:noFill/>
        </p:spPr>
        <p:txBody>
          <a:bodyPr wrap="square" rtlCol="0">
            <a:spAutoFit/>
          </a:bodyPr>
          <a:lstStyle/>
          <a:p>
            <a:pPr>
              <a:spcAft>
                <a:spcPts val="300"/>
              </a:spcAft>
            </a:pPr>
            <a:r>
              <a:rPr lang="sl-SI" sz="3600" dirty="0"/>
              <a:t>Kdo sta izvajalca naslednjih skladb o San Franciscu?</a:t>
            </a:r>
          </a:p>
          <a:p>
            <a:pPr>
              <a:spcAft>
                <a:spcPts val="300"/>
              </a:spcAft>
            </a:pPr>
            <a:endParaRPr lang="sl-SI" sz="3600" dirty="0"/>
          </a:p>
          <a:p>
            <a:pPr marL="742950" indent="-742950">
              <a:spcAft>
                <a:spcPts val="300"/>
              </a:spcAft>
              <a:buAutoNum type="alphaLcParenR"/>
            </a:pPr>
            <a:br>
              <a:rPr lang="sl-SI" sz="3600" dirty="0"/>
            </a:br>
            <a:r>
              <a:rPr lang="sl-SI" sz="3600" b="0" dirty="0">
                <a:solidFill>
                  <a:srgbClr val="FF0000"/>
                </a:solidFill>
              </a:rPr>
              <a:t>MRFY</a:t>
            </a:r>
          </a:p>
          <a:p>
            <a:pPr marL="742950" indent="-742950">
              <a:buAutoNum type="alphaLcParenR"/>
            </a:pPr>
            <a:endParaRPr lang="sl-SI" sz="3600" dirty="0"/>
          </a:p>
          <a:p>
            <a:pPr marL="742950" indent="-742950">
              <a:buAutoNum type="alphaLcParenR"/>
            </a:pPr>
            <a:r>
              <a:rPr lang="sl-SI" sz="3600" dirty="0"/>
              <a:t> </a:t>
            </a:r>
          </a:p>
          <a:p>
            <a:r>
              <a:rPr lang="sl-SI" sz="3600" dirty="0">
                <a:solidFill>
                  <a:srgbClr val="FF0000"/>
                </a:solidFill>
              </a:rPr>
              <a:t>      Scott McKenzie</a:t>
            </a:r>
            <a:endParaRPr lang="en-US" sz="3600" dirty="0">
              <a:solidFill>
                <a:srgbClr val="FF0000"/>
              </a:solidFill>
            </a:endParaRPr>
          </a:p>
        </p:txBody>
      </p:sp>
      <p:pic>
        <p:nvPicPr>
          <p:cNvPr id="8" name="3a">
            <a:hlinkClick r:id="" action="ppaction://media"/>
            <a:extLst>
              <a:ext uri="{FF2B5EF4-FFF2-40B4-BE49-F238E27FC236}">
                <a16:creationId xmlns:a16="http://schemas.microsoft.com/office/drawing/2014/main" id="{F822A35A-FE88-1474-7F16-90C7C82CCC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21495" y="1968366"/>
            <a:ext cx="609600" cy="609600"/>
          </a:xfrm>
          <a:prstGeom prst="rect">
            <a:avLst/>
          </a:prstGeom>
        </p:spPr>
      </p:pic>
      <p:pic>
        <p:nvPicPr>
          <p:cNvPr id="9" name="3b">
            <a:hlinkClick r:id="" action="ppaction://media"/>
            <a:extLst>
              <a:ext uri="{FF2B5EF4-FFF2-40B4-BE49-F238E27FC236}">
                <a16:creationId xmlns:a16="http://schemas.microsoft.com/office/drawing/2014/main" id="{42E9F56F-F6DD-B9AD-2785-C231E21B305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2521495" y="3670822"/>
            <a:ext cx="609600" cy="609600"/>
          </a:xfrm>
          <a:prstGeom prst="rect">
            <a:avLst/>
          </a:prstGeom>
        </p:spPr>
      </p:pic>
      <p:pic>
        <p:nvPicPr>
          <p:cNvPr id="3076" name="Picture 4" descr="100+ San Francisco Pictures [Stunning] | Download Free Images on Unsplash">
            <a:extLst>
              <a:ext uri="{FF2B5EF4-FFF2-40B4-BE49-F238E27FC236}">
                <a16:creationId xmlns:a16="http://schemas.microsoft.com/office/drawing/2014/main" id="{E8EBA675-E3F1-7141-6858-7355F2ED8F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78650" y="1363052"/>
            <a:ext cx="3490148" cy="5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29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878"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7901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
                </p:tgtEl>
              </p:cMediaNode>
            </p:audio>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96B53-25EE-8992-C474-E7A3A4296FE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622A4CA-81C5-41E4-33B3-76F6AEEFA481}"/>
              </a:ext>
            </a:extLst>
          </p:cNvPr>
          <p:cNvSpPr txBox="1"/>
          <p:nvPr/>
        </p:nvSpPr>
        <p:spPr>
          <a:xfrm>
            <a:off x="834501" y="310716"/>
            <a:ext cx="772358" cy="646331"/>
          </a:xfrm>
          <a:prstGeom prst="rect">
            <a:avLst/>
          </a:prstGeom>
          <a:noFill/>
        </p:spPr>
        <p:txBody>
          <a:bodyPr wrap="square" rtlCol="0">
            <a:spAutoFit/>
          </a:bodyPr>
          <a:lstStyle/>
          <a:p>
            <a:r>
              <a:rPr lang="sl-SI" sz="3600" dirty="0"/>
              <a:t>4.</a:t>
            </a:r>
            <a:endParaRPr lang="en-US" sz="3600" dirty="0"/>
          </a:p>
        </p:txBody>
      </p:sp>
      <p:sp>
        <p:nvSpPr>
          <p:cNvPr id="3" name="TextBox 2">
            <a:extLst>
              <a:ext uri="{FF2B5EF4-FFF2-40B4-BE49-F238E27FC236}">
                <a16:creationId xmlns:a16="http://schemas.microsoft.com/office/drawing/2014/main" id="{59A333A4-1EE3-E994-62C1-FF4A3FB77846}"/>
              </a:ext>
            </a:extLst>
          </p:cNvPr>
          <p:cNvSpPr txBox="1"/>
          <p:nvPr/>
        </p:nvSpPr>
        <p:spPr>
          <a:xfrm>
            <a:off x="194720" y="6362618"/>
            <a:ext cx="3662905" cy="369332"/>
          </a:xfrm>
          <a:prstGeom prst="rect">
            <a:avLst/>
          </a:prstGeom>
          <a:noFill/>
        </p:spPr>
        <p:txBody>
          <a:bodyPr wrap="square" rtlCol="0">
            <a:spAutoFit/>
          </a:bodyPr>
          <a:lstStyle/>
          <a:p>
            <a:r>
              <a:rPr lang="sl-SI" dirty="0"/>
              <a:t>Otroci cvetja</a:t>
            </a:r>
            <a:endParaRPr lang="en-US" dirty="0"/>
          </a:p>
        </p:txBody>
      </p:sp>
      <p:sp>
        <p:nvSpPr>
          <p:cNvPr id="5" name="TextBox 4">
            <a:extLst>
              <a:ext uri="{FF2B5EF4-FFF2-40B4-BE49-F238E27FC236}">
                <a16:creationId xmlns:a16="http://schemas.microsoft.com/office/drawing/2014/main" id="{D48DCDF7-A20F-D30D-D75D-95C61B724786}"/>
              </a:ext>
            </a:extLst>
          </p:cNvPr>
          <p:cNvSpPr txBox="1"/>
          <p:nvPr/>
        </p:nvSpPr>
        <p:spPr>
          <a:xfrm>
            <a:off x="1606859" y="310716"/>
            <a:ext cx="10151494" cy="4031873"/>
          </a:xfrm>
          <a:prstGeom prst="rect">
            <a:avLst/>
          </a:prstGeom>
          <a:noFill/>
        </p:spPr>
        <p:txBody>
          <a:bodyPr wrap="square" rtlCol="0">
            <a:spAutoFit/>
          </a:bodyPr>
          <a:lstStyle/>
          <a:p>
            <a:r>
              <a:rPr lang="sl-SI" sz="3600" dirty="0">
                <a:latin typeface="+mn-lt"/>
              </a:rPr>
              <a:t>Kateri zloglasni kalifornijski motoristični klub, znan po glasnih harley-davidsonih</a:t>
            </a:r>
            <a:r>
              <a:rPr lang="sl-SI" sz="3600" dirty="0"/>
              <a:t> in kriminalnih dejanjih, je leta 1969 na festivalu v Altamontu skrbel za varnost in šokiral celotno ameriško javnost z ubojem Mereditha Hunterja?</a:t>
            </a:r>
            <a:br>
              <a:rPr lang="sl-SI" sz="3600" dirty="0">
                <a:latin typeface="+mn-lt"/>
              </a:rPr>
            </a:br>
            <a:endParaRPr lang="sl-SI" sz="4000" dirty="0"/>
          </a:p>
          <a:p>
            <a:r>
              <a:rPr lang="sl-SI" sz="3600" dirty="0">
                <a:solidFill>
                  <a:srgbClr val="FF0000"/>
                </a:solidFill>
              </a:rPr>
              <a:t>Hells Angels</a:t>
            </a:r>
            <a:endParaRPr lang="en-US" sz="3600" dirty="0"/>
          </a:p>
        </p:txBody>
      </p:sp>
      <p:pic>
        <p:nvPicPr>
          <p:cNvPr id="4098" name="Picture 2" descr="Ontario government forced to return property to Hells Angels - The Globe  and Mail">
            <a:extLst>
              <a:ext uri="{FF2B5EF4-FFF2-40B4-BE49-F238E27FC236}">
                <a16:creationId xmlns:a16="http://schemas.microsoft.com/office/drawing/2014/main" id="{88337F2C-F446-06E5-3AF2-9C08806404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448093"/>
            <a:ext cx="4925786" cy="3283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273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1DC4A-6F10-2A43-62B8-B3A02AC48A4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4CA9938-A69A-22FF-895B-C68AAF797701}"/>
              </a:ext>
            </a:extLst>
          </p:cNvPr>
          <p:cNvSpPr txBox="1"/>
          <p:nvPr/>
        </p:nvSpPr>
        <p:spPr>
          <a:xfrm>
            <a:off x="834501" y="310716"/>
            <a:ext cx="772358" cy="646331"/>
          </a:xfrm>
          <a:prstGeom prst="rect">
            <a:avLst/>
          </a:prstGeom>
          <a:noFill/>
        </p:spPr>
        <p:txBody>
          <a:bodyPr wrap="square" rtlCol="0">
            <a:spAutoFit/>
          </a:bodyPr>
          <a:lstStyle/>
          <a:p>
            <a:r>
              <a:rPr lang="sl-SI" sz="3600" dirty="0"/>
              <a:t>5.</a:t>
            </a:r>
            <a:endParaRPr lang="en-US" sz="3600" dirty="0"/>
          </a:p>
        </p:txBody>
      </p:sp>
      <p:sp>
        <p:nvSpPr>
          <p:cNvPr id="3" name="TextBox 2">
            <a:extLst>
              <a:ext uri="{FF2B5EF4-FFF2-40B4-BE49-F238E27FC236}">
                <a16:creationId xmlns:a16="http://schemas.microsoft.com/office/drawing/2014/main" id="{D9E59268-C7F3-7269-AC5B-68402F20BC47}"/>
              </a:ext>
            </a:extLst>
          </p:cNvPr>
          <p:cNvSpPr txBox="1"/>
          <p:nvPr/>
        </p:nvSpPr>
        <p:spPr>
          <a:xfrm>
            <a:off x="194720" y="6362618"/>
            <a:ext cx="3662905" cy="369332"/>
          </a:xfrm>
          <a:prstGeom prst="rect">
            <a:avLst/>
          </a:prstGeom>
          <a:noFill/>
        </p:spPr>
        <p:txBody>
          <a:bodyPr wrap="square" rtlCol="0">
            <a:spAutoFit/>
          </a:bodyPr>
          <a:lstStyle/>
          <a:p>
            <a:r>
              <a:rPr lang="sl-SI" dirty="0"/>
              <a:t>Otroci cvetja</a:t>
            </a:r>
            <a:endParaRPr lang="en-US" dirty="0"/>
          </a:p>
        </p:txBody>
      </p:sp>
      <p:sp>
        <p:nvSpPr>
          <p:cNvPr id="5" name="TextBox 4">
            <a:extLst>
              <a:ext uri="{FF2B5EF4-FFF2-40B4-BE49-F238E27FC236}">
                <a16:creationId xmlns:a16="http://schemas.microsoft.com/office/drawing/2014/main" id="{6F02A606-BEFB-080A-07BE-3B2AEBF01FD0}"/>
              </a:ext>
            </a:extLst>
          </p:cNvPr>
          <p:cNvSpPr txBox="1"/>
          <p:nvPr/>
        </p:nvSpPr>
        <p:spPr>
          <a:xfrm>
            <a:off x="1606859" y="310716"/>
            <a:ext cx="10151494" cy="4585871"/>
          </a:xfrm>
          <a:prstGeom prst="rect">
            <a:avLst/>
          </a:prstGeom>
          <a:noFill/>
        </p:spPr>
        <p:txBody>
          <a:bodyPr wrap="square" rtlCol="0">
            <a:spAutoFit/>
          </a:bodyPr>
          <a:lstStyle/>
          <a:p>
            <a:r>
              <a:rPr lang="sl-SI" sz="3600" dirty="0"/>
              <a:t>Kateri muzikal, ki je leta 1967 debitiral na Broadwayu, pripoveduje zgodbo o življenju hipijev v New Yorku in njihovo borbo proti vpoklicu v ameriško vojsko? Svoje ime naj bi dobil po enem izmed tedanjih daljših prepoznavnih znakov hipijev.</a:t>
            </a:r>
            <a:br>
              <a:rPr lang="sl-SI" sz="3600" dirty="0"/>
            </a:br>
            <a:br>
              <a:rPr lang="sl-SI" sz="4000" dirty="0"/>
            </a:br>
            <a:r>
              <a:rPr lang="sl-SI" sz="3600" dirty="0">
                <a:solidFill>
                  <a:srgbClr val="FF0000"/>
                </a:solidFill>
              </a:rPr>
              <a:t>Hair</a:t>
            </a:r>
            <a:endParaRPr lang="en-US" sz="3600" dirty="0"/>
          </a:p>
        </p:txBody>
      </p:sp>
      <p:pic>
        <p:nvPicPr>
          <p:cNvPr id="5122" name="Picture 2" descr="National Tour Theater Review: HAIR (Hollywood Pantages)">
            <a:extLst>
              <a:ext uri="{FF2B5EF4-FFF2-40B4-BE49-F238E27FC236}">
                <a16:creationId xmlns:a16="http://schemas.microsoft.com/office/drawing/2014/main" id="{91D3FCBC-7B1C-0640-E2E8-03BCF1A8D8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7627" y="3959213"/>
            <a:ext cx="4116746" cy="2772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1111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C3254-239C-8DF9-243F-A5A851EA1E9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A3AB1C5-96A2-1238-F83F-014084D73D8D}"/>
              </a:ext>
            </a:extLst>
          </p:cNvPr>
          <p:cNvSpPr txBox="1"/>
          <p:nvPr/>
        </p:nvSpPr>
        <p:spPr>
          <a:xfrm>
            <a:off x="834501" y="310716"/>
            <a:ext cx="772358" cy="646331"/>
          </a:xfrm>
          <a:prstGeom prst="rect">
            <a:avLst/>
          </a:prstGeom>
          <a:noFill/>
        </p:spPr>
        <p:txBody>
          <a:bodyPr wrap="square" rtlCol="0">
            <a:spAutoFit/>
          </a:bodyPr>
          <a:lstStyle/>
          <a:p>
            <a:r>
              <a:rPr lang="sl-SI" sz="3600" dirty="0"/>
              <a:t>6.</a:t>
            </a:r>
            <a:endParaRPr lang="en-US" sz="3600" dirty="0"/>
          </a:p>
        </p:txBody>
      </p:sp>
      <p:sp>
        <p:nvSpPr>
          <p:cNvPr id="3" name="TextBox 2">
            <a:extLst>
              <a:ext uri="{FF2B5EF4-FFF2-40B4-BE49-F238E27FC236}">
                <a16:creationId xmlns:a16="http://schemas.microsoft.com/office/drawing/2014/main" id="{E07F36D6-2684-D8F6-6F24-B0BD9CCB9D6E}"/>
              </a:ext>
            </a:extLst>
          </p:cNvPr>
          <p:cNvSpPr txBox="1"/>
          <p:nvPr/>
        </p:nvSpPr>
        <p:spPr>
          <a:xfrm>
            <a:off x="194720" y="6362618"/>
            <a:ext cx="3662905" cy="369332"/>
          </a:xfrm>
          <a:prstGeom prst="rect">
            <a:avLst/>
          </a:prstGeom>
          <a:noFill/>
        </p:spPr>
        <p:txBody>
          <a:bodyPr wrap="square" rtlCol="0">
            <a:spAutoFit/>
          </a:bodyPr>
          <a:lstStyle/>
          <a:p>
            <a:r>
              <a:rPr lang="sl-SI" dirty="0"/>
              <a:t>Otroci cvetja</a:t>
            </a:r>
            <a:endParaRPr lang="en-US" dirty="0"/>
          </a:p>
        </p:txBody>
      </p:sp>
      <p:sp>
        <p:nvSpPr>
          <p:cNvPr id="5" name="TextBox 4">
            <a:extLst>
              <a:ext uri="{FF2B5EF4-FFF2-40B4-BE49-F238E27FC236}">
                <a16:creationId xmlns:a16="http://schemas.microsoft.com/office/drawing/2014/main" id="{195132F3-6847-EA7D-3CAE-BA51AA41186C}"/>
              </a:ext>
            </a:extLst>
          </p:cNvPr>
          <p:cNvSpPr txBox="1"/>
          <p:nvPr/>
        </p:nvSpPr>
        <p:spPr>
          <a:xfrm>
            <a:off x="1606859" y="310716"/>
            <a:ext cx="10151494" cy="3477875"/>
          </a:xfrm>
          <a:prstGeom prst="rect">
            <a:avLst/>
          </a:prstGeom>
          <a:noFill/>
        </p:spPr>
        <p:txBody>
          <a:bodyPr wrap="square" rtlCol="0">
            <a:spAutoFit/>
          </a:bodyPr>
          <a:lstStyle/>
          <a:p>
            <a:r>
              <a:rPr lang="sl-SI" sz="3600" dirty="0">
                <a:latin typeface="+mn-lt"/>
              </a:rPr>
              <a:t>Kdo je bil od konca druge svetovne vojne do svoje smrti leta 1969 voditelj in glavni vojaški poveljnik Vietnama, ki se je uspešno uprl ZDA pri njihovih poskusih demokratizacije te dežele? </a:t>
            </a:r>
            <a:br>
              <a:rPr lang="sl-SI" sz="3600" dirty="0">
                <a:latin typeface="+mn-lt"/>
              </a:rPr>
            </a:br>
            <a:endParaRPr lang="sl-SI" sz="4000" dirty="0"/>
          </a:p>
          <a:p>
            <a:r>
              <a:rPr lang="sl-SI" sz="3600" dirty="0">
                <a:solidFill>
                  <a:srgbClr val="FF0000"/>
                </a:solidFill>
              </a:rPr>
              <a:t>Ho Ši Minh</a:t>
            </a:r>
            <a:endParaRPr lang="en-US" sz="3600" dirty="0"/>
          </a:p>
        </p:txBody>
      </p:sp>
      <p:pic>
        <p:nvPicPr>
          <p:cNvPr id="6146" name="Picture 2" descr="Portrait of Ho Chi Minh, c. 1946. Note the long beard">
            <a:extLst>
              <a:ext uri="{FF2B5EF4-FFF2-40B4-BE49-F238E27FC236}">
                <a16:creationId xmlns:a16="http://schemas.microsoft.com/office/drawing/2014/main" id="{9E521986-6D35-E9B7-0231-33587AA971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876672"/>
            <a:ext cx="2887889" cy="3855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6172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CB5C6-1B58-79C6-C41F-EDF9D183FB9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1B31EF6-2C1B-FB0A-F4D2-AD2FC5A64CF8}"/>
              </a:ext>
            </a:extLst>
          </p:cNvPr>
          <p:cNvSpPr txBox="1"/>
          <p:nvPr/>
        </p:nvSpPr>
        <p:spPr>
          <a:xfrm>
            <a:off x="834501" y="310716"/>
            <a:ext cx="772358" cy="646331"/>
          </a:xfrm>
          <a:prstGeom prst="rect">
            <a:avLst/>
          </a:prstGeom>
          <a:noFill/>
        </p:spPr>
        <p:txBody>
          <a:bodyPr wrap="square" rtlCol="0">
            <a:spAutoFit/>
          </a:bodyPr>
          <a:lstStyle/>
          <a:p>
            <a:r>
              <a:rPr lang="sl-SI" sz="3600" dirty="0"/>
              <a:t>7.</a:t>
            </a:r>
            <a:endParaRPr lang="en-US" sz="3600" dirty="0"/>
          </a:p>
        </p:txBody>
      </p:sp>
      <p:sp>
        <p:nvSpPr>
          <p:cNvPr id="3" name="TextBox 2">
            <a:extLst>
              <a:ext uri="{FF2B5EF4-FFF2-40B4-BE49-F238E27FC236}">
                <a16:creationId xmlns:a16="http://schemas.microsoft.com/office/drawing/2014/main" id="{8136206F-48CA-26DC-5B89-A0314B9B63ED}"/>
              </a:ext>
            </a:extLst>
          </p:cNvPr>
          <p:cNvSpPr txBox="1"/>
          <p:nvPr/>
        </p:nvSpPr>
        <p:spPr>
          <a:xfrm>
            <a:off x="194720" y="6362618"/>
            <a:ext cx="3662905" cy="369332"/>
          </a:xfrm>
          <a:prstGeom prst="rect">
            <a:avLst/>
          </a:prstGeom>
          <a:noFill/>
        </p:spPr>
        <p:txBody>
          <a:bodyPr wrap="square" rtlCol="0">
            <a:spAutoFit/>
          </a:bodyPr>
          <a:lstStyle/>
          <a:p>
            <a:r>
              <a:rPr lang="sl-SI" dirty="0"/>
              <a:t>Otroci cvetja</a:t>
            </a:r>
            <a:endParaRPr lang="en-US" dirty="0"/>
          </a:p>
        </p:txBody>
      </p:sp>
      <p:sp>
        <p:nvSpPr>
          <p:cNvPr id="5" name="TextBox 4">
            <a:extLst>
              <a:ext uri="{FF2B5EF4-FFF2-40B4-BE49-F238E27FC236}">
                <a16:creationId xmlns:a16="http://schemas.microsoft.com/office/drawing/2014/main" id="{0925C227-13C7-45DC-EEF8-E23590477151}"/>
              </a:ext>
            </a:extLst>
          </p:cNvPr>
          <p:cNvSpPr txBox="1"/>
          <p:nvPr/>
        </p:nvSpPr>
        <p:spPr>
          <a:xfrm>
            <a:off x="1606859" y="310716"/>
            <a:ext cx="10151494" cy="4585871"/>
          </a:xfrm>
          <a:prstGeom prst="rect">
            <a:avLst/>
          </a:prstGeom>
          <a:noFill/>
        </p:spPr>
        <p:txBody>
          <a:bodyPr wrap="square" rtlCol="0">
            <a:spAutoFit/>
          </a:bodyPr>
          <a:lstStyle/>
          <a:p>
            <a:r>
              <a:rPr lang="sl-SI" sz="3600" dirty="0">
                <a:latin typeface="+mn-lt"/>
              </a:rPr>
              <a:t>Kateri priljubljen športni rekvizit, ki ga je močno populariziral hipi Ken Westerfield, se je na začetku svoje poti imenoval Whirlo-Way? Rezultate zadnjega svetovnega prvenstva v tekmovanju s tem pripomočkom prikazuje spodnja slika.</a:t>
            </a:r>
            <a:br>
              <a:rPr lang="sl-SI" sz="3600" dirty="0">
                <a:latin typeface="+mn-lt"/>
              </a:rPr>
            </a:br>
            <a:endParaRPr lang="sl-SI" sz="4000" dirty="0"/>
          </a:p>
          <a:p>
            <a:r>
              <a:rPr lang="sl-SI" sz="3600" dirty="0">
                <a:solidFill>
                  <a:srgbClr val="FF0000"/>
                </a:solidFill>
              </a:rPr>
              <a:t>Frizbi</a:t>
            </a:r>
            <a:endParaRPr lang="en-US" sz="3600" dirty="0"/>
          </a:p>
        </p:txBody>
      </p:sp>
      <p:pic>
        <p:nvPicPr>
          <p:cNvPr id="6" name="Picture 5">
            <a:extLst>
              <a:ext uri="{FF2B5EF4-FFF2-40B4-BE49-F238E27FC236}">
                <a16:creationId xmlns:a16="http://schemas.microsoft.com/office/drawing/2014/main" id="{EF3643C9-2A54-F04D-0104-6D4F53EF4028}"/>
              </a:ext>
            </a:extLst>
          </p:cNvPr>
          <p:cNvPicPr>
            <a:picLocks noChangeAspect="1"/>
          </p:cNvPicPr>
          <p:nvPr/>
        </p:nvPicPr>
        <p:blipFill>
          <a:blip r:embed="rId2"/>
          <a:stretch>
            <a:fillRect/>
          </a:stretch>
        </p:blipFill>
        <p:spPr>
          <a:xfrm>
            <a:off x="3910613" y="4020457"/>
            <a:ext cx="7847740" cy="2526827"/>
          </a:xfrm>
          <a:prstGeom prst="rect">
            <a:avLst/>
          </a:prstGeom>
        </p:spPr>
      </p:pic>
    </p:spTree>
    <p:extLst>
      <p:ext uri="{BB962C8B-B14F-4D97-AF65-F5344CB8AC3E}">
        <p14:creationId xmlns:p14="http://schemas.microsoft.com/office/powerpoint/2010/main" val="30588557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70ACC-45D4-B367-F4B8-DB964233392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A38090C-6F9D-0B61-2B60-2BEE9003BB16}"/>
              </a:ext>
            </a:extLst>
          </p:cNvPr>
          <p:cNvSpPr txBox="1"/>
          <p:nvPr/>
        </p:nvSpPr>
        <p:spPr>
          <a:xfrm>
            <a:off x="834501" y="310716"/>
            <a:ext cx="772358" cy="646331"/>
          </a:xfrm>
          <a:prstGeom prst="rect">
            <a:avLst/>
          </a:prstGeom>
          <a:noFill/>
        </p:spPr>
        <p:txBody>
          <a:bodyPr wrap="square" rtlCol="0">
            <a:spAutoFit/>
          </a:bodyPr>
          <a:lstStyle/>
          <a:p>
            <a:r>
              <a:rPr lang="sl-SI" sz="3600" dirty="0"/>
              <a:t>8.</a:t>
            </a:r>
            <a:endParaRPr lang="en-US" sz="3600" dirty="0"/>
          </a:p>
        </p:txBody>
      </p:sp>
      <p:sp>
        <p:nvSpPr>
          <p:cNvPr id="3" name="TextBox 2">
            <a:extLst>
              <a:ext uri="{FF2B5EF4-FFF2-40B4-BE49-F238E27FC236}">
                <a16:creationId xmlns:a16="http://schemas.microsoft.com/office/drawing/2014/main" id="{EDF13D5E-74FA-C520-A7E7-6DC95D35F7C5}"/>
              </a:ext>
            </a:extLst>
          </p:cNvPr>
          <p:cNvSpPr txBox="1"/>
          <p:nvPr/>
        </p:nvSpPr>
        <p:spPr>
          <a:xfrm>
            <a:off x="194720" y="6362618"/>
            <a:ext cx="3662905" cy="369332"/>
          </a:xfrm>
          <a:prstGeom prst="rect">
            <a:avLst/>
          </a:prstGeom>
          <a:noFill/>
        </p:spPr>
        <p:txBody>
          <a:bodyPr wrap="square" rtlCol="0">
            <a:spAutoFit/>
          </a:bodyPr>
          <a:lstStyle/>
          <a:p>
            <a:r>
              <a:rPr lang="sl-SI" dirty="0"/>
              <a:t>Otroci cvetja</a:t>
            </a:r>
            <a:endParaRPr lang="en-US" dirty="0"/>
          </a:p>
        </p:txBody>
      </p:sp>
      <p:sp>
        <p:nvSpPr>
          <p:cNvPr id="5" name="TextBox 4">
            <a:extLst>
              <a:ext uri="{FF2B5EF4-FFF2-40B4-BE49-F238E27FC236}">
                <a16:creationId xmlns:a16="http://schemas.microsoft.com/office/drawing/2014/main" id="{3E55CD38-7798-828C-E44C-52A4DCACF5CA}"/>
              </a:ext>
            </a:extLst>
          </p:cNvPr>
          <p:cNvSpPr txBox="1"/>
          <p:nvPr/>
        </p:nvSpPr>
        <p:spPr>
          <a:xfrm>
            <a:off x="1606859" y="310716"/>
            <a:ext cx="10151494" cy="4031873"/>
          </a:xfrm>
          <a:prstGeom prst="rect">
            <a:avLst/>
          </a:prstGeom>
          <a:noFill/>
        </p:spPr>
        <p:txBody>
          <a:bodyPr wrap="square" rtlCol="0">
            <a:spAutoFit/>
          </a:bodyPr>
          <a:lstStyle/>
          <a:p>
            <a:r>
              <a:rPr lang="sl-SI" sz="3600" dirty="0">
                <a:latin typeface="+mn-lt"/>
              </a:rPr>
              <a:t>Katero skladbo skupine The Beatles je posvojil Charles Manson za svojo predstavo domnevnega apokaliptičnega rasnega spopada, ki ga je po svoji predstavi skušal sprožiti z umori sedmih ljudi?</a:t>
            </a:r>
            <a:br>
              <a:rPr lang="sl-SI" sz="3600" dirty="0">
                <a:latin typeface="+mn-lt"/>
              </a:rPr>
            </a:br>
            <a:endParaRPr lang="sl-SI" sz="4000" dirty="0"/>
          </a:p>
          <a:p>
            <a:r>
              <a:rPr lang="sl-SI" sz="3600" dirty="0">
                <a:solidFill>
                  <a:srgbClr val="FF0000"/>
                </a:solidFill>
              </a:rPr>
              <a:t>Helter Skelter</a:t>
            </a:r>
            <a:endParaRPr lang="en-US" sz="3600" dirty="0"/>
          </a:p>
        </p:txBody>
      </p:sp>
      <p:pic>
        <p:nvPicPr>
          <p:cNvPr id="7170" name="Picture 2" descr="Charles Manson dies aged 83 after four decades in prison - BBC News">
            <a:extLst>
              <a:ext uri="{FF2B5EF4-FFF2-40B4-BE49-F238E27FC236}">
                <a16:creationId xmlns:a16="http://schemas.microsoft.com/office/drawing/2014/main" id="{2546CBC5-AA9B-2579-F556-5DE739AA67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2606" y="3248081"/>
            <a:ext cx="4796064" cy="3299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0706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463EB0A-3D7C-4AA5-BFA5-8EE5B4BA56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a:ea typeface="+mn-ea"/>
              <a:cs typeface="+mn-cs"/>
            </a:endParaRPr>
          </a:p>
        </p:txBody>
      </p:sp>
      <p:sp>
        <p:nvSpPr>
          <p:cNvPr id="2" name="Naslov 1">
            <a:extLst>
              <a:ext uri="{FF2B5EF4-FFF2-40B4-BE49-F238E27FC236}">
                <a16:creationId xmlns:a16="http://schemas.microsoft.com/office/drawing/2014/main" id="{CB4C2EA2-5D5B-4E6D-8E4E-023143740972}"/>
              </a:ext>
            </a:extLst>
          </p:cNvPr>
          <p:cNvSpPr>
            <a:spLocks noGrp="1"/>
          </p:cNvSpPr>
          <p:nvPr>
            <p:ph type="ctrTitle"/>
          </p:nvPr>
        </p:nvSpPr>
        <p:spPr>
          <a:xfrm>
            <a:off x="578651" y="1122363"/>
            <a:ext cx="11034695" cy="3174690"/>
          </a:xfrm>
        </p:spPr>
        <p:txBody>
          <a:bodyPr>
            <a:normAutofit/>
          </a:bodyPr>
          <a:lstStyle/>
          <a:p>
            <a:pPr algn="l">
              <a:lnSpc>
                <a:spcPct val="150000"/>
              </a:lnSpc>
            </a:pPr>
            <a:r>
              <a:rPr lang="sl-SI" dirty="0"/>
              <a:t>Drugi sklop</a:t>
            </a:r>
            <a:br>
              <a:rPr lang="sl-SI" dirty="0"/>
            </a:br>
            <a:r>
              <a:rPr lang="sl-SI" sz="4400" noProof="0" dirty="0"/>
              <a:t>Razvajanje brbončic</a:t>
            </a:r>
            <a:endParaRPr lang="sl-SI" dirty="0"/>
          </a:p>
        </p:txBody>
      </p:sp>
      <p:sp>
        <p:nvSpPr>
          <p:cNvPr id="9" name="Rectangle 8">
            <a:extLst>
              <a:ext uri="{FF2B5EF4-FFF2-40B4-BE49-F238E27FC236}">
                <a16:creationId xmlns:a16="http://schemas.microsoft.com/office/drawing/2014/main" id="{7945AD00-F967-454D-A4B2-39ABA5C88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9BC5B79-B912-427C-8219-E3E50943F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Simple And Delicious Ideas For Your Full Course Dinner - McClain Popcorn  Company">
            <a:extLst>
              <a:ext uri="{FF2B5EF4-FFF2-40B4-BE49-F238E27FC236}">
                <a16:creationId xmlns:a16="http://schemas.microsoft.com/office/drawing/2014/main" id="{CB2ED762-C4CE-C8E0-8006-2027F5E6CA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8073" y="390671"/>
            <a:ext cx="4861327" cy="3038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3719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702E4-8E1A-8A22-8815-E59D1356538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507EE31-858B-3098-5F90-B9B7BDA880E6}"/>
              </a:ext>
            </a:extLst>
          </p:cNvPr>
          <p:cNvSpPr txBox="1"/>
          <p:nvPr/>
        </p:nvSpPr>
        <p:spPr>
          <a:xfrm>
            <a:off x="834501" y="310716"/>
            <a:ext cx="772358" cy="646331"/>
          </a:xfrm>
          <a:prstGeom prst="rect">
            <a:avLst/>
          </a:prstGeom>
          <a:noFill/>
        </p:spPr>
        <p:txBody>
          <a:bodyPr wrap="square" rtlCol="0">
            <a:spAutoFit/>
          </a:bodyPr>
          <a:lstStyle/>
          <a:p>
            <a:r>
              <a:rPr lang="sl-SI" sz="3600" dirty="0"/>
              <a:t>9.</a:t>
            </a:r>
            <a:endParaRPr lang="en-US" sz="3600" dirty="0"/>
          </a:p>
        </p:txBody>
      </p:sp>
      <p:sp>
        <p:nvSpPr>
          <p:cNvPr id="3" name="TextBox 2">
            <a:extLst>
              <a:ext uri="{FF2B5EF4-FFF2-40B4-BE49-F238E27FC236}">
                <a16:creationId xmlns:a16="http://schemas.microsoft.com/office/drawing/2014/main" id="{C647F7CA-9916-67BC-8373-27EA068FDE63}"/>
              </a:ext>
            </a:extLst>
          </p:cNvPr>
          <p:cNvSpPr txBox="1"/>
          <p:nvPr/>
        </p:nvSpPr>
        <p:spPr>
          <a:xfrm>
            <a:off x="194720" y="6362618"/>
            <a:ext cx="3662905" cy="369332"/>
          </a:xfrm>
          <a:prstGeom prst="rect">
            <a:avLst/>
          </a:prstGeom>
          <a:noFill/>
        </p:spPr>
        <p:txBody>
          <a:bodyPr wrap="square" rtlCol="0">
            <a:spAutoFit/>
          </a:bodyPr>
          <a:lstStyle/>
          <a:p>
            <a:r>
              <a:rPr lang="sl-SI" dirty="0"/>
              <a:t>Razvajanje brbončic</a:t>
            </a:r>
            <a:endParaRPr lang="en-US" dirty="0"/>
          </a:p>
        </p:txBody>
      </p:sp>
      <p:sp>
        <p:nvSpPr>
          <p:cNvPr id="5" name="TextBox 4">
            <a:extLst>
              <a:ext uri="{FF2B5EF4-FFF2-40B4-BE49-F238E27FC236}">
                <a16:creationId xmlns:a16="http://schemas.microsoft.com/office/drawing/2014/main" id="{6943E8A1-A162-12E0-DEC2-7EEB87C7E329}"/>
              </a:ext>
            </a:extLst>
          </p:cNvPr>
          <p:cNvSpPr txBox="1"/>
          <p:nvPr/>
        </p:nvSpPr>
        <p:spPr>
          <a:xfrm>
            <a:off x="1606859" y="310716"/>
            <a:ext cx="10151494" cy="3970318"/>
          </a:xfrm>
          <a:prstGeom prst="rect">
            <a:avLst/>
          </a:prstGeom>
          <a:noFill/>
        </p:spPr>
        <p:txBody>
          <a:bodyPr wrap="square" rtlCol="0">
            <a:spAutoFit/>
          </a:bodyPr>
          <a:lstStyle/>
          <a:p>
            <a:r>
              <a:rPr lang="sl-SI" sz="3600" dirty="0"/>
              <a:t>Kateri je eden izmed petih osnovnih človeških okusov, ki mu pravimo tudi mesni okus in nastane ob zaznavi karboksilnega aniona glutaminske kisline, njegovo ime pa izvira iz japonščine?</a:t>
            </a:r>
          </a:p>
          <a:p>
            <a:br>
              <a:rPr lang="sl-SI" sz="3600" dirty="0"/>
            </a:br>
            <a:r>
              <a:rPr lang="sl-SI" sz="3600" b="0" dirty="0">
                <a:solidFill>
                  <a:srgbClr val="FF0000"/>
                </a:solidFill>
              </a:rPr>
              <a:t>Umami</a:t>
            </a:r>
            <a:endParaRPr lang="en-US" sz="3600" dirty="0"/>
          </a:p>
        </p:txBody>
      </p:sp>
      <p:pic>
        <p:nvPicPr>
          <p:cNvPr id="11266" name="Picture 2" descr="Umami: Savory Goodness">
            <a:extLst>
              <a:ext uri="{FF2B5EF4-FFF2-40B4-BE49-F238E27FC236}">
                <a16:creationId xmlns:a16="http://schemas.microsoft.com/office/drawing/2014/main" id="{E71EF47F-E758-DD11-58A6-38AFB6F56C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9983" y="3087508"/>
            <a:ext cx="6738815" cy="3358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106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5B623-1522-ECF6-2CC7-D1EB15F7CEC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6A8F9BF-7600-5182-9AAD-2C3EDFBA56BB}"/>
              </a:ext>
            </a:extLst>
          </p:cNvPr>
          <p:cNvSpPr txBox="1"/>
          <p:nvPr/>
        </p:nvSpPr>
        <p:spPr>
          <a:xfrm>
            <a:off x="834501" y="310716"/>
            <a:ext cx="772358" cy="646331"/>
          </a:xfrm>
          <a:prstGeom prst="rect">
            <a:avLst/>
          </a:prstGeom>
          <a:noFill/>
        </p:spPr>
        <p:txBody>
          <a:bodyPr wrap="square" rtlCol="0">
            <a:spAutoFit/>
          </a:bodyPr>
          <a:lstStyle/>
          <a:p>
            <a:r>
              <a:rPr lang="sl-SI" sz="3600" dirty="0"/>
              <a:t>10.</a:t>
            </a:r>
            <a:endParaRPr lang="en-US" sz="3600" dirty="0"/>
          </a:p>
        </p:txBody>
      </p:sp>
      <p:sp>
        <p:nvSpPr>
          <p:cNvPr id="3" name="TextBox 2">
            <a:extLst>
              <a:ext uri="{FF2B5EF4-FFF2-40B4-BE49-F238E27FC236}">
                <a16:creationId xmlns:a16="http://schemas.microsoft.com/office/drawing/2014/main" id="{81776A9B-7137-03D7-E5FC-684F22FF2093}"/>
              </a:ext>
            </a:extLst>
          </p:cNvPr>
          <p:cNvSpPr txBox="1"/>
          <p:nvPr/>
        </p:nvSpPr>
        <p:spPr>
          <a:xfrm>
            <a:off x="194720" y="6362618"/>
            <a:ext cx="3662905" cy="369332"/>
          </a:xfrm>
          <a:prstGeom prst="rect">
            <a:avLst/>
          </a:prstGeom>
          <a:noFill/>
        </p:spPr>
        <p:txBody>
          <a:bodyPr wrap="square" rtlCol="0">
            <a:spAutoFit/>
          </a:bodyPr>
          <a:lstStyle/>
          <a:p>
            <a:r>
              <a:rPr lang="sl-SI" dirty="0"/>
              <a:t>Razvajanje brbončic</a:t>
            </a:r>
            <a:endParaRPr lang="en-US" dirty="0"/>
          </a:p>
        </p:txBody>
      </p:sp>
      <p:sp>
        <p:nvSpPr>
          <p:cNvPr id="5" name="TextBox 4">
            <a:extLst>
              <a:ext uri="{FF2B5EF4-FFF2-40B4-BE49-F238E27FC236}">
                <a16:creationId xmlns:a16="http://schemas.microsoft.com/office/drawing/2014/main" id="{5CFAD151-5B8B-D473-FA1F-88DAD81A29B6}"/>
              </a:ext>
            </a:extLst>
          </p:cNvPr>
          <p:cNvSpPr txBox="1"/>
          <p:nvPr/>
        </p:nvSpPr>
        <p:spPr>
          <a:xfrm>
            <a:off x="1606859" y="310716"/>
            <a:ext cx="10151494" cy="4524315"/>
          </a:xfrm>
          <a:prstGeom prst="rect">
            <a:avLst/>
          </a:prstGeom>
          <a:noFill/>
        </p:spPr>
        <p:txBody>
          <a:bodyPr wrap="square" rtlCol="0">
            <a:spAutoFit/>
          </a:bodyPr>
          <a:lstStyle/>
          <a:p>
            <a:r>
              <a:rPr lang="sl-SI" sz="3600" dirty="0"/>
              <a:t>Katera „mehka“ osnovna omaka francoske kuhinje se pripravlja iz prežganja in svetle osnove (telečje, piščančje ali ribje) in se po navadi postreže k perutninskim ali morskim jedem?</a:t>
            </a:r>
          </a:p>
          <a:p>
            <a:br>
              <a:rPr lang="sl-SI" sz="3600" dirty="0"/>
            </a:br>
            <a:r>
              <a:rPr lang="sl-SI" sz="3600" b="0" dirty="0">
                <a:solidFill>
                  <a:srgbClr val="FF0000"/>
                </a:solidFill>
              </a:rPr>
              <a:t>Žametna omaka</a:t>
            </a:r>
          </a:p>
          <a:p>
            <a:r>
              <a:rPr lang="sl-SI" sz="3600" dirty="0">
                <a:solidFill>
                  <a:srgbClr val="FF0000"/>
                </a:solidFill>
              </a:rPr>
              <a:t>(velouté)</a:t>
            </a:r>
            <a:endParaRPr lang="en-US" sz="3600" dirty="0"/>
          </a:p>
        </p:txBody>
      </p:sp>
      <p:pic>
        <p:nvPicPr>
          <p:cNvPr id="12290" name="Picture 2" descr="undefined">
            <a:extLst>
              <a:ext uri="{FF2B5EF4-FFF2-40B4-BE49-F238E27FC236}">
                <a16:creationId xmlns:a16="http://schemas.microsoft.com/office/drawing/2014/main" id="{7B9A29D0-DA37-EBE4-4A6F-2F8ECED6CC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4385" y="3125150"/>
            <a:ext cx="5414374" cy="360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2461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32A7B-9CDA-7E66-9808-CC1CF4E8D6B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F117016-6436-7CE8-DA95-1401E16882F9}"/>
              </a:ext>
            </a:extLst>
          </p:cNvPr>
          <p:cNvSpPr txBox="1"/>
          <p:nvPr/>
        </p:nvSpPr>
        <p:spPr>
          <a:xfrm>
            <a:off x="834501" y="310716"/>
            <a:ext cx="772358" cy="646331"/>
          </a:xfrm>
          <a:prstGeom prst="rect">
            <a:avLst/>
          </a:prstGeom>
          <a:noFill/>
        </p:spPr>
        <p:txBody>
          <a:bodyPr wrap="square" rtlCol="0">
            <a:spAutoFit/>
          </a:bodyPr>
          <a:lstStyle/>
          <a:p>
            <a:r>
              <a:rPr lang="sl-SI" sz="3600" dirty="0"/>
              <a:t>11.</a:t>
            </a:r>
            <a:endParaRPr lang="en-US" sz="3600" dirty="0"/>
          </a:p>
        </p:txBody>
      </p:sp>
      <p:sp>
        <p:nvSpPr>
          <p:cNvPr id="3" name="TextBox 2">
            <a:extLst>
              <a:ext uri="{FF2B5EF4-FFF2-40B4-BE49-F238E27FC236}">
                <a16:creationId xmlns:a16="http://schemas.microsoft.com/office/drawing/2014/main" id="{4CC99783-465C-05EA-279B-486268A8CFD3}"/>
              </a:ext>
            </a:extLst>
          </p:cNvPr>
          <p:cNvSpPr txBox="1"/>
          <p:nvPr/>
        </p:nvSpPr>
        <p:spPr>
          <a:xfrm>
            <a:off x="194720" y="6362618"/>
            <a:ext cx="3662905" cy="369332"/>
          </a:xfrm>
          <a:prstGeom prst="rect">
            <a:avLst/>
          </a:prstGeom>
          <a:noFill/>
        </p:spPr>
        <p:txBody>
          <a:bodyPr wrap="square" rtlCol="0">
            <a:spAutoFit/>
          </a:bodyPr>
          <a:lstStyle/>
          <a:p>
            <a:r>
              <a:rPr lang="sl-SI" dirty="0"/>
              <a:t>Razvajanje brbončic</a:t>
            </a:r>
            <a:endParaRPr lang="en-US" dirty="0"/>
          </a:p>
        </p:txBody>
      </p:sp>
      <p:sp>
        <p:nvSpPr>
          <p:cNvPr id="5" name="TextBox 4">
            <a:extLst>
              <a:ext uri="{FF2B5EF4-FFF2-40B4-BE49-F238E27FC236}">
                <a16:creationId xmlns:a16="http://schemas.microsoft.com/office/drawing/2014/main" id="{BFC5F9CB-9EE9-0FDF-E3BE-915B464B0D25}"/>
              </a:ext>
            </a:extLst>
          </p:cNvPr>
          <p:cNvSpPr txBox="1"/>
          <p:nvPr/>
        </p:nvSpPr>
        <p:spPr>
          <a:xfrm>
            <a:off x="1606859" y="310716"/>
            <a:ext cx="10151494" cy="3970318"/>
          </a:xfrm>
          <a:prstGeom prst="rect">
            <a:avLst/>
          </a:prstGeom>
          <a:noFill/>
        </p:spPr>
        <p:txBody>
          <a:bodyPr wrap="square" rtlCol="0">
            <a:spAutoFit/>
          </a:bodyPr>
          <a:lstStyle/>
          <a:p>
            <a:r>
              <a:rPr lang="sl-SI" sz="3600" dirty="0"/>
              <a:t>V katerih televizijskih serijah lahko zasledimo restavracijo Los Pollos Hermanos, fiktivnega konkurenta lokalnim KFC-jem? Za točko je treba navesti imeni obeh serij.</a:t>
            </a:r>
          </a:p>
          <a:p>
            <a:br>
              <a:rPr lang="sl-SI" sz="3600" dirty="0"/>
            </a:br>
            <a:r>
              <a:rPr lang="sl-SI" sz="3600" dirty="0">
                <a:solidFill>
                  <a:srgbClr val="FF0000"/>
                </a:solidFill>
              </a:rPr>
              <a:t>Breaking Bad,</a:t>
            </a:r>
          </a:p>
          <a:p>
            <a:r>
              <a:rPr lang="sl-SI" sz="3600" dirty="0">
                <a:solidFill>
                  <a:srgbClr val="FF0000"/>
                </a:solidFill>
              </a:rPr>
              <a:t>Better Call Saul </a:t>
            </a:r>
            <a:endParaRPr lang="en-US" sz="3600" dirty="0"/>
          </a:p>
        </p:txBody>
      </p:sp>
      <p:pic>
        <p:nvPicPr>
          <p:cNvPr id="13314" name="Picture 2" descr="Los Pollos Hermanos - Breaking Bad Locations">
            <a:extLst>
              <a:ext uri="{FF2B5EF4-FFF2-40B4-BE49-F238E27FC236}">
                <a16:creationId xmlns:a16="http://schemas.microsoft.com/office/drawing/2014/main" id="{6EDA8438-B5DC-0AEE-56E6-E7597485C3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078" y="2980707"/>
            <a:ext cx="6668877" cy="3751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743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56E2B-0C67-14DB-938F-EB5F3BF807E7}"/>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D772AB9D-6F0F-86B6-DD9A-AEECEA7A5AC2}"/>
              </a:ext>
            </a:extLst>
          </p:cNvPr>
          <p:cNvSpPr>
            <a:spLocks noGrp="1"/>
          </p:cNvSpPr>
          <p:nvPr>
            <p:ph type="title"/>
          </p:nvPr>
        </p:nvSpPr>
        <p:spPr>
          <a:xfrm>
            <a:off x="1606859" y="310716"/>
            <a:ext cx="9679951" cy="5910984"/>
          </a:xfrm>
        </p:spPr>
        <p:txBody>
          <a:bodyPr>
            <a:normAutofit/>
          </a:bodyPr>
          <a:lstStyle/>
          <a:p>
            <a:pPr>
              <a:lnSpc>
                <a:spcPct val="100000"/>
              </a:lnSpc>
            </a:pPr>
            <a:r>
              <a:rPr lang="sl-SI" sz="3600">
                <a:ea typeface="+mj-lt"/>
                <a:cs typeface="+mj-lt"/>
              </a:rPr>
              <a:t>Koliko zaporednih tekem brez premora je odigral bejzbolist Cal Ripken Jr. v ligi MLB in s tem postavil skoraj nedosegljiv rekord?</a:t>
            </a:r>
            <a:br>
              <a:rPr lang="sl-SI" sz="3600">
                <a:ea typeface="+mj-lt"/>
                <a:cs typeface="+mj-lt"/>
              </a:rPr>
            </a:br>
            <a:br>
              <a:rPr lang="sl-SI" sz="3600"/>
            </a:br>
            <a:r>
              <a:rPr lang="sl-SI" sz="3600">
                <a:solidFill>
                  <a:srgbClr val="FF0000"/>
                </a:solidFill>
                <a:ea typeface="+mj-lt"/>
                <a:cs typeface="+mj-lt"/>
              </a:rPr>
              <a:t>2.632</a:t>
            </a:r>
            <a:endParaRPr lang="sl-SI" sz="3600" dirty="0"/>
          </a:p>
        </p:txBody>
      </p:sp>
      <p:sp>
        <p:nvSpPr>
          <p:cNvPr id="4" name="TextBox 3">
            <a:extLst>
              <a:ext uri="{FF2B5EF4-FFF2-40B4-BE49-F238E27FC236}">
                <a16:creationId xmlns:a16="http://schemas.microsoft.com/office/drawing/2014/main" id="{54E50ED4-6A49-F12E-58AB-4D8405391535}"/>
              </a:ext>
            </a:extLst>
          </p:cNvPr>
          <p:cNvSpPr txBox="1"/>
          <p:nvPr/>
        </p:nvSpPr>
        <p:spPr>
          <a:xfrm>
            <a:off x="834501" y="310716"/>
            <a:ext cx="772358" cy="646331"/>
          </a:xfrm>
          <a:prstGeom prst="rect">
            <a:avLst/>
          </a:prstGeom>
          <a:noFill/>
        </p:spPr>
        <p:txBody>
          <a:bodyPr wrap="square" rtlCol="0">
            <a:spAutoFit/>
          </a:bodyPr>
          <a:lstStyle/>
          <a:p>
            <a:r>
              <a:rPr lang="sl-SI" sz="3600"/>
              <a:t>0.</a:t>
            </a:r>
            <a:endParaRPr lang="en-US" sz="3600" dirty="0"/>
          </a:p>
        </p:txBody>
      </p:sp>
      <p:pic>
        <p:nvPicPr>
          <p:cNvPr id="15362" name="Picture 2" descr="Cal Ripken, Jr. | Stats, Streak, &amp; Facts | Britannica">
            <a:extLst>
              <a:ext uri="{FF2B5EF4-FFF2-40B4-BE49-F238E27FC236}">
                <a16:creationId xmlns:a16="http://schemas.microsoft.com/office/drawing/2014/main" id="{9DD188AC-61A3-2776-EC27-E594FB7324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0881" y="2543007"/>
            <a:ext cx="3170237" cy="4063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9128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EA3F4-999F-969A-EA7E-33B41D0363D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FF9908D-0F09-04D5-C2C6-6620BB646810}"/>
              </a:ext>
            </a:extLst>
          </p:cNvPr>
          <p:cNvSpPr txBox="1"/>
          <p:nvPr/>
        </p:nvSpPr>
        <p:spPr>
          <a:xfrm>
            <a:off x="834501" y="310716"/>
            <a:ext cx="772358" cy="646331"/>
          </a:xfrm>
          <a:prstGeom prst="rect">
            <a:avLst/>
          </a:prstGeom>
          <a:noFill/>
        </p:spPr>
        <p:txBody>
          <a:bodyPr wrap="square" rtlCol="0">
            <a:spAutoFit/>
          </a:bodyPr>
          <a:lstStyle/>
          <a:p>
            <a:r>
              <a:rPr lang="sl-SI" sz="3600" dirty="0"/>
              <a:t>12.</a:t>
            </a:r>
            <a:endParaRPr lang="en-US" sz="3600" dirty="0"/>
          </a:p>
        </p:txBody>
      </p:sp>
      <p:sp>
        <p:nvSpPr>
          <p:cNvPr id="5" name="TextBox 4">
            <a:extLst>
              <a:ext uri="{FF2B5EF4-FFF2-40B4-BE49-F238E27FC236}">
                <a16:creationId xmlns:a16="http://schemas.microsoft.com/office/drawing/2014/main" id="{62C0273F-78ED-D084-0A38-F3B3A7642B92}"/>
              </a:ext>
            </a:extLst>
          </p:cNvPr>
          <p:cNvSpPr txBox="1"/>
          <p:nvPr/>
        </p:nvSpPr>
        <p:spPr>
          <a:xfrm>
            <a:off x="1606859" y="310716"/>
            <a:ext cx="10151494" cy="1754326"/>
          </a:xfrm>
          <a:prstGeom prst="rect">
            <a:avLst/>
          </a:prstGeom>
          <a:noFill/>
        </p:spPr>
        <p:txBody>
          <a:bodyPr wrap="square" rtlCol="0">
            <a:spAutoFit/>
          </a:bodyPr>
          <a:lstStyle/>
          <a:p>
            <a:r>
              <a:rPr lang="sl-SI" sz="3600" dirty="0"/>
              <a:t>a) Kdo je avtor naslednje slike?</a:t>
            </a:r>
          </a:p>
          <a:p>
            <a:br>
              <a:rPr lang="sl-SI" sz="3600" dirty="0"/>
            </a:br>
            <a:r>
              <a:rPr lang="sl-SI" sz="3600" b="0" dirty="0">
                <a:solidFill>
                  <a:srgbClr val="FF0000"/>
                </a:solidFill>
              </a:rPr>
              <a:t>Paul Cezanne</a:t>
            </a:r>
            <a:endParaRPr lang="en-US" sz="3600" dirty="0"/>
          </a:p>
        </p:txBody>
      </p:sp>
      <p:sp>
        <p:nvSpPr>
          <p:cNvPr id="3" name="TextBox 2">
            <a:extLst>
              <a:ext uri="{FF2B5EF4-FFF2-40B4-BE49-F238E27FC236}">
                <a16:creationId xmlns:a16="http://schemas.microsoft.com/office/drawing/2014/main" id="{7091EAB8-D9E9-61C8-9D40-DE07F584E51C}"/>
              </a:ext>
            </a:extLst>
          </p:cNvPr>
          <p:cNvSpPr txBox="1"/>
          <p:nvPr/>
        </p:nvSpPr>
        <p:spPr>
          <a:xfrm>
            <a:off x="194720" y="6362618"/>
            <a:ext cx="3662905" cy="369332"/>
          </a:xfrm>
          <a:prstGeom prst="rect">
            <a:avLst/>
          </a:prstGeom>
          <a:noFill/>
        </p:spPr>
        <p:txBody>
          <a:bodyPr wrap="square" rtlCol="0">
            <a:spAutoFit/>
          </a:bodyPr>
          <a:lstStyle/>
          <a:p>
            <a:r>
              <a:rPr lang="sl-SI" dirty="0"/>
              <a:t>Razvajanje brbončic</a:t>
            </a:r>
            <a:endParaRPr lang="en-US" dirty="0"/>
          </a:p>
        </p:txBody>
      </p:sp>
      <p:pic>
        <p:nvPicPr>
          <p:cNvPr id="9218" name="Picture 2" descr="The Basket of Apples - Wikipedia">
            <a:extLst>
              <a:ext uri="{FF2B5EF4-FFF2-40B4-BE49-F238E27FC236}">
                <a16:creationId xmlns:a16="http://schemas.microsoft.com/office/drawing/2014/main" id="{1D7E9C82-F822-8A8F-6E1F-EBCAA5BE4B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8518" y="1768943"/>
            <a:ext cx="5969608" cy="4778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7533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632F2-4B55-2CCE-77A1-EBD693F64C0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1BB8450-4BFE-44F3-95E2-14EE145634B8}"/>
              </a:ext>
            </a:extLst>
          </p:cNvPr>
          <p:cNvSpPr txBox="1"/>
          <p:nvPr/>
        </p:nvSpPr>
        <p:spPr>
          <a:xfrm>
            <a:off x="834501" y="310716"/>
            <a:ext cx="772358" cy="646331"/>
          </a:xfrm>
          <a:prstGeom prst="rect">
            <a:avLst/>
          </a:prstGeom>
          <a:noFill/>
        </p:spPr>
        <p:txBody>
          <a:bodyPr wrap="square" rtlCol="0">
            <a:spAutoFit/>
          </a:bodyPr>
          <a:lstStyle/>
          <a:p>
            <a:r>
              <a:rPr lang="sl-SI" sz="3600" dirty="0"/>
              <a:t>12.</a:t>
            </a:r>
            <a:endParaRPr lang="en-US" sz="3600" dirty="0"/>
          </a:p>
        </p:txBody>
      </p:sp>
      <p:sp>
        <p:nvSpPr>
          <p:cNvPr id="3" name="TextBox 2">
            <a:extLst>
              <a:ext uri="{FF2B5EF4-FFF2-40B4-BE49-F238E27FC236}">
                <a16:creationId xmlns:a16="http://schemas.microsoft.com/office/drawing/2014/main" id="{EAEDDD6E-18C6-C9E4-F87C-A267F2ED4C02}"/>
              </a:ext>
            </a:extLst>
          </p:cNvPr>
          <p:cNvSpPr txBox="1"/>
          <p:nvPr/>
        </p:nvSpPr>
        <p:spPr>
          <a:xfrm>
            <a:off x="194720" y="6362618"/>
            <a:ext cx="3662905" cy="369332"/>
          </a:xfrm>
          <a:prstGeom prst="rect">
            <a:avLst/>
          </a:prstGeom>
          <a:noFill/>
        </p:spPr>
        <p:txBody>
          <a:bodyPr wrap="square" rtlCol="0">
            <a:spAutoFit/>
          </a:bodyPr>
          <a:lstStyle/>
          <a:p>
            <a:r>
              <a:rPr lang="sl-SI" dirty="0"/>
              <a:t>Razvajanje brbončic</a:t>
            </a:r>
            <a:endParaRPr lang="en-US" dirty="0"/>
          </a:p>
        </p:txBody>
      </p:sp>
      <p:sp>
        <p:nvSpPr>
          <p:cNvPr id="5" name="TextBox 4">
            <a:extLst>
              <a:ext uri="{FF2B5EF4-FFF2-40B4-BE49-F238E27FC236}">
                <a16:creationId xmlns:a16="http://schemas.microsoft.com/office/drawing/2014/main" id="{C02E18A0-8AA1-B2F6-BAC1-C39763EC8108}"/>
              </a:ext>
            </a:extLst>
          </p:cNvPr>
          <p:cNvSpPr txBox="1"/>
          <p:nvPr/>
        </p:nvSpPr>
        <p:spPr>
          <a:xfrm>
            <a:off x="1606859" y="310716"/>
            <a:ext cx="10151494" cy="1754326"/>
          </a:xfrm>
          <a:prstGeom prst="rect">
            <a:avLst/>
          </a:prstGeom>
          <a:noFill/>
        </p:spPr>
        <p:txBody>
          <a:bodyPr wrap="square" rtlCol="0">
            <a:spAutoFit/>
          </a:bodyPr>
          <a:lstStyle/>
          <a:p>
            <a:r>
              <a:rPr lang="sl-SI" sz="3600" dirty="0"/>
              <a:t>b) Kdo je avtor naslednje slike?</a:t>
            </a:r>
          </a:p>
          <a:p>
            <a:br>
              <a:rPr lang="sl-SI" sz="3600" dirty="0"/>
            </a:br>
            <a:r>
              <a:rPr lang="sl-SI" sz="3600" b="0" dirty="0">
                <a:solidFill>
                  <a:srgbClr val="FF0000"/>
                </a:solidFill>
              </a:rPr>
              <a:t>Vincent Van Gogh</a:t>
            </a:r>
            <a:endParaRPr lang="en-US" sz="3600" dirty="0"/>
          </a:p>
        </p:txBody>
      </p:sp>
      <p:pic>
        <p:nvPicPr>
          <p:cNvPr id="10244" name="Picture 4" descr="The Potato Eaters - Wikipedia">
            <a:extLst>
              <a:ext uri="{FF2B5EF4-FFF2-40B4-BE49-F238E27FC236}">
                <a16:creationId xmlns:a16="http://schemas.microsoft.com/office/drawing/2014/main" id="{2D121A39-C9CD-0371-6F44-9B07CCF8DA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3238" y="2260322"/>
            <a:ext cx="6294437" cy="4471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5423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CF1E1-F2D4-927A-8A62-EA06FD58929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23CE766-D830-B4AE-F106-377E1F9E905E}"/>
              </a:ext>
            </a:extLst>
          </p:cNvPr>
          <p:cNvSpPr txBox="1"/>
          <p:nvPr/>
        </p:nvSpPr>
        <p:spPr>
          <a:xfrm>
            <a:off x="834501" y="310716"/>
            <a:ext cx="772358" cy="646331"/>
          </a:xfrm>
          <a:prstGeom prst="rect">
            <a:avLst/>
          </a:prstGeom>
          <a:noFill/>
        </p:spPr>
        <p:txBody>
          <a:bodyPr wrap="square" rtlCol="0">
            <a:spAutoFit/>
          </a:bodyPr>
          <a:lstStyle/>
          <a:p>
            <a:r>
              <a:rPr lang="sl-SI" sz="3600" dirty="0"/>
              <a:t>12.</a:t>
            </a:r>
            <a:endParaRPr lang="en-US" sz="3600" dirty="0"/>
          </a:p>
        </p:txBody>
      </p:sp>
      <p:sp>
        <p:nvSpPr>
          <p:cNvPr id="3" name="TextBox 2">
            <a:extLst>
              <a:ext uri="{FF2B5EF4-FFF2-40B4-BE49-F238E27FC236}">
                <a16:creationId xmlns:a16="http://schemas.microsoft.com/office/drawing/2014/main" id="{8C9BB9A8-86AD-FBF3-443B-A097C423834C}"/>
              </a:ext>
            </a:extLst>
          </p:cNvPr>
          <p:cNvSpPr txBox="1"/>
          <p:nvPr/>
        </p:nvSpPr>
        <p:spPr>
          <a:xfrm>
            <a:off x="194720" y="6362618"/>
            <a:ext cx="3662905" cy="369332"/>
          </a:xfrm>
          <a:prstGeom prst="rect">
            <a:avLst/>
          </a:prstGeom>
          <a:noFill/>
        </p:spPr>
        <p:txBody>
          <a:bodyPr wrap="square" rtlCol="0">
            <a:spAutoFit/>
          </a:bodyPr>
          <a:lstStyle/>
          <a:p>
            <a:r>
              <a:rPr lang="sl-SI" dirty="0"/>
              <a:t>Razvajanje brbončic</a:t>
            </a:r>
            <a:endParaRPr lang="en-US" dirty="0"/>
          </a:p>
        </p:txBody>
      </p:sp>
      <p:sp>
        <p:nvSpPr>
          <p:cNvPr id="5" name="TextBox 4">
            <a:extLst>
              <a:ext uri="{FF2B5EF4-FFF2-40B4-BE49-F238E27FC236}">
                <a16:creationId xmlns:a16="http://schemas.microsoft.com/office/drawing/2014/main" id="{11FD2652-CC35-FD93-4DE7-9E7AC1139103}"/>
              </a:ext>
            </a:extLst>
          </p:cNvPr>
          <p:cNvSpPr txBox="1"/>
          <p:nvPr/>
        </p:nvSpPr>
        <p:spPr>
          <a:xfrm>
            <a:off x="1606859" y="310716"/>
            <a:ext cx="10151494" cy="1754326"/>
          </a:xfrm>
          <a:prstGeom prst="rect">
            <a:avLst/>
          </a:prstGeom>
          <a:noFill/>
        </p:spPr>
        <p:txBody>
          <a:bodyPr wrap="square" rtlCol="0">
            <a:spAutoFit/>
          </a:bodyPr>
          <a:lstStyle/>
          <a:p>
            <a:r>
              <a:rPr lang="sl-SI" sz="3600" dirty="0"/>
              <a:t>c) Kdo je avtor naslednje slike?</a:t>
            </a:r>
          </a:p>
          <a:p>
            <a:br>
              <a:rPr lang="sl-SI" sz="3600" dirty="0"/>
            </a:br>
            <a:r>
              <a:rPr lang="sl-SI" sz="3600" b="0" noProof="0" dirty="0">
                <a:solidFill>
                  <a:srgbClr val="FF0000"/>
                </a:solidFill>
              </a:rPr>
              <a:t>Andy Warhol</a:t>
            </a:r>
            <a:endParaRPr lang="en-US" sz="3600" dirty="0"/>
          </a:p>
        </p:txBody>
      </p:sp>
      <p:pic>
        <p:nvPicPr>
          <p:cNvPr id="11266" name="Picture 2" descr="10 Facts About Warhol's Campbell's Soup Cans | MyArtbroker">
            <a:extLst>
              <a:ext uri="{FF2B5EF4-FFF2-40B4-BE49-F238E27FC236}">
                <a16:creationId xmlns:a16="http://schemas.microsoft.com/office/drawing/2014/main" id="{E5D565DA-078E-32D4-39CF-BE453A351F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5125" y="1232284"/>
            <a:ext cx="3524250" cy="53816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6336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3C509-FD20-544B-3EB6-B3F95340334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32A743C-FCEC-AF60-A44C-6DF2B8B3F37B}"/>
              </a:ext>
            </a:extLst>
          </p:cNvPr>
          <p:cNvSpPr txBox="1"/>
          <p:nvPr/>
        </p:nvSpPr>
        <p:spPr>
          <a:xfrm>
            <a:off x="834501" y="310716"/>
            <a:ext cx="772358" cy="646331"/>
          </a:xfrm>
          <a:prstGeom prst="rect">
            <a:avLst/>
          </a:prstGeom>
          <a:noFill/>
        </p:spPr>
        <p:txBody>
          <a:bodyPr wrap="square" rtlCol="0">
            <a:spAutoFit/>
          </a:bodyPr>
          <a:lstStyle/>
          <a:p>
            <a:r>
              <a:rPr lang="sl-SI" sz="3600" dirty="0"/>
              <a:t>12.</a:t>
            </a:r>
            <a:endParaRPr lang="en-US" sz="3600" dirty="0"/>
          </a:p>
        </p:txBody>
      </p:sp>
      <p:sp>
        <p:nvSpPr>
          <p:cNvPr id="3" name="TextBox 2">
            <a:extLst>
              <a:ext uri="{FF2B5EF4-FFF2-40B4-BE49-F238E27FC236}">
                <a16:creationId xmlns:a16="http://schemas.microsoft.com/office/drawing/2014/main" id="{4D59A7CE-C9A3-8575-B045-2F4B338ECCAA}"/>
              </a:ext>
            </a:extLst>
          </p:cNvPr>
          <p:cNvSpPr txBox="1"/>
          <p:nvPr/>
        </p:nvSpPr>
        <p:spPr>
          <a:xfrm>
            <a:off x="194720" y="6362618"/>
            <a:ext cx="3662905" cy="369332"/>
          </a:xfrm>
          <a:prstGeom prst="rect">
            <a:avLst/>
          </a:prstGeom>
          <a:noFill/>
        </p:spPr>
        <p:txBody>
          <a:bodyPr wrap="square" rtlCol="0">
            <a:spAutoFit/>
          </a:bodyPr>
          <a:lstStyle/>
          <a:p>
            <a:r>
              <a:rPr lang="sl-SI" dirty="0"/>
              <a:t>Razvajanje brbončic</a:t>
            </a:r>
            <a:endParaRPr lang="en-US" dirty="0"/>
          </a:p>
        </p:txBody>
      </p:sp>
      <p:sp>
        <p:nvSpPr>
          <p:cNvPr id="5" name="TextBox 4">
            <a:extLst>
              <a:ext uri="{FF2B5EF4-FFF2-40B4-BE49-F238E27FC236}">
                <a16:creationId xmlns:a16="http://schemas.microsoft.com/office/drawing/2014/main" id="{C94FB716-5970-C495-EC00-CAC78250E22A}"/>
              </a:ext>
            </a:extLst>
          </p:cNvPr>
          <p:cNvSpPr txBox="1"/>
          <p:nvPr/>
        </p:nvSpPr>
        <p:spPr>
          <a:xfrm>
            <a:off x="1606859" y="310716"/>
            <a:ext cx="10151494" cy="1754326"/>
          </a:xfrm>
          <a:prstGeom prst="rect">
            <a:avLst/>
          </a:prstGeom>
          <a:noFill/>
        </p:spPr>
        <p:txBody>
          <a:bodyPr wrap="square" rtlCol="0">
            <a:spAutoFit/>
          </a:bodyPr>
          <a:lstStyle/>
          <a:p>
            <a:r>
              <a:rPr lang="sl-SI" sz="3600" dirty="0"/>
              <a:t>d) Kdo je avtor naslednje slike?</a:t>
            </a:r>
          </a:p>
          <a:p>
            <a:br>
              <a:rPr lang="sl-SI" sz="3600" dirty="0"/>
            </a:br>
            <a:r>
              <a:rPr lang="sl-SI" sz="3600" b="0" dirty="0">
                <a:solidFill>
                  <a:srgbClr val="FF0000"/>
                </a:solidFill>
              </a:rPr>
              <a:t>Antoine Vollon</a:t>
            </a:r>
            <a:endParaRPr lang="en-US" sz="3600" dirty="0"/>
          </a:p>
        </p:txBody>
      </p:sp>
      <p:pic>
        <p:nvPicPr>
          <p:cNvPr id="12290" name="Picture 2" descr="Mound of Butter - Wikipedia">
            <a:extLst>
              <a:ext uri="{FF2B5EF4-FFF2-40B4-BE49-F238E27FC236}">
                <a16:creationId xmlns:a16="http://schemas.microsoft.com/office/drawing/2014/main" id="{0B957FBA-1EFC-DEA8-22FF-EF9F8A169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9126" y="1507052"/>
            <a:ext cx="6140450" cy="5040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8834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90F64-B1B1-ECDD-520B-835F259B6F4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6B40341-9089-FA2C-2F72-45ABD637D09D}"/>
              </a:ext>
            </a:extLst>
          </p:cNvPr>
          <p:cNvSpPr txBox="1"/>
          <p:nvPr/>
        </p:nvSpPr>
        <p:spPr>
          <a:xfrm>
            <a:off x="834501" y="310716"/>
            <a:ext cx="772358" cy="646331"/>
          </a:xfrm>
          <a:prstGeom prst="rect">
            <a:avLst/>
          </a:prstGeom>
          <a:noFill/>
        </p:spPr>
        <p:txBody>
          <a:bodyPr wrap="square" rtlCol="0">
            <a:spAutoFit/>
          </a:bodyPr>
          <a:lstStyle/>
          <a:p>
            <a:r>
              <a:rPr lang="sl-SI" sz="3600" dirty="0"/>
              <a:t>13.</a:t>
            </a:r>
            <a:endParaRPr lang="en-US" sz="3600" dirty="0"/>
          </a:p>
        </p:txBody>
      </p:sp>
      <p:sp>
        <p:nvSpPr>
          <p:cNvPr id="3" name="TextBox 2">
            <a:extLst>
              <a:ext uri="{FF2B5EF4-FFF2-40B4-BE49-F238E27FC236}">
                <a16:creationId xmlns:a16="http://schemas.microsoft.com/office/drawing/2014/main" id="{955D45FC-E44B-7344-F1F2-7DCFE2A8C55E}"/>
              </a:ext>
            </a:extLst>
          </p:cNvPr>
          <p:cNvSpPr txBox="1"/>
          <p:nvPr/>
        </p:nvSpPr>
        <p:spPr>
          <a:xfrm>
            <a:off x="194720" y="6362618"/>
            <a:ext cx="3662905" cy="369332"/>
          </a:xfrm>
          <a:prstGeom prst="rect">
            <a:avLst/>
          </a:prstGeom>
          <a:noFill/>
        </p:spPr>
        <p:txBody>
          <a:bodyPr wrap="square" rtlCol="0">
            <a:spAutoFit/>
          </a:bodyPr>
          <a:lstStyle/>
          <a:p>
            <a:r>
              <a:rPr lang="sl-SI" dirty="0"/>
              <a:t>Razvajanje brbončic</a:t>
            </a:r>
            <a:endParaRPr lang="en-US" dirty="0"/>
          </a:p>
        </p:txBody>
      </p:sp>
      <p:sp>
        <p:nvSpPr>
          <p:cNvPr id="5" name="TextBox 4">
            <a:extLst>
              <a:ext uri="{FF2B5EF4-FFF2-40B4-BE49-F238E27FC236}">
                <a16:creationId xmlns:a16="http://schemas.microsoft.com/office/drawing/2014/main" id="{9C5A5270-FBF1-18A1-242F-3FBDF2CDF450}"/>
              </a:ext>
            </a:extLst>
          </p:cNvPr>
          <p:cNvSpPr txBox="1"/>
          <p:nvPr/>
        </p:nvSpPr>
        <p:spPr>
          <a:xfrm>
            <a:off x="1606859" y="310716"/>
            <a:ext cx="10151494" cy="3416320"/>
          </a:xfrm>
          <a:prstGeom prst="rect">
            <a:avLst/>
          </a:prstGeom>
          <a:noFill/>
        </p:spPr>
        <p:txBody>
          <a:bodyPr wrap="square" rtlCol="0">
            <a:spAutoFit/>
          </a:bodyPr>
          <a:lstStyle/>
          <a:p>
            <a:r>
              <a:rPr lang="sl-SI" sz="3600" dirty="0"/>
              <a:t>Kako se imenuje znana vrsta pomaranč z debelo kožo in malo peškami, ki so jo včasih na veliko izvažali iz pristanišča v okolici Tel Aviva? V Crvenki to vrsto pomaranč nedvomno poznajo.</a:t>
            </a:r>
          </a:p>
          <a:p>
            <a:br>
              <a:rPr lang="sl-SI" sz="3600" dirty="0"/>
            </a:br>
            <a:r>
              <a:rPr lang="sl-SI" sz="3600" b="0" dirty="0">
                <a:solidFill>
                  <a:srgbClr val="FF0000"/>
                </a:solidFill>
              </a:rPr>
              <a:t>Jafa</a:t>
            </a:r>
            <a:endParaRPr lang="en-US" sz="3600" dirty="0"/>
          </a:p>
        </p:txBody>
      </p:sp>
      <p:pic>
        <p:nvPicPr>
          <p:cNvPr id="13314" name="Picture 2" descr="What Are Jaffa Oranges?">
            <a:extLst>
              <a:ext uri="{FF2B5EF4-FFF2-40B4-BE49-F238E27FC236}">
                <a16:creationId xmlns:a16="http://schemas.microsoft.com/office/drawing/2014/main" id="{D62C57E8-0AA3-A7A1-7CA9-17D9DAE490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7742" y="2969954"/>
            <a:ext cx="4900611" cy="357733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BISKVIT S SADNIM ŽELEJEM POMARANČA OBLIT S ČOKOLADO JAFFA, CRVENKA, 150G">
            <a:extLst>
              <a:ext uri="{FF2B5EF4-FFF2-40B4-BE49-F238E27FC236}">
                <a16:creationId xmlns:a16="http://schemas.microsoft.com/office/drawing/2014/main" id="{464D39F1-3146-1C97-0CFD-A30614A92C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122" b="27066"/>
          <a:stretch>
            <a:fillRect/>
          </a:stretch>
        </p:blipFill>
        <p:spPr bwMode="auto">
          <a:xfrm>
            <a:off x="1606859" y="4016545"/>
            <a:ext cx="4489141" cy="2056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6721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3A573-3541-3FB4-8DE0-8E2A96E6544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309BEC6-C15E-87F9-C13B-F19F7F5675A5}"/>
              </a:ext>
            </a:extLst>
          </p:cNvPr>
          <p:cNvSpPr txBox="1"/>
          <p:nvPr/>
        </p:nvSpPr>
        <p:spPr>
          <a:xfrm>
            <a:off x="834501" y="310716"/>
            <a:ext cx="772358" cy="646331"/>
          </a:xfrm>
          <a:prstGeom prst="rect">
            <a:avLst/>
          </a:prstGeom>
          <a:noFill/>
        </p:spPr>
        <p:txBody>
          <a:bodyPr wrap="square" rtlCol="0">
            <a:spAutoFit/>
          </a:bodyPr>
          <a:lstStyle/>
          <a:p>
            <a:r>
              <a:rPr lang="sl-SI" sz="3600" dirty="0"/>
              <a:t>14.</a:t>
            </a:r>
            <a:endParaRPr lang="en-US" sz="3600" dirty="0"/>
          </a:p>
        </p:txBody>
      </p:sp>
      <p:sp>
        <p:nvSpPr>
          <p:cNvPr id="3" name="TextBox 2">
            <a:extLst>
              <a:ext uri="{FF2B5EF4-FFF2-40B4-BE49-F238E27FC236}">
                <a16:creationId xmlns:a16="http://schemas.microsoft.com/office/drawing/2014/main" id="{60ACB95C-54CA-AD2D-66EF-BA3C61EA2F01}"/>
              </a:ext>
            </a:extLst>
          </p:cNvPr>
          <p:cNvSpPr txBox="1"/>
          <p:nvPr/>
        </p:nvSpPr>
        <p:spPr>
          <a:xfrm>
            <a:off x="194720" y="6362618"/>
            <a:ext cx="3662905" cy="369332"/>
          </a:xfrm>
          <a:prstGeom prst="rect">
            <a:avLst/>
          </a:prstGeom>
          <a:noFill/>
        </p:spPr>
        <p:txBody>
          <a:bodyPr wrap="square" rtlCol="0">
            <a:spAutoFit/>
          </a:bodyPr>
          <a:lstStyle/>
          <a:p>
            <a:r>
              <a:rPr lang="sl-SI" dirty="0"/>
              <a:t>Razvajanje brbončic</a:t>
            </a:r>
            <a:endParaRPr lang="en-US" dirty="0"/>
          </a:p>
        </p:txBody>
      </p:sp>
      <p:sp>
        <p:nvSpPr>
          <p:cNvPr id="5" name="TextBox 4">
            <a:extLst>
              <a:ext uri="{FF2B5EF4-FFF2-40B4-BE49-F238E27FC236}">
                <a16:creationId xmlns:a16="http://schemas.microsoft.com/office/drawing/2014/main" id="{6C8DC9B2-9794-C177-1A17-C61AEE92F1E6}"/>
              </a:ext>
            </a:extLst>
          </p:cNvPr>
          <p:cNvSpPr txBox="1"/>
          <p:nvPr/>
        </p:nvSpPr>
        <p:spPr>
          <a:xfrm>
            <a:off x="1606859" y="310716"/>
            <a:ext cx="10151494" cy="2308324"/>
          </a:xfrm>
          <a:prstGeom prst="rect">
            <a:avLst/>
          </a:prstGeom>
          <a:noFill/>
        </p:spPr>
        <p:txBody>
          <a:bodyPr wrap="square" rtlCol="0">
            <a:spAutoFit/>
          </a:bodyPr>
          <a:lstStyle/>
          <a:p>
            <a:r>
              <a:rPr lang="sl-SI" sz="3600" dirty="0"/>
              <a:t>Katero mersko enoto uporabljamo za koncentracijo kapsaicinoidov v paprikah?</a:t>
            </a:r>
          </a:p>
          <a:p>
            <a:br>
              <a:rPr lang="sl-SI" sz="3600" u="sng" dirty="0"/>
            </a:br>
            <a:r>
              <a:rPr lang="sl-SI" sz="3600" b="0" dirty="0">
                <a:solidFill>
                  <a:srgbClr val="FF0000"/>
                </a:solidFill>
              </a:rPr>
              <a:t>Skovil</a:t>
            </a:r>
            <a:endParaRPr lang="en-US" sz="3600" dirty="0"/>
          </a:p>
        </p:txBody>
      </p:sp>
      <p:pic>
        <p:nvPicPr>
          <p:cNvPr id="14338" name="Picture 2" descr="undefined">
            <a:extLst>
              <a:ext uri="{FF2B5EF4-FFF2-40B4-BE49-F238E27FC236}">
                <a16:creationId xmlns:a16="http://schemas.microsoft.com/office/drawing/2014/main" id="{26F05EDE-9113-14E4-5D99-F9B34B272F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8953" y="3429000"/>
            <a:ext cx="5908431" cy="1689442"/>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Paprika Peppers - Chili Pepper Madness">
            <a:extLst>
              <a:ext uri="{FF2B5EF4-FFF2-40B4-BE49-F238E27FC236}">
                <a16:creationId xmlns:a16="http://schemas.microsoft.com/office/drawing/2014/main" id="{143A664B-1952-FC5B-A2D6-42700DDABE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8916" y="1962730"/>
            <a:ext cx="3034975" cy="4552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1107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3DB30-3BB6-59C2-BF70-77C71AAFFCD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6492DD4-C61D-AC4F-8618-C09515096A45}"/>
              </a:ext>
            </a:extLst>
          </p:cNvPr>
          <p:cNvSpPr txBox="1"/>
          <p:nvPr/>
        </p:nvSpPr>
        <p:spPr>
          <a:xfrm>
            <a:off x="834501" y="310716"/>
            <a:ext cx="772358" cy="646331"/>
          </a:xfrm>
          <a:prstGeom prst="rect">
            <a:avLst/>
          </a:prstGeom>
          <a:noFill/>
        </p:spPr>
        <p:txBody>
          <a:bodyPr wrap="square" rtlCol="0">
            <a:spAutoFit/>
          </a:bodyPr>
          <a:lstStyle/>
          <a:p>
            <a:r>
              <a:rPr lang="sl-SI" sz="3600" dirty="0"/>
              <a:t>15.</a:t>
            </a:r>
            <a:endParaRPr lang="en-US" sz="3600" dirty="0"/>
          </a:p>
        </p:txBody>
      </p:sp>
      <p:sp>
        <p:nvSpPr>
          <p:cNvPr id="3" name="TextBox 2">
            <a:extLst>
              <a:ext uri="{FF2B5EF4-FFF2-40B4-BE49-F238E27FC236}">
                <a16:creationId xmlns:a16="http://schemas.microsoft.com/office/drawing/2014/main" id="{BC08B849-9C5D-7CC4-9450-7061ED4131DB}"/>
              </a:ext>
            </a:extLst>
          </p:cNvPr>
          <p:cNvSpPr txBox="1"/>
          <p:nvPr/>
        </p:nvSpPr>
        <p:spPr>
          <a:xfrm>
            <a:off x="194720" y="6362618"/>
            <a:ext cx="3662905" cy="369332"/>
          </a:xfrm>
          <a:prstGeom prst="rect">
            <a:avLst/>
          </a:prstGeom>
          <a:noFill/>
        </p:spPr>
        <p:txBody>
          <a:bodyPr wrap="square" rtlCol="0">
            <a:spAutoFit/>
          </a:bodyPr>
          <a:lstStyle/>
          <a:p>
            <a:r>
              <a:rPr lang="sl-SI" dirty="0"/>
              <a:t>Razvajanje brbončic</a:t>
            </a:r>
            <a:endParaRPr lang="en-US" dirty="0"/>
          </a:p>
        </p:txBody>
      </p:sp>
      <p:sp>
        <p:nvSpPr>
          <p:cNvPr id="5" name="TextBox 4">
            <a:extLst>
              <a:ext uri="{FF2B5EF4-FFF2-40B4-BE49-F238E27FC236}">
                <a16:creationId xmlns:a16="http://schemas.microsoft.com/office/drawing/2014/main" id="{D7317849-3FC6-68D1-8BB8-394A6F5B81EE}"/>
              </a:ext>
            </a:extLst>
          </p:cNvPr>
          <p:cNvSpPr txBox="1"/>
          <p:nvPr/>
        </p:nvSpPr>
        <p:spPr>
          <a:xfrm>
            <a:off x="1606859" y="310716"/>
            <a:ext cx="10151494" cy="3970318"/>
          </a:xfrm>
          <a:prstGeom prst="rect">
            <a:avLst/>
          </a:prstGeom>
          <a:noFill/>
        </p:spPr>
        <p:txBody>
          <a:bodyPr wrap="square" rtlCol="0">
            <a:spAutoFit/>
          </a:bodyPr>
          <a:lstStyle/>
          <a:p>
            <a:r>
              <a:rPr lang="sl-SI" sz="3600" dirty="0"/>
              <a:t>Kateri ameriški glasbenik in filmski igralec je bil znan po svojih bombastičnih in doživetih predstavah po izdaji albuma Bat Out of Hell, spomnimo pa se ga tudi po vidnih vlogah v filmih Fight Club in </a:t>
            </a:r>
            <a:r>
              <a:rPr lang="en-US" sz="3600" dirty="0"/>
              <a:t>The Rocky Horror Picture Show</a:t>
            </a:r>
            <a:r>
              <a:rPr lang="sl-SI" sz="3600" dirty="0"/>
              <a:t>?</a:t>
            </a:r>
          </a:p>
          <a:p>
            <a:br>
              <a:rPr lang="sl-SI" sz="3600" u="sng" dirty="0"/>
            </a:br>
            <a:r>
              <a:rPr lang="sl-SI" sz="3600" b="0" dirty="0">
                <a:solidFill>
                  <a:srgbClr val="FF0000"/>
                </a:solidFill>
              </a:rPr>
              <a:t>Meat Loaf</a:t>
            </a:r>
            <a:endParaRPr lang="en-US" sz="3600" dirty="0"/>
          </a:p>
        </p:txBody>
      </p:sp>
      <p:pic>
        <p:nvPicPr>
          <p:cNvPr id="15362" name="Picture 2" descr="Meat Loaf, 'Bat Out of Hell' Singer and Actor, Dies at 74 - The New York  Times">
            <a:extLst>
              <a:ext uri="{FF2B5EF4-FFF2-40B4-BE49-F238E27FC236}">
                <a16:creationId xmlns:a16="http://schemas.microsoft.com/office/drawing/2014/main" id="{0E3F8072-D7E0-D49B-DE31-740B4352E2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2606" y="3429000"/>
            <a:ext cx="3286735" cy="3288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1368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C8A4F-0049-37A5-EBA7-0ED3788575A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51E439C-4CCB-E250-CE4F-647EBF7DB812}"/>
              </a:ext>
            </a:extLst>
          </p:cNvPr>
          <p:cNvSpPr txBox="1"/>
          <p:nvPr/>
        </p:nvSpPr>
        <p:spPr>
          <a:xfrm>
            <a:off x="834501" y="310716"/>
            <a:ext cx="772358" cy="646331"/>
          </a:xfrm>
          <a:prstGeom prst="rect">
            <a:avLst/>
          </a:prstGeom>
          <a:noFill/>
        </p:spPr>
        <p:txBody>
          <a:bodyPr wrap="square" rtlCol="0">
            <a:spAutoFit/>
          </a:bodyPr>
          <a:lstStyle/>
          <a:p>
            <a:r>
              <a:rPr lang="sl-SI" sz="3600" dirty="0"/>
              <a:t>16.</a:t>
            </a:r>
            <a:endParaRPr lang="en-US" sz="3600" dirty="0"/>
          </a:p>
        </p:txBody>
      </p:sp>
      <p:sp>
        <p:nvSpPr>
          <p:cNvPr id="3" name="TextBox 2">
            <a:extLst>
              <a:ext uri="{FF2B5EF4-FFF2-40B4-BE49-F238E27FC236}">
                <a16:creationId xmlns:a16="http://schemas.microsoft.com/office/drawing/2014/main" id="{2233096A-7CBC-1526-B456-10E365FAD4CB}"/>
              </a:ext>
            </a:extLst>
          </p:cNvPr>
          <p:cNvSpPr txBox="1"/>
          <p:nvPr/>
        </p:nvSpPr>
        <p:spPr>
          <a:xfrm>
            <a:off x="194720" y="6362618"/>
            <a:ext cx="3662905" cy="369332"/>
          </a:xfrm>
          <a:prstGeom prst="rect">
            <a:avLst/>
          </a:prstGeom>
          <a:noFill/>
        </p:spPr>
        <p:txBody>
          <a:bodyPr wrap="square" rtlCol="0">
            <a:spAutoFit/>
          </a:bodyPr>
          <a:lstStyle/>
          <a:p>
            <a:r>
              <a:rPr lang="sl-SI" dirty="0"/>
              <a:t>Razvajanje brbončic</a:t>
            </a:r>
            <a:endParaRPr lang="en-US" dirty="0"/>
          </a:p>
        </p:txBody>
      </p:sp>
      <p:sp>
        <p:nvSpPr>
          <p:cNvPr id="5" name="TextBox 4">
            <a:extLst>
              <a:ext uri="{FF2B5EF4-FFF2-40B4-BE49-F238E27FC236}">
                <a16:creationId xmlns:a16="http://schemas.microsoft.com/office/drawing/2014/main" id="{785BF89B-E9C1-CE18-C945-D6B4184EC3DA}"/>
              </a:ext>
            </a:extLst>
          </p:cNvPr>
          <p:cNvSpPr txBox="1"/>
          <p:nvPr/>
        </p:nvSpPr>
        <p:spPr>
          <a:xfrm>
            <a:off x="1606859" y="310716"/>
            <a:ext cx="10151494" cy="5078313"/>
          </a:xfrm>
          <a:prstGeom prst="rect">
            <a:avLst/>
          </a:prstGeom>
          <a:noFill/>
        </p:spPr>
        <p:txBody>
          <a:bodyPr wrap="square" rtlCol="0">
            <a:spAutoFit/>
          </a:bodyPr>
          <a:lstStyle/>
          <a:p>
            <a:r>
              <a:rPr lang="sl-SI" sz="3600" dirty="0"/>
              <a:t>Katero živilo, ki ga večina kultur po svetu uživa še dandanes, je grška nimfa Melisa prinesla Heri in Zevsu v dar na njuno poroko? Ker je bilo Melisino darilo po mnenju novopečenih zakoncev od vseh najboljše, je Zevs tej nimfi izpolnil željo in ji poklonil samomorilsko orožje, ki ga je obdržala do današnjih dni.</a:t>
            </a:r>
          </a:p>
          <a:p>
            <a:br>
              <a:rPr lang="sl-SI" sz="3600" dirty="0"/>
            </a:br>
            <a:r>
              <a:rPr lang="sl-SI" sz="3600" b="0" noProof="0" dirty="0">
                <a:solidFill>
                  <a:srgbClr val="FF0000"/>
                </a:solidFill>
              </a:rPr>
              <a:t>Med</a:t>
            </a:r>
            <a:endParaRPr lang="en-US" sz="3600" dirty="0"/>
          </a:p>
        </p:txBody>
      </p:sp>
      <p:pic>
        <p:nvPicPr>
          <p:cNvPr id="2" name="Picture 2" descr="The Story of The Honeybee Could Be Myth's Greatest Forgotten Lesson - milk  magazine">
            <a:extLst>
              <a:ext uri="{FF2B5EF4-FFF2-40B4-BE49-F238E27FC236}">
                <a16:creationId xmlns:a16="http://schemas.microsoft.com/office/drawing/2014/main" id="{D84857DF-1197-DC59-96E9-C8024CB73E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2563" y="4401107"/>
            <a:ext cx="3646873" cy="2414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9409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EB705-AD62-1031-89CD-48E186ACF66F}"/>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934CA1F-BB33-DA9A-1509-4CCDE3953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a:ea typeface="+mn-ea"/>
              <a:cs typeface="+mn-cs"/>
            </a:endParaRPr>
          </a:p>
        </p:txBody>
      </p:sp>
      <p:sp>
        <p:nvSpPr>
          <p:cNvPr id="2" name="Naslov 1">
            <a:extLst>
              <a:ext uri="{FF2B5EF4-FFF2-40B4-BE49-F238E27FC236}">
                <a16:creationId xmlns:a16="http://schemas.microsoft.com/office/drawing/2014/main" id="{8A8BA605-6C15-B43B-FB0C-04FCD4C2421F}"/>
              </a:ext>
            </a:extLst>
          </p:cNvPr>
          <p:cNvSpPr>
            <a:spLocks noGrp="1"/>
          </p:cNvSpPr>
          <p:nvPr>
            <p:ph type="ctrTitle"/>
          </p:nvPr>
        </p:nvSpPr>
        <p:spPr>
          <a:xfrm>
            <a:off x="578651" y="1122363"/>
            <a:ext cx="11034695" cy="3174690"/>
          </a:xfrm>
        </p:spPr>
        <p:txBody>
          <a:bodyPr>
            <a:normAutofit/>
          </a:bodyPr>
          <a:lstStyle/>
          <a:p>
            <a:pPr algn="l">
              <a:lnSpc>
                <a:spcPct val="150000"/>
              </a:lnSpc>
            </a:pPr>
            <a:r>
              <a:rPr lang="sl-SI"/>
              <a:t>Tretji sklop</a:t>
            </a:r>
            <a:br>
              <a:rPr lang="sl-SI"/>
            </a:br>
            <a:r>
              <a:rPr lang="sl-SI" sz="4400"/>
              <a:t>WWW</a:t>
            </a:r>
            <a:endParaRPr lang="sl-SI" dirty="0"/>
          </a:p>
        </p:txBody>
      </p:sp>
      <p:sp>
        <p:nvSpPr>
          <p:cNvPr id="9" name="Rectangle 8">
            <a:extLst>
              <a:ext uri="{FF2B5EF4-FFF2-40B4-BE49-F238E27FC236}">
                <a16:creationId xmlns:a16="http://schemas.microsoft.com/office/drawing/2014/main" id="{97CE6F7F-0BFE-24B2-FB3C-DBB9D7CE4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5C62BC0-D453-43E7-DA63-7E81512E73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Kako je INTERNET svet obrnil na glavo - Tehnozvezdje">
            <a:extLst>
              <a:ext uri="{FF2B5EF4-FFF2-40B4-BE49-F238E27FC236}">
                <a16:creationId xmlns:a16="http://schemas.microsoft.com/office/drawing/2014/main" id="{2E6ED070-D51A-3EB1-45F5-E3A5E69FF5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4396" y="422483"/>
            <a:ext cx="6203889" cy="3101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0552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ED102-9379-112E-C965-18BC0AFD9A9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D260CD2-EB95-7208-769A-DBAF08EF86B6}"/>
              </a:ext>
            </a:extLst>
          </p:cNvPr>
          <p:cNvSpPr txBox="1"/>
          <p:nvPr/>
        </p:nvSpPr>
        <p:spPr>
          <a:xfrm>
            <a:off x="834501" y="310716"/>
            <a:ext cx="772358" cy="646331"/>
          </a:xfrm>
          <a:prstGeom prst="rect">
            <a:avLst/>
          </a:prstGeom>
          <a:noFill/>
        </p:spPr>
        <p:txBody>
          <a:bodyPr wrap="square" rtlCol="0">
            <a:spAutoFit/>
          </a:bodyPr>
          <a:lstStyle/>
          <a:p>
            <a:r>
              <a:rPr lang="sl-SI" sz="3600" dirty="0"/>
              <a:t>17.</a:t>
            </a:r>
            <a:endParaRPr lang="en-US" sz="3600" dirty="0"/>
          </a:p>
        </p:txBody>
      </p:sp>
      <p:sp>
        <p:nvSpPr>
          <p:cNvPr id="3" name="TextBox 2">
            <a:extLst>
              <a:ext uri="{FF2B5EF4-FFF2-40B4-BE49-F238E27FC236}">
                <a16:creationId xmlns:a16="http://schemas.microsoft.com/office/drawing/2014/main" id="{2671E2F0-55A0-CFB9-931F-664DC89EF095}"/>
              </a:ext>
            </a:extLst>
          </p:cNvPr>
          <p:cNvSpPr txBox="1"/>
          <p:nvPr/>
        </p:nvSpPr>
        <p:spPr>
          <a:xfrm>
            <a:off x="194720" y="6362618"/>
            <a:ext cx="3662905" cy="369332"/>
          </a:xfrm>
          <a:prstGeom prst="rect">
            <a:avLst/>
          </a:prstGeom>
          <a:noFill/>
        </p:spPr>
        <p:txBody>
          <a:bodyPr wrap="square" rtlCol="0">
            <a:spAutoFit/>
          </a:bodyPr>
          <a:lstStyle/>
          <a:p>
            <a:r>
              <a:rPr lang="sl-SI" dirty="0"/>
              <a:t>WWW</a:t>
            </a:r>
            <a:endParaRPr lang="en-US" dirty="0"/>
          </a:p>
        </p:txBody>
      </p:sp>
      <p:sp>
        <p:nvSpPr>
          <p:cNvPr id="5" name="TextBox 4">
            <a:extLst>
              <a:ext uri="{FF2B5EF4-FFF2-40B4-BE49-F238E27FC236}">
                <a16:creationId xmlns:a16="http://schemas.microsoft.com/office/drawing/2014/main" id="{102E98BD-1B88-B164-C784-1EB45AF4E9B5}"/>
              </a:ext>
            </a:extLst>
          </p:cNvPr>
          <p:cNvSpPr txBox="1"/>
          <p:nvPr/>
        </p:nvSpPr>
        <p:spPr>
          <a:xfrm>
            <a:off x="1606859" y="310716"/>
            <a:ext cx="10151494" cy="3416320"/>
          </a:xfrm>
          <a:prstGeom prst="rect">
            <a:avLst/>
          </a:prstGeom>
          <a:noFill/>
        </p:spPr>
        <p:txBody>
          <a:bodyPr wrap="square" rtlCol="0">
            <a:spAutoFit/>
          </a:bodyPr>
          <a:lstStyle/>
          <a:p>
            <a:r>
              <a:rPr lang="sl-SI" sz="3600" dirty="0"/>
              <a:t>Na katerem prestižnem inštitutu je leta 1989 deloval Tim Berners-Lee, kjer je v sklopu svojega raziskovalnega dela izumil svetovni splet WWW?</a:t>
            </a:r>
          </a:p>
          <a:p>
            <a:br>
              <a:rPr lang="sl-SI" sz="3600" dirty="0"/>
            </a:br>
            <a:r>
              <a:rPr lang="sl-SI" sz="3600" b="0" dirty="0">
                <a:solidFill>
                  <a:srgbClr val="FF0000"/>
                </a:solidFill>
              </a:rPr>
              <a:t>CERN</a:t>
            </a:r>
            <a:endParaRPr lang="en-US" sz="3600" dirty="0"/>
          </a:p>
        </p:txBody>
      </p:sp>
      <p:pic>
        <p:nvPicPr>
          <p:cNvPr id="5122" name="Picture 2" descr="Tim Berners-Lee during the WSIS - CERN Document Server">
            <a:extLst>
              <a:ext uri="{FF2B5EF4-FFF2-40B4-BE49-F238E27FC236}">
                <a16:creationId xmlns:a16="http://schemas.microsoft.com/office/drawing/2014/main" id="{E55ABB00-AF85-90D7-7FE9-6BD1006F1C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5450" y="2890163"/>
            <a:ext cx="5803412" cy="3780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750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52245-F4C6-F821-78EF-6C9D3F6C6C75}"/>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1B10F3F-B55F-5544-37A9-576089DF6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a:ea typeface="+mn-ea"/>
              <a:cs typeface="+mn-cs"/>
            </a:endParaRPr>
          </a:p>
        </p:txBody>
      </p:sp>
      <p:sp>
        <p:nvSpPr>
          <p:cNvPr id="2" name="Naslov 1">
            <a:extLst>
              <a:ext uri="{FF2B5EF4-FFF2-40B4-BE49-F238E27FC236}">
                <a16:creationId xmlns:a16="http://schemas.microsoft.com/office/drawing/2014/main" id="{8FEF4208-5B71-075A-5E44-E513F491C92C}"/>
              </a:ext>
            </a:extLst>
          </p:cNvPr>
          <p:cNvSpPr>
            <a:spLocks noGrp="1"/>
          </p:cNvSpPr>
          <p:nvPr>
            <p:ph type="ctrTitle"/>
          </p:nvPr>
        </p:nvSpPr>
        <p:spPr>
          <a:xfrm>
            <a:off x="578651" y="1122363"/>
            <a:ext cx="11034695" cy="3174690"/>
          </a:xfrm>
        </p:spPr>
        <p:txBody>
          <a:bodyPr>
            <a:normAutofit/>
          </a:bodyPr>
          <a:lstStyle/>
          <a:p>
            <a:pPr algn="l">
              <a:lnSpc>
                <a:spcPct val="150000"/>
              </a:lnSpc>
            </a:pPr>
            <a:r>
              <a:rPr lang="sl-SI" dirty="0"/>
              <a:t>Prvi sklop</a:t>
            </a:r>
            <a:br>
              <a:rPr lang="sl-SI" dirty="0"/>
            </a:br>
            <a:r>
              <a:rPr lang="sl-SI" sz="4400" noProof="0" dirty="0"/>
              <a:t>Otroci cvetja</a:t>
            </a:r>
            <a:endParaRPr lang="sl-SI" dirty="0"/>
          </a:p>
        </p:txBody>
      </p:sp>
      <p:sp>
        <p:nvSpPr>
          <p:cNvPr id="9" name="Rectangle 8">
            <a:extLst>
              <a:ext uri="{FF2B5EF4-FFF2-40B4-BE49-F238E27FC236}">
                <a16:creationId xmlns:a16="http://schemas.microsoft.com/office/drawing/2014/main" id="{507296A2-480B-E0EA-BC74-649DB0F7C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FF6D1B4-47D0-9D20-96A0-59A2A49DA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B41279C3-5E20-851C-DA55-B3F78D4FD8C3}"/>
              </a:ext>
            </a:extLst>
          </p:cNvPr>
          <p:cNvSpPr/>
          <p:nvPr/>
        </p:nvSpPr>
        <p:spPr>
          <a:xfrm>
            <a:off x="10673542" y="4297053"/>
            <a:ext cx="1151313" cy="4786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6" name="Picture 4" descr="Peace symbol flower hi-res stock photography and images - Alamy">
            <a:extLst>
              <a:ext uri="{FF2B5EF4-FFF2-40B4-BE49-F238E27FC236}">
                <a16:creationId xmlns:a16="http://schemas.microsoft.com/office/drawing/2014/main" id="{DD75BF46-CB9B-8556-D1EB-8B20EA55D2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356"/>
          <a:stretch>
            <a:fillRect/>
          </a:stretch>
        </p:blipFill>
        <p:spPr bwMode="auto">
          <a:xfrm>
            <a:off x="7192607" y="1305119"/>
            <a:ext cx="4056591" cy="401862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082400F-E91E-E827-3C97-11C891E3CF88}"/>
              </a:ext>
            </a:extLst>
          </p:cNvPr>
          <p:cNvSpPr/>
          <p:nvPr/>
        </p:nvSpPr>
        <p:spPr>
          <a:xfrm>
            <a:off x="4629151" y="4381500"/>
            <a:ext cx="2676524" cy="2476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Tree>
    <p:extLst>
      <p:ext uri="{BB962C8B-B14F-4D97-AF65-F5344CB8AC3E}">
        <p14:creationId xmlns:p14="http://schemas.microsoft.com/office/powerpoint/2010/main" val="19634737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C5F54-83DB-3FC2-B256-F84FD0C3AD2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26598D5-6AB2-124A-59BA-D0142BCCDC98}"/>
              </a:ext>
            </a:extLst>
          </p:cNvPr>
          <p:cNvSpPr txBox="1"/>
          <p:nvPr/>
        </p:nvSpPr>
        <p:spPr>
          <a:xfrm>
            <a:off x="834501" y="310716"/>
            <a:ext cx="772358" cy="646331"/>
          </a:xfrm>
          <a:prstGeom prst="rect">
            <a:avLst/>
          </a:prstGeom>
          <a:noFill/>
        </p:spPr>
        <p:txBody>
          <a:bodyPr wrap="square" rtlCol="0">
            <a:spAutoFit/>
          </a:bodyPr>
          <a:lstStyle/>
          <a:p>
            <a:r>
              <a:rPr lang="sl-SI" sz="3600" dirty="0"/>
              <a:t>18.</a:t>
            </a:r>
            <a:endParaRPr lang="en-US" sz="3600" dirty="0"/>
          </a:p>
        </p:txBody>
      </p:sp>
      <p:sp>
        <p:nvSpPr>
          <p:cNvPr id="3" name="TextBox 2">
            <a:extLst>
              <a:ext uri="{FF2B5EF4-FFF2-40B4-BE49-F238E27FC236}">
                <a16:creationId xmlns:a16="http://schemas.microsoft.com/office/drawing/2014/main" id="{91CFD1AA-BB76-4C99-614A-7A19B8A4D85D}"/>
              </a:ext>
            </a:extLst>
          </p:cNvPr>
          <p:cNvSpPr txBox="1"/>
          <p:nvPr/>
        </p:nvSpPr>
        <p:spPr>
          <a:xfrm>
            <a:off x="194720" y="6362618"/>
            <a:ext cx="3662905" cy="369332"/>
          </a:xfrm>
          <a:prstGeom prst="rect">
            <a:avLst/>
          </a:prstGeom>
          <a:noFill/>
        </p:spPr>
        <p:txBody>
          <a:bodyPr wrap="square" rtlCol="0">
            <a:spAutoFit/>
          </a:bodyPr>
          <a:lstStyle/>
          <a:p>
            <a:r>
              <a:rPr lang="sl-SI" dirty="0"/>
              <a:t>WWW</a:t>
            </a:r>
            <a:endParaRPr lang="en-US" dirty="0"/>
          </a:p>
        </p:txBody>
      </p:sp>
      <p:sp>
        <p:nvSpPr>
          <p:cNvPr id="5" name="TextBox 4">
            <a:extLst>
              <a:ext uri="{FF2B5EF4-FFF2-40B4-BE49-F238E27FC236}">
                <a16:creationId xmlns:a16="http://schemas.microsoft.com/office/drawing/2014/main" id="{0FA4533A-CEA0-3317-8A06-8F78C04157C3}"/>
              </a:ext>
            </a:extLst>
          </p:cNvPr>
          <p:cNvSpPr txBox="1"/>
          <p:nvPr/>
        </p:nvSpPr>
        <p:spPr>
          <a:xfrm>
            <a:off x="1606859" y="310716"/>
            <a:ext cx="6185079" cy="5632311"/>
          </a:xfrm>
          <a:prstGeom prst="rect">
            <a:avLst/>
          </a:prstGeom>
          <a:noFill/>
        </p:spPr>
        <p:txBody>
          <a:bodyPr wrap="square" rtlCol="0">
            <a:spAutoFit/>
          </a:bodyPr>
          <a:lstStyle/>
          <a:p>
            <a:r>
              <a:rPr lang="sl-SI" sz="3600" dirty="0"/>
              <a:t>Kateri priljubljen kanal na YouTubu se osredotoča predvsem na risanke o živalih in ljudeh, posnete po tradicionalnih otroških pesmih? Njegovo ime lahko sestavite tudi iz priljubljene Disneyjeve risanke in sadeža.</a:t>
            </a:r>
          </a:p>
          <a:p>
            <a:br>
              <a:rPr lang="sl-SI" sz="3600" dirty="0"/>
            </a:br>
            <a:r>
              <a:rPr lang="sl-SI" sz="3600" b="0" dirty="0">
                <a:solidFill>
                  <a:srgbClr val="FF0000"/>
                </a:solidFill>
              </a:rPr>
              <a:t>Cocomelon</a:t>
            </a:r>
            <a:endParaRPr lang="en-US" sz="3600" dirty="0"/>
          </a:p>
        </p:txBody>
      </p:sp>
      <p:pic>
        <p:nvPicPr>
          <p:cNvPr id="6146" name="Picture 2" descr="Cocomelon (TV Series 2018–2024) - IMDb">
            <a:extLst>
              <a:ext uri="{FF2B5EF4-FFF2-40B4-BE49-F238E27FC236}">
                <a16:creationId xmlns:a16="http://schemas.microsoft.com/office/drawing/2014/main" id="{0F6ADB9F-3763-AEFE-C505-C7ECC99088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5452" y="633881"/>
            <a:ext cx="4011828" cy="590095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16415D0-5EAD-2192-ED2E-3729D69F9A7D}"/>
              </a:ext>
            </a:extLst>
          </p:cNvPr>
          <p:cNvPicPr>
            <a:picLocks noChangeAspect="1"/>
          </p:cNvPicPr>
          <p:nvPr/>
        </p:nvPicPr>
        <p:blipFill>
          <a:blip r:embed="rId3"/>
          <a:stretch>
            <a:fillRect/>
          </a:stretch>
        </p:blipFill>
        <p:spPr>
          <a:xfrm>
            <a:off x="4629983" y="4983258"/>
            <a:ext cx="1748692" cy="1748692"/>
          </a:xfrm>
          <a:prstGeom prst="rect">
            <a:avLst/>
          </a:prstGeom>
        </p:spPr>
      </p:pic>
    </p:spTree>
    <p:extLst>
      <p:ext uri="{BB962C8B-B14F-4D97-AF65-F5344CB8AC3E}">
        <p14:creationId xmlns:p14="http://schemas.microsoft.com/office/powerpoint/2010/main" val="9783105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91F98-CEB9-E40A-37DD-70EC9DBB6E7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AF9CD53-F782-7EFD-57BB-B21032607A50}"/>
              </a:ext>
            </a:extLst>
          </p:cNvPr>
          <p:cNvSpPr txBox="1"/>
          <p:nvPr/>
        </p:nvSpPr>
        <p:spPr>
          <a:xfrm>
            <a:off x="834501" y="310716"/>
            <a:ext cx="772358" cy="646331"/>
          </a:xfrm>
          <a:prstGeom prst="rect">
            <a:avLst/>
          </a:prstGeom>
          <a:noFill/>
        </p:spPr>
        <p:txBody>
          <a:bodyPr wrap="square" rtlCol="0">
            <a:spAutoFit/>
          </a:bodyPr>
          <a:lstStyle/>
          <a:p>
            <a:r>
              <a:rPr lang="sl-SI" sz="3600" dirty="0"/>
              <a:t>19.</a:t>
            </a:r>
            <a:endParaRPr lang="en-US" sz="3600" dirty="0"/>
          </a:p>
        </p:txBody>
      </p:sp>
      <p:sp>
        <p:nvSpPr>
          <p:cNvPr id="3" name="TextBox 2">
            <a:extLst>
              <a:ext uri="{FF2B5EF4-FFF2-40B4-BE49-F238E27FC236}">
                <a16:creationId xmlns:a16="http://schemas.microsoft.com/office/drawing/2014/main" id="{0167CAA7-83BB-5264-E546-5C968B8557F7}"/>
              </a:ext>
            </a:extLst>
          </p:cNvPr>
          <p:cNvSpPr txBox="1"/>
          <p:nvPr/>
        </p:nvSpPr>
        <p:spPr>
          <a:xfrm>
            <a:off x="194720" y="6362618"/>
            <a:ext cx="3662905" cy="369332"/>
          </a:xfrm>
          <a:prstGeom prst="rect">
            <a:avLst/>
          </a:prstGeom>
          <a:noFill/>
        </p:spPr>
        <p:txBody>
          <a:bodyPr wrap="square" rtlCol="0">
            <a:spAutoFit/>
          </a:bodyPr>
          <a:lstStyle/>
          <a:p>
            <a:r>
              <a:rPr lang="sl-SI" dirty="0"/>
              <a:t>WWW</a:t>
            </a:r>
            <a:endParaRPr lang="en-US" dirty="0"/>
          </a:p>
        </p:txBody>
      </p:sp>
      <p:sp>
        <p:nvSpPr>
          <p:cNvPr id="5" name="TextBox 4">
            <a:extLst>
              <a:ext uri="{FF2B5EF4-FFF2-40B4-BE49-F238E27FC236}">
                <a16:creationId xmlns:a16="http://schemas.microsoft.com/office/drawing/2014/main" id="{2432F6BF-693C-A199-7B63-A5384C2320B8}"/>
              </a:ext>
            </a:extLst>
          </p:cNvPr>
          <p:cNvSpPr txBox="1"/>
          <p:nvPr/>
        </p:nvSpPr>
        <p:spPr>
          <a:xfrm>
            <a:off x="1606859" y="310716"/>
            <a:ext cx="10151494" cy="2862322"/>
          </a:xfrm>
          <a:prstGeom prst="rect">
            <a:avLst/>
          </a:prstGeom>
          <a:noFill/>
        </p:spPr>
        <p:txBody>
          <a:bodyPr wrap="square" rtlCol="0">
            <a:spAutoFit/>
          </a:bodyPr>
          <a:lstStyle/>
          <a:p>
            <a:r>
              <a:rPr lang="sl-SI" sz="3600" dirty="0"/>
              <a:t>Katera je v računalništvu najmanjša enota za informacijo, ki lahko zaseda bodisi vrednost 0 bodisi 1?</a:t>
            </a:r>
          </a:p>
          <a:p>
            <a:br>
              <a:rPr lang="sl-SI" sz="3600" dirty="0"/>
            </a:br>
            <a:r>
              <a:rPr lang="sl-SI" sz="3600" b="0" dirty="0">
                <a:solidFill>
                  <a:srgbClr val="FF0000"/>
                </a:solidFill>
              </a:rPr>
              <a:t>Bit</a:t>
            </a:r>
            <a:endParaRPr lang="en-US" sz="3600" dirty="0"/>
          </a:p>
        </p:txBody>
      </p:sp>
      <p:pic>
        <p:nvPicPr>
          <p:cNvPr id="7172" name="Picture 4" descr="Why Bit and Byte Difference In Terms and Uses Should Matter">
            <a:extLst>
              <a:ext uri="{FF2B5EF4-FFF2-40B4-BE49-F238E27FC236}">
                <a16:creationId xmlns:a16="http://schemas.microsoft.com/office/drawing/2014/main" id="{52F89C64-460A-D81D-991E-42F4E1BF86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4635" y="2407147"/>
            <a:ext cx="5924966" cy="3955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0905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2D9FA-DE64-A45F-BC4D-296D4AAE922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012345A-A887-C817-3119-91DC9DABB877}"/>
              </a:ext>
            </a:extLst>
          </p:cNvPr>
          <p:cNvSpPr txBox="1"/>
          <p:nvPr/>
        </p:nvSpPr>
        <p:spPr>
          <a:xfrm>
            <a:off x="834500" y="310716"/>
            <a:ext cx="815575" cy="646331"/>
          </a:xfrm>
          <a:prstGeom prst="rect">
            <a:avLst/>
          </a:prstGeom>
          <a:noFill/>
        </p:spPr>
        <p:txBody>
          <a:bodyPr wrap="square" rtlCol="0">
            <a:spAutoFit/>
          </a:bodyPr>
          <a:lstStyle/>
          <a:p>
            <a:r>
              <a:rPr lang="sl-SI" sz="3600" dirty="0"/>
              <a:t>20.</a:t>
            </a:r>
            <a:endParaRPr lang="en-US" sz="3600" dirty="0"/>
          </a:p>
        </p:txBody>
      </p:sp>
      <p:sp>
        <p:nvSpPr>
          <p:cNvPr id="3" name="TextBox 2">
            <a:extLst>
              <a:ext uri="{FF2B5EF4-FFF2-40B4-BE49-F238E27FC236}">
                <a16:creationId xmlns:a16="http://schemas.microsoft.com/office/drawing/2014/main" id="{64944A4C-B1F7-F333-29E9-3F6AE1CC0D27}"/>
              </a:ext>
            </a:extLst>
          </p:cNvPr>
          <p:cNvSpPr txBox="1"/>
          <p:nvPr/>
        </p:nvSpPr>
        <p:spPr>
          <a:xfrm>
            <a:off x="194720" y="6362618"/>
            <a:ext cx="3662905" cy="369332"/>
          </a:xfrm>
          <a:prstGeom prst="rect">
            <a:avLst/>
          </a:prstGeom>
          <a:noFill/>
        </p:spPr>
        <p:txBody>
          <a:bodyPr wrap="square" rtlCol="0">
            <a:spAutoFit/>
          </a:bodyPr>
          <a:lstStyle/>
          <a:p>
            <a:r>
              <a:rPr lang="sl-SI" dirty="0"/>
              <a:t>WWW</a:t>
            </a:r>
            <a:endParaRPr lang="en-US" dirty="0"/>
          </a:p>
        </p:txBody>
      </p:sp>
      <p:sp>
        <p:nvSpPr>
          <p:cNvPr id="5" name="TextBox 4">
            <a:extLst>
              <a:ext uri="{FF2B5EF4-FFF2-40B4-BE49-F238E27FC236}">
                <a16:creationId xmlns:a16="http://schemas.microsoft.com/office/drawing/2014/main" id="{378000D3-E9AA-2F90-3225-9CAE383EE943}"/>
              </a:ext>
            </a:extLst>
          </p:cNvPr>
          <p:cNvSpPr txBox="1"/>
          <p:nvPr/>
        </p:nvSpPr>
        <p:spPr>
          <a:xfrm>
            <a:off x="1606859" y="310716"/>
            <a:ext cx="10151494" cy="3970318"/>
          </a:xfrm>
          <a:prstGeom prst="rect">
            <a:avLst/>
          </a:prstGeom>
          <a:noFill/>
        </p:spPr>
        <p:txBody>
          <a:bodyPr wrap="square" rtlCol="0">
            <a:spAutoFit/>
          </a:bodyPr>
          <a:lstStyle/>
          <a:p>
            <a:r>
              <a:rPr lang="sl-SI" sz="3600" dirty="0"/>
              <a:t>Kateri računalniški virus se je pojavil leta 1991 in je povzročal katastrofalno izgubo podatkov, saj je prepisal začetnih sto sektorjev na trdem disku z ničlami? Vsako leto je po svetu udaril na rojstni dan velikega umetnika, 6. marca.</a:t>
            </a:r>
          </a:p>
          <a:p>
            <a:br>
              <a:rPr lang="sl-SI" sz="3600" dirty="0"/>
            </a:br>
            <a:r>
              <a:rPr lang="sl-SI" sz="3600" b="0" dirty="0">
                <a:solidFill>
                  <a:srgbClr val="FF0000"/>
                </a:solidFill>
              </a:rPr>
              <a:t>Michelangelo</a:t>
            </a:r>
          </a:p>
        </p:txBody>
      </p:sp>
      <p:pic>
        <p:nvPicPr>
          <p:cNvPr id="8194" name="Picture 2" descr="The first malware scare turns 30: the Michelangelo virus | Cybernews">
            <a:extLst>
              <a:ext uri="{FF2B5EF4-FFF2-40B4-BE49-F238E27FC236}">
                <a16:creationId xmlns:a16="http://schemas.microsoft.com/office/drawing/2014/main" id="{3F0CC6FF-5518-5E9F-D627-1B98B1A2EA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6833" y="3540192"/>
            <a:ext cx="6041537" cy="3020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0904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677E2-B5A3-0A2F-C751-A6273DF97B8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E8E9FA5-DA64-4D4B-7AC4-8667FFAFA26E}"/>
              </a:ext>
            </a:extLst>
          </p:cNvPr>
          <p:cNvSpPr txBox="1"/>
          <p:nvPr/>
        </p:nvSpPr>
        <p:spPr>
          <a:xfrm>
            <a:off x="834500" y="310716"/>
            <a:ext cx="815575" cy="646331"/>
          </a:xfrm>
          <a:prstGeom prst="rect">
            <a:avLst/>
          </a:prstGeom>
          <a:noFill/>
        </p:spPr>
        <p:txBody>
          <a:bodyPr wrap="square" rtlCol="0">
            <a:spAutoFit/>
          </a:bodyPr>
          <a:lstStyle/>
          <a:p>
            <a:r>
              <a:rPr lang="sl-SI" sz="3600" dirty="0"/>
              <a:t>21.</a:t>
            </a:r>
            <a:endParaRPr lang="en-US" sz="3600" dirty="0"/>
          </a:p>
        </p:txBody>
      </p:sp>
      <p:sp>
        <p:nvSpPr>
          <p:cNvPr id="3" name="TextBox 2">
            <a:extLst>
              <a:ext uri="{FF2B5EF4-FFF2-40B4-BE49-F238E27FC236}">
                <a16:creationId xmlns:a16="http://schemas.microsoft.com/office/drawing/2014/main" id="{3CC91937-4D32-4402-C3BB-4112EC8C016C}"/>
              </a:ext>
            </a:extLst>
          </p:cNvPr>
          <p:cNvSpPr txBox="1"/>
          <p:nvPr/>
        </p:nvSpPr>
        <p:spPr>
          <a:xfrm>
            <a:off x="194720" y="6362618"/>
            <a:ext cx="3662905" cy="369332"/>
          </a:xfrm>
          <a:prstGeom prst="rect">
            <a:avLst/>
          </a:prstGeom>
          <a:noFill/>
        </p:spPr>
        <p:txBody>
          <a:bodyPr wrap="square" rtlCol="0">
            <a:spAutoFit/>
          </a:bodyPr>
          <a:lstStyle/>
          <a:p>
            <a:r>
              <a:rPr lang="sl-SI" dirty="0"/>
              <a:t>WWW</a:t>
            </a:r>
            <a:endParaRPr lang="en-US" dirty="0"/>
          </a:p>
        </p:txBody>
      </p:sp>
      <p:sp>
        <p:nvSpPr>
          <p:cNvPr id="5" name="TextBox 4">
            <a:extLst>
              <a:ext uri="{FF2B5EF4-FFF2-40B4-BE49-F238E27FC236}">
                <a16:creationId xmlns:a16="http://schemas.microsoft.com/office/drawing/2014/main" id="{E73EA91E-0386-4B14-9C21-04CC95C098E0}"/>
              </a:ext>
            </a:extLst>
          </p:cNvPr>
          <p:cNvSpPr txBox="1"/>
          <p:nvPr/>
        </p:nvSpPr>
        <p:spPr>
          <a:xfrm>
            <a:off x="1606859" y="310716"/>
            <a:ext cx="4489140" cy="3416320"/>
          </a:xfrm>
          <a:prstGeom prst="rect">
            <a:avLst/>
          </a:prstGeom>
          <a:noFill/>
        </p:spPr>
        <p:txBody>
          <a:bodyPr wrap="square" rtlCol="0">
            <a:spAutoFit/>
          </a:bodyPr>
          <a:lstStyle/>
          <a:p>
            <a:r>
              <a:rPr lang="sl-SI" sz="3600" dirty="0"/>
              <a:t>a) Kateri spletni iskalnik ima logotip, prikazan na spodnji sliki?</a:t>
            </a:r>
          </a:p>
          <a:p>
            <a:endParaRPr lang="sl-SI" sz="3600" dirty="0"/>
          </a:p>
          <a:p>
            <a:r>
              <a:rPr lang="sl-SI" sz="3600" dirty="0">
                <a:solidFill>
                  <a:srgbClr val="FF0000"/>
                </a:solidFill>
              </a:rPr>
              <a:t>DuckDuckGo</a:t>
            </a:r>
            <a:endParaRPr lang="en-US" sz="3600" dirty="0">
              <a:solidFill>
                <a:srgbClr val="FF0000"/>
              </a:solidFill>
            </a:endParaRPr>
          </a:p>
        </p:txBody>
      </p:sp>
      <p:pic>
        <p:nvPicPr>
          <p:cNvPr id="4098" name="Picture 2" descr="DuckDuckGo - Wikipedia">
            <a:extLst>
              <a:ext uri="{FF2B5EF4-FFF2-40B4-BE49-F238E27FC236}">
                <a16:creationId xmlns:a16="http://schemas.microsoft.com/office/drawing/2014/main" id="{6B62D351-B461-49C3-5B46-DD45EB947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715" y="4032281"/>
            <a:ext cx="2713758" cy="21416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058DA88-2AD7-DD09-3555-9070AE7BCE1F}"/>
              </a:ext>
            </a:extLst>
          </p:cNvPr>
          <p:cNvSpPr txBox="1"/>
          <p:nvPr/>
        </p:nvSpPr>
        <p:spPr>
          <a:xfrm>
            <a:off x="6492983" y="310716"/>
            <a:ext cx="5090904" cy="3416320"/>
          </a:xfrm>
          <a:prstGeom prst="rect">
            <a:avLst/>
          </a:prstGeom>
          <a:noFill/>
        </p:spPr>
        <p:txBody>
          <a:bodyPr wrap="square" rtlCol="0">
            <a:spAutoFit/>
          </a:bodyPr>
          <a:lstStyle/>
          <a:p>
            <a:r>
              <a:rPr lang="sl-SI" sz="3600" dirty="0"/>
              <a:t>b) Kateri spletni iskalnik je nekoč imel logotip, prikazan na spodnji sliki?</a:t>
            </a:r>
          </a:p>
          <a:p>
            <a:endParaRPr lang="sl-SI" sz="3600" dirty="0"/>
          </a:p>
          <a:p>
            <a:r>
              <a:rPr lang="sl-SI" sz="3600" dirty="0">
                <a:solidFill>
                  <a:srgbClr val="FF0000"/>
                </a:solidFill>
              </a:rPr>
              <a:t>Najdi.si</a:t>
            </a:r>
            <a:endParaRPr lang="en-US" sz="3600" dirty="0">
              <a:solidFill>
                <a:srgbClr val="FF0000"/>
              </a:solidFill>
            </a:endParaRPr>
          </a:p>
        </p:txBody>
      </p:sp>
      <p:pic>
        <p:nvPicPr>
          <p:cNvPr id="6" name="Picture 2" descr="Najdi.si | Logopedia | Fandom">
            <a:extLst>
              <a:ext uri="{FF2B5EF4-FFF2-40B4-BE49-F238E27FC236}">
                <a16:creationId xmlns:a16="http://schemas.microsoft.com/office/drawing/2014/main" id="{0670BD59-C8D8-3904-3B8D-5ABA8F0019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2498" y="4336353"/>
            <a:ext cx="4346090" cy="1151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8424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24CBB-69E6-72D2-3FB2-E68BBFD6934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D94C541-B3CC-58BB-AB4E-70AF1D53851B}"/>
              </a:ext>
            </a:extLst>
          </p:cNvPr>
          <p:cNvSpPr txBox="1"/>
          <p:nvPr/>
        </p:nvSpPr>
        <p:spPr>
          <a:xfrm>
            <a:off x="834500" y="310716"/>
            <a:ext cx="815575" cy="646331"/>
          </a:xfrm>
          <a:prstGeom prst="rect">
            <a:avLst/>
          </a:prstGeom>
          <a:noFill/>
        </p:spPr>
        <p:txBody>
          <a:bodyPr wrap="square" rtlCol="0">
            <a:spAutoFit/>
          </a:bodyPr>
          <a:lstStyle/>
          <a:p>
            <a:r>
              <a:rPr lang="sl-SI" sz="3600" dirty="0"/>
              <a:t>22.</a:t>
            </a:r>
            <a:endParaRPr lang="en-US" sz="3600" dirty="0"/>
          </a:p>
        </p:txBody>
      </p:sp>
      <p:sp>
        <p:nvSpPr>
          <p:cNvPr id="3" name="TextBox 2">
            <a:extLst>
              <a:ext uri="{FF2B5EF4-FFF2-40B4-BE49-F238E27FC236}">
                <a16:creationId xmlns:a16="http://schemas.microsoft.com/office/drawing/2014/main" id="{ADABF2D7-E168-1437-8313-934AE3C0B35B}"/>
              </a:ext>
            </a:extLst>
          </p:cNvPr>
          <p:cNvSpPr txBox="1"/>
          <p:nvPr/>
        </p:nvSpPr>
        <p:spPr>
          <a:xfrm>
            <a:off x="194720" y="6362618"/>
            <a:ext cx="3662905" cy="369332"/>
          </a:xfrm>
          <a:prstGeom prst="rect">
            <a:avLst/>
          </a:prstGeom>
          <a:noFill/>
        </p:spPr>
        <p:txBody>
          <a:bodyPr wrap="square" rtlCol="0">
            <a:spAutoFit/>
          </a:bodyPr>
          <a:lstStyle/>
          <a:p>
            <a:r>
              <a:rPr lang="sl-SI" dirty="0"/>
              <a:t>WWW</a:t>
            </a:r>
            <a:endParaRPr lang="en-US" dirty="0"/>
          </a:p>
        </p:txBody>
      </p:sp>
      <p:sp>
        <p:nvSpPr>
          <p:cNvPr id="5" name="TextBox 4">
            <a:extLst>
              <a:ext uri="{FF2B5EF4-FFF2-40B4-BE49-F238E27FC236}">
                <a16:creationId xmlns:a16="http://schemas.microsoft.com/office/drawing/2014/main" id="{5E8298F0-8134-5289-78E7-219718B4C73E}"/>
              </a:ext>
            </a:extLst>
          </p:cNvPr>
          <p:cNvSpPr txBox="1"/>
          <p:nvPr/>
        </p:nvSpPr>
        <p:spPr>
          <a:xfrm>
            <a:off x="1606859" y="310716"/>
            <a:ext cx="10151494" cy="3970318"/>
          </a:xfrm>
          <a:prstGeom prst="rect">
            <a:avLst/>
          </a:prstGeom>
          <a:noFill/>
        </p:spPr>
        <p:txBody>
          <a:bodyPr wrap="square" rtlCol="0">
            <a:spAutoFit/>
          </a:bodyPr>
          <a:lstStyle/>
          <a:p>
            <a:r>
              <a:rPr lang="sl-SI" sz="3600" dirty="0"/>
              <a:t>Kako se imenuje 7-bitni standardni nabor ameriških simbolov za izmenjavo informacij, ki se še danes v nekaterih aplikacijah uporablja za kodiranje črk, številk, simbolov in kontrolnih znakov?</a:t>
            </a:r>
          </a:p>
          <a:p>
            <a:br>
              <a:rPr lang="sl-SI" sz="3600" dirty="0"/>
            </a:br>
            <a:r>
              <a:rPr lang="sl-SI" sz="3600" b="0" dirty="0">
                <a:solidFill>
                  <a:srgbClr val="FF0000"/>
                </a:solidFill>
              </a:rPr>
              <a:t>ASCII</a:t>
            </a:r>
            <a:endParaRPr lang="en-US" sz="3600" dirty="0"/>
          </a:p>
        </p:txBody>
      </p:sp>
      <p:pic>
        <p:nvPicPr>
          <p:cNvPr id="9218" name="Picture 2" descr="undefined">
            <a:extLst>
              <a:ext uri="{FF2B5EF4-FFF2-40B4-BE49-F238E27FC236}">
                <a16:creationId xmlns:a16="http://schemas.microsoft.com/office/drawing/2014/main" id="{47F57CED-F8AB-20AB-3D67-49743356D0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1790" y="2881719"/>
            <a:ext cx="5643440" cy="3850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8778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961BA-F07B-F6C2-9AC6-91ADC83C1C0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936EEE1-C769-4AB0-844A-9988CC9BC6EA}"/>
              </a:ext>
            </a:extLst>
          </p:cNvPr>
          <p:cNvSpPr txBox="1"/>
          <p:nvPr/>
        </p:nvSpPr>
        <p:spPr>
          <a:xfrm>
            <a:off x="834500" y="310716"/>
            <a:ext cx="815575" cy="646331"/>
          </a:xfrm>
          <a:prstGeom prst="rect">
            <a:avLst/>
          </a:prstGeom>
          <a:noFill/>
        </p:spPr>
        <p:txBody>
          <a:bodyPr wrap="square" rtlCol="0">
            <a:spAutoFit/>
          </a:bodyPr>
          <a:lstStyle/>
          <a:p>
            <a:r>
              <a:rPr lang="sl-SI" sz="3600" dirty="0"/>
              <a:t>23.</a:t>
            </a:r>
            <a:endParaRPr lang="en-US" sz="3600" dirty="0"/>
          </a:p>
        </p:txBody>
      </p:sp>
      <p:sp>
        <p:nvSpPr>
          <p:cNvPr id="3" name="TextBox 2">
            <a:extLst>
              <a:ext uri="{FF2B5EF4-FFF2-40B4-BE49-F238E27FC236}">
                <a16:creationId xmlns:a16="http://schemas.microsoft.com/office/drawing/2014/main" id="{FA48D0C2-2594-B6E3-AA75-431151581AAB}"/>
              </a:ext>
            </a:extLst>
          </p:cNvPr>
          <p:cNvSpPr txBox="1"/>
          <p:nvPr/>
        </p:nvSpPr>
        <p:spPr>
          <a:xfrm>
            <a:off x="194720" y="6362618"/>
            <a:ext cx="3662905" cy="369332"/>
          </a:xfrm>
          <a:prstGeom prst="rect">
            <a:avLst/>
          </a:prstGeom>
          <a:noFill/>
        </p:spPr>
        <p:txBody>
          <a:bodyPr wrap="square" rtlCol="0">
            <a:spAutoFit/>
          </a:bodyPr>
          <a:lstStyle/>
          <a:p>
            <a:r>
              <a:rPr lang="sl-SI" dirty="0"/>
              <a:t>WWW</a:t>
            </a:r>
            <a:endParaRPr lang="en-US" dirty="0"/>
          </a:p>
        </p:txBody>
      </p:sp>
      <p:sp>
        <p:nvSpPr>
          <p:cNvPr id="5" name="TextBox 4">
            <a:extLst>
              <a:ext uri="{FF2B5EF4-FFF2-40B4-BE49-F238E27FC236}">
                <a16:creationId xmlns:a16="http://schemas.microsoft.com/office/drawing/2014/main" id="{8712C7EA-7839-66BE-EF97-1F806C202F6A}"/>
              </a:ext>
            </a:extLst>
          </p:cNvPr>
          <p:cNvSpPr txBox="1"/>
          <p:nvPr/>
        </p:nvSpPr>
        <p:spPr>
          <a:xfrm>
            <a:off x="1606859" y="310716"/>
            <a:ext cx="10151494" cy="3970318"/>
          </a:xfrm>
          <a:prstGeom prst="rect">
            <a:avLst/>
          </a:prstGeom>
          <a:noFill/>
        </p:spPr>
        <p:txBody>
          <a:bodyPr wrap="square" rtlCol="0">
            <a:spAutoFit/>
          </a:bodyPr>
          <a:lstStyle/>
          <a:p>
            <a:r>
              <a:rPr lang="sl-SI" sz="3600" dirty="0"/>
              <a:t>Pošiljanje česa na Pošti Slovenije v notranjem prometa od letošnjega januarja stane natanko 7,99 €? Medtem je istoimenska spletna dopisovalna platforma na voljo popolnoma zastonj.</a:t>
            </a:r>
          </a:p>
          <a:p>
            <a:br>
              <a:rPr lang="sl-SI" sz="3600" dirty="0"/>
            </a:br>
            <a:r>
              <a:rPr lang="sl-SI" sz="3600" b="0" dirty="0">
                <a:solidFill>
                  <a:srgbClr val="FF0000"/>
                </a:solidFill>
              </a:rPr>
              <a:t>Telegram</a:t>
            </a:r>
            <a:endParaRPr lang="en-US" sz="3600" dirty="0"/>
          </a:p>
        </p:txBody>
      </p:sp>
      <p:pic>
        <p:nvPicPr>
          <p:cNvPr id="1026" name="Picture 2" descr="undefined">
            <a:extLst>
              <a:ext uri="{FF2B5EF4-FFF2-40B4-BE49-F238E27FC236}">
                <a16:creationId xmlns:a16="http://schemas.microsoft.com/office/drawing/2014/main" id="{2E4CC900-32AA-AD14-04A8-E63228BD87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2606" y="3330262"/>
            <a:ext cx="2909552" cy="2909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8837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29DB6-8606-0C9A-65A1-F2E4D51DC33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3A7DB53-F534-82CE-D42F-24EC0E5A962B}"/>
              </a:ext>
            </a:extLst>
          </p:cNvPr>
          <p:cNvSpPr txBox="1"/>
          <p:nvPr/>
        </p:nvSpPr>
        <p:spPr>
          <a:xfrm>
            <a:off x="834500" y="310716"/>
            <a:ext cx="815575" cy="646331"/>
          </a:xfrm>
          <a:prstGeom prst="rect">
            <a:avLst/>
          </a:prstGeom>
          <a:noFill/>
        </p:spPr>
        <p:txBody>
          <a:bodyPr wrap="square" rtlCol="0">
            <a:spAutoFit/>
          </a:bodyPr>
          <a:lstStyle/>
          <a:p>
            <a:r>
              <a:rPr lang="sl-SI" sz="3600" dirty="0"/>
              <a:t>24.</a:t>
            </a:r>
            <a:endParaRPr lang="en-US" sz="3600" dirty="0"/>
          </a:p>
        </p:txBody>
      </p:sp>
      <p:sp>
        <p:nvSpPr>
          <p:cNvPr id="3" name="TextBox 2">
            <a:extLst>
              <a:ext uri="{FF2B5EF4-FFF2-40B4-BE49-F238E27FC236}">
                <a16:creationId xmlns:a16="http://schemas.microsoft.com/office/drawing/2014/main" id="{8FD112B9-6388-25B5-EA02-BF8CC0A747FD}"/>
              </a:ext>
            </a:extLst>
          </p:cNvPr>
          <p:cNvSpPr txBox="1"/>
          <p:nvPr/>
        </p:nvSpPr>
        <p:spPr>
          <a:xfrm>
            <a:off x="194720" y="6362618"/>
            <a:ext cx="3662905" cy="369332"/>
          </a:xfrm>
          <a:prstGeom prst="rect">
            <a:avLst/>
          </a:prstGeom>
          <a:noFill/>
        </p:spPr>
        <p:txBody>
          <a:bodyPr wrap="square" rtlCol="0">
            <a:spAutoFit/>
          </a:bodyPr>
          <a:lstStyle/>
          <a:p>
            <a:r>
              <a:rPr lang="sl-SI" dirty="0"/>
              <a:t>WWW</a:t>
            </a:r>
            <a:endParaRPr lang="en-US" dirty="0"/>
          </a:p>
        </p:txBody>
      </p:sp>
      <p:sp>
        <p:nvSpPr>
          <p:cNvPr id="5" name="TextBox 4">
            <a:extLst>
              <a:ext uri="{FF2B5EF4-FFF2-40B4-BE49-F238E27FC236}">
                <a16:creationId xmlns:a16="http://schemas.microsoft.com/office/drawing/2014/main" id="{FBCBD1F7-DD7B-0F94-2442-3B0DAAE53D91}"/>
              </a:ext>
            </a:extLst>
          </p:cNvPr>
          <p:cNvSpPr txBox="1"/>
          <p:nvPr/>
        </p:nvSpPr>
        <p:spPr>
          <a:xfrm>
            <a:off x="1606859" y="310716"/>
            <a:ext cx="10151494" cy="4524315"/>
          </a:xfrm>
          <a:prstGeom prst="rect">
            <a:avLst/>
          </a:prstGeom>
          <a:noFill/>
        </p:spPr>
        <p:txBody>
          <a:bodyPr wrap="square" rtlCol="0">
            <a:spAutoFit/>
          </a:bodyPr>
          <a:lstStyle/>
          <a:p>
            <a:r>
              <a:rPr lang="sl-SI" sz="3600" dirty="0"/>
              <a:t>Kako je bilo v grški mitologiji ime sinu Odiseja in Penelope, ki je v Homerjevi Odiseji eden izmed glavnih likov in blodi po stari Grčiji, da bi našel svojega očeta? Če pokličeš na telefonsko številko 070 700 700, se ti odgovor na to vprašanje ponudi sam od sebe.</a:t>
            </a:r>
          </a:p>
          <a:p>
            <a:br>
              <a:rPr lang="sl-SI" sz="3600" dirty="0"/>
            </a:br>
            <a:r>
              <a:rPr lang="sl-SI" sz="3600" b="0" dirty="0">
                <a:solidFill>
                  <a:srgbClr val="FF0000"/>
                </a:solidFill>
              </a:rPr>
              <a:t>Telemah</a:t>
            </a:r>
            <a:endParaRPr lang="en-US" sz="3600" dirty="0"/>
          </a:p>
        </p:txBody>
      </p:sp>
      <p:pic>
        <p:nvPicPr>
          <p:cNvPr id="6" name="Picture 5" descr="A picture containing text&#10;&#10;Description automatically generated">
            <a:extLst>
              <a:ext uri="{FF2B5EF4-FFF2-40B4-BE49-F238E27FC236}">
                <a16:creationId xmlns:a16="http://schemas.microsoft.com/office/drawing/2014/main" id="{E9FB4FCE-FE25-F85E-1CF7-0A7C222513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0475" y="4105655"/>
            <a:ext cx="3171050" cy="2514375"/>
          </a:xfrm>
          <a:prstGeom prst="rect">
            <a:avLst/>
          </a:prstGeom>
        </p:spPr>
      </p:pic>
    </p:spTree>
    <p:extLst>
      <p:ext uri="{BB962C8B-B14F-4D97-AF65-F5344CB8AC3E}">
        <p14:creationId xmlns:p14="http://schemas.microsoft.com/office/powerpoint/2010/main" val="29157076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463EB0A-3D7C-4AA5-BFA5-8EE5B4BA56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CB4C2EA2-5D5B-4E6D-8E4E-023143740972}"/>
              </a:ext>
            </a:extLst>
          </p:cNvPr>
          <p:cNvSpPr>
            <a:spLocks noGrp="1"/>
          </p:cNvSpPr>
          <p:nvPr>
            <p:ph type="ctrTitle"/>
          </p:nvPr>
        </p:nvSpPr>
        <p:spPr>
          <a:xfrm>
            <a:off x="578651" y="1122363"/>
            <a:ext cx="11034695" cy="3174690"/>
          </a:xfrm>
        </p:spPr>
        <p:txBody>
          <a:bodyPr>
            <a:normAutofit/>
          </a:bodyPr>
          <a:lstStyle/>
          <a:p>
            <a:pPr algn="l"/>
            <a:r>
              <a:rPr lang="sl-SI" dirty="0"/>
              <a:t>Premor</a:t>
            </a:r>
          </a:p>
        </p:txBody>
      </p:sp>
      <p:sp>
        <p:nvSpPr>
          <p:cNvPr id="9" name="Rectangle 8">
            <a:extLst>
              <a:ext uri="{FF2B5EF4-FFF2-40B4-BE49-F238E27FC236}">
                <a16:creationId xmlns:a16="http://schemas.microsoft.com/office/drawing/2014/main" id="{7945AD00-F967-454D-A4B2-39ABA5C88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9BC5B79-B912-427C-8219-E3E50943F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3941530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842D4-AACF-114C-F2A3-DB25A5610A38}"/>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2F0787A-3B52-2D79-1BCF-7894286CB0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a:ea typeface="+mn-ea"/>
              <a:cs typeface="+mn-cs"/>
            </a:endParaRPr>
          </a:p>
        </p:txBody>
      </p:sp>
      <p:sp>
        <p:nvSpPr>
          <p:cNvPr id="2" name="Naslov 1">
            <a:extLst>
              <a:ext uri="{FF2B5EF4-FFF2-40B4-BE49-F238E27FC236}">
                <a16:creationId xmlns:a16="http://schemas.microsoft.com/office/drawing/2014/main" id="{DE70D82F-B9E2-FAE7-4E93-FDB0E067999C}"/>
              </a:ext>
            </a:extLst>
          </p:cNvPr>
          <p:cNvSpPr>
            <a:spLocks noGrp="1"/>
          </p:cNvSpPr>
          <p:nvPr>
            <p:ph type="ctrTitle"/>
          </p:nvPr>
        </p:nvSpPr>
        <p:spPr>
          <a:xfrm>
            <a:off x="578651" y="1122363"/>
            <a:ext cx="11034695" cy="3174690"/>
          </a:xfrm>
        </p:spPr>
        <p:txBody>
          <a:bodyPr>
            <a:normAutofit/>
          </a:bodyPr>
          <a:lstStyle/>
          <a:p>
            <a:pPr algn="l">
              <a:lnSpc>
                <a:spcPct val="150000"/>
              </a:lnSpc>
            </a:pPr>
            <a:r>
              <a:rPr lang="sl-SI" dirty="0"/>
              <a:t>Četrti sklop</a:t>
            </a:r>
            <a:br>
              <a:rPr lang="sl-SI" dirty="0"/>
            </a:br>
            <a:r>
              <a:rPr lang="sl-SI" sz="4400" noProof="0" dirty="0"/>
              <a:t>Mehurji</a:t>
            </a:r>
            <a:endParaRPr lang="sl-SI" sz="4400" dirty="0"/>
          </a:p>
        </p:txBody>
      </p:sp>
      <p:sp>
        <p:nvSpPr>
          <p:cNvPr id="9" name="Rectangle 8">
            <a:extLst>
              <a:ext uri="{FF2B5EF4-FFF2-40B4-BE49-F238E27FC236}">
                <a16:creationId xmlns:a16="http://schemas.microsoft.com/office/drawing/2014/main" id="{1EAA5B77-C89C-3E16-95D8-8911420F6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BA05F95-26DD-8ADC-E9DD-DD2F0E3F5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Žoge — Igriva igralnica">
            <a:extLst>
              <a:ext uri="{FF2B5EF4-FFF2-40B4-BE49-F238E27FC236}">
                <a16:creationId xmlns:a16="http://schemas.microsoft.com/office/drawing/2014/main" id="{6D3FACE0-563F-8178-2387-7AD9E93539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5751" y="478081"/>
            <a:ext cx="4870450" cy="3325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3662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4B7C0-2513-9ABF-5655-B5EBEA57459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79F644E-BCC0-4181-8A50-5B10108DA809}"/>
              </a:ext>
            </a:extLst>
          </p:cNvPr>
          <p:cNvSpPr txBox="1"/>
          <p:nvPr/>
        </p:nvSpPr>
        <p:spPr>
          <a:xfrm>
            <a:off x="834500" y="310716"/>
            <a:ext cx="815575" cy="646331"/>
          </a:xfrm>
          <a:prstGeom prst="rect">
            <a:avLst/>
          </a:prstGeom>
          <a:noFill/>
        </p:spPr>
        <p:txBody>
          <a:bodyPr wrap="square" rtlCol="0">
            <a:spAutoFit/>
          </a:bodyPr>
          <a:lstStyle/>
          <a:p>
            <a:r>
              <a:rPr lang="sl-SI" sz="3600" dirty="0"/>
              <a:t>25.</a:t>
            </a:r>
            <a:endParaRPr lang="en-US" sz="3600" dirty="0"/>
          </a:p>
        </p:txBody>
      </p:sp>
      <p:sp>
        <p:nvSpPr>
          <p:cNvPr id="3" name="TextBox 2">
            <a:extLst>
              <a:ext uri="{FF2B5EF4-FFF2-40B4-BE49-F238E27FC236}">
                <a16:creationId xmlns:a16="http://schemas.microsoft.com/office/drawing/2014/main" id="{FF192F77-D221-E30D-F07F-93288F20508F}"/>
              </a:ext>
            </a:extLst>
          </p:cNvPr>
          <p:cNvSpPr txBox="1"/>
          <p:nvPr/>
        </p:nvSpPr>
        <p:spPr>
          <a:xfrm>
            <a:off x="194720" y="6362618"/>
            <a:ext cx="3662905" cy="369332"/>
          </a:xfrm>
          <a:prstGeom prst="rect">
            <a:avLst/>
          </a:prstGeom>
          <a:noFill/>
        </p:spPr>
        <p:txBody>
          <a:bodyPr wrap="square" rtlCol="0">
            <a:spAutoFit/>
          </a:bodyPr>
          <a:lstStyle/>
          <a:p>
            <a:r>
              <a:rPr lang="sl-SI" dirty="0"/>
              <a:t>Mehurji</a:t>
            </a:r>
            <a:endParaRPr lang="en-US" dirty="0"/>
          </a:p>
        </p:txBody>
      </p:sp>
      <p:sp>
        <p:nvSpPr>
          <p:cNvPr id="5" name="TextBox 4">
            <a:extLst>
              <a:ext uri="{FF2B5EF4-FFF2-40B4-BE49-F238E27FC236}">
                <a16:creationId xmlns:a16="http://schemas.microsoft.com/office/drawing/2014/main" id="{1B16F1E3-12BC-01EE-90F2-2B8B93D8702E}"/>
              </a:ext>
            </a:extLst>
          </p:cNvPr>
          <p:cNvSpPr txBox="1"/>
          <p:nvPr/>
        </p:nvSpPr>
        <p:spPr>
          <a:xfrm>
            <a:off x="1606859" y="310716"/>
            <a:ext cx="10151494" cy="2308324"/>
          </a:xfrm>
          <a:prstGeom prst="rect">
            <a:avLst/>
          </a:prstGeom>
          <a:noFill/>
        </p:spPr>
        <p:txBody>
          <a:bodyPr wrap="square" rtlCol="0">
            <a:spAutoFit/>
          </a:bodyPr>
          <a:lstStyle/>
          <a:p>
            <a:r>
              <a:rPr lang="sl-SI" sz="3600" dirty="0"/>
              <a:t>Kateri nogometaš je 3. julija 2025 tragično preminil v prometni nesreči v Španiji? Do pravilnega odgovora vas pripelje tudi priljubljena vrsta enolončnice.</a:t>
            </a:r>
          </a:p>
        </p:txBody>
      </p:sp>
      <p:pic>
        <p:nvPicPr>
          <p:cNvPr id="2052" name="Picture 4" descr="Diogo Jota was behind the wheel and likely speeding when car crashed,  preliminary police investigation says | CNN">
            <a:extLst>
              <a:ext uri="{FF2B5EF4-FFF2-40B4-BE49-F238E27FC236}">
                <a16:creationId xmlns:a16="http://schemas.microsoft.com/office/drawing/2014/main" id="{5F90268C-B824-7D92-A9D1-B03FAFD7186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061248" y="2946298"/>
            <a:ext cx="6069503" cy="3416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45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8DE9C-76C8-A385-B55F-5EC0458FDD1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59008CC-B2FD-1833-C261-297018643D02}"/>
              </a:ext>
            </a:extLst>
          </p:cNvPr>
          <p:cNvSpPr txBox="1"/>
          <p:nvPr/>
        </p:nvSpPr>
        <p:spPr>
          <a:xfrm>
            <a:off x="834501" y="310716"/>
            <a:ext cx="772358" cy="646331"/>
          </a:xfrm>
          <a:prstGeom prst="rect">
            <a:avLst/>
          </a:prstGeom>
          <a:noFill/>
        </p:spPr>
        <p:txBody>
          <a:bodyPr wrap="square" rtlCol="0">
            <a:spAutoFit/>
          </a:bodyPr>
          <a:lstStyle/>
          <a:p>
            <a:r>
              <a:rPr lang="sl-SI" sz="3600" dirty="0"/>
              <a:t>1.</a:t>
            </a:r>
            <a:endParaRPr lang="en-US" sz="3600" dirty="0"/>
          </a:p>
        </p:txBody>
      </p:sp>
      <p:sp>
        <p:nvSpPr>
          <p:cNvPr id="3" name="TextBox 2">
            <a:extLst>
              <a:ext uri="{FF2B5EF4-FFF2-40B4-BE49-F238E27FC236}">
                <a16:creationId xmlns:a16="http://schemas.microsoft.com/office/drawing/2014/main" id="{C1266661-AD89-A3AD-97D5-D6BCCD20332B}"/>
              </a:ext>
            </a:extLst>
          </p:cNvPr>
          <p:cNvSpPr txBox="1"/>
          <p:nvPr/>
        </p:nvSpPr>
        <p:spPr>
          <a:xfrm>
            <a:off x="194720" y="6362618"/>
            <a:ext cx="3662905" cy="369332"/>
          </a:xfrm>
          <a:prstGeom prst="rect">
            <a:avLst/>
          </a:prstGeom>
          <a:noFill/>
        </p:spPr>
        <p:txBody>
          <a:bodyPr wrap="square" rtlCol="0">
            <a:spAutoFit/>
          </a:bodyPr>
          <a:lstStyle/>
          <a:p>
            <a:r>
              <a:rPr lang="sl-SI" dirty="0"/>
              <a:t>Otroci cvetja</a:t>
            </a:r>
            <a:endParaRPr lang="en-US" dirty="0"/>
          </a:p>
        </p:txBody>
      </p:sp>
      <p:sp>
        <p:nvSpPr>
          <p:cNvPr id="5" name="TextBox 4">
            <a:extLst>
              <a:ext uri="{FF2B5EF4-FFF2-40B4-BE49-F238E27FC236}">
                <a16:creationId xmlns:a16="http://schemas.microsoft.com/office/drawing/2014/main" id="{8D965F2E-E360-6635-1D05-D98BBD133D1E}"/>
              </a:ext>
            </a:extLst>
          </p:cNvPr>
          <p:cNvSpPr txBox="1"/>
          <p:nvPr/>
        </p:nvSpPr>
        <p:spPr>
          <a:xfrm>
            <a:off x="1606859" y="310716"/>
            <a:ext cx="10151494" cy="2308324"/>
          </a:xfrm>
          <a:prstGeom prst="rect">
            <a:avLst/>
          </a:prstGeom>
          <a:noFill/>
        </p:spPr>
        <p:txBody>
          <a:bodyPr wrap="square" rtlCol="0">
            <a:spAutoFit/>
          </a:bodyPr>
          <a:lstStyle/>
          <a:p>
            <a:r>
              <a:rPr lang="sl-SI" sz="3600" dirty="0"/>
              <a:t>Kateri svetnik je posodil svoje ime zahodnoameriškemu zalivskemu mestu, ki je bilo v 60. letih prejšnjega stoletja glavno središče hipijev?</a:t>
            </a:r>
          </a:p>
        </p:txBody>
      </p:sp>
      <p:pic>
        <p:nvPicPr>
          <p:cNvPr id="1026" name="Picture 2" descr="San Francisco de Asís: cuál es su historia y qué oración rezar para pedir  su ayuda - LA NACION">
            <a:extLst>
              <a:ext uri="{FF2B5EF4-FFF2-40B4-BE49-F238E27FC236}">
                <a16:creationId xmlns:a16="http://schemas.microsoft.com/office/drawing/2014/main" id="{D70F490E-2CF2-AD35-7713-C189C51C3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2547" y="2932281"/>
            <a:ext cx="5506905" cy="3674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3165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5FD1C-9D41-C417-7710-AE099F28860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97333C2-BDAC-408F-C2BF-59D5AE1526DD}"/>
              </a:ext>
            </a:extLst>
          </p:cNvPr>
          <p:cNvSpPr txBox="1"/>
          <p:nvPr/>
        </p:nvSpPr>
        <p:spPr>
          <a:xfrm>
            <a:off x="834500" y="310716"/>
            <a:ext cx="815575" cy="646331"/>
          </a:xfrm>
          <a:prstGeom prst="rect">
            <a:avLst/>
          </a:prstGeom>
          <a:noFill/>
        </p:spPr>
        <p:txBody>
          <a:bodyPr wrap="square" rtlCol="0">
            <a:spAutoFit/>
          </a:bodyPr>
          <a:lstStyle/>
          <a:p>
            <a:r>
              <a:rPr lang="sl-SI" sz="3600" dirty="0"/>
              <a:t>26.</a:t>
            </a:r>
            <a:endParaRPr lang="en-US" sz="3600" dirty="0"/>
          </a:p>
        </p:txBody>
      </p:sp>
      <p:sp>
        <p:nvSpPr>
          <p:cNvPr id="3" name="TextBox 2">
            <a:extLst>
              <a:ext uri="{FF2B5EF4-FFF2-40B4-BE49-F238E27FC236}">
                <a16:creationId xmlns:a16="http://schemas.microsoft.com/office/drawing/2014/main" id="{B4BA3609-E5F2-9552-4D67-BFDAD36DBEE3}"/>
              </a:ext>
            </a:extLst>
          </p:cNvPr>
          <p:cNvSpPr txBox="1"/>
          <p:nvPr/>
        </p:nvSpPr>
        <p:spPr>
          <a:xfrm>
            <a:off x="194720" y="6362618"/>
            <a:ext cx="3662905" cy="369332"/>
          </a:xfrm>
          <a:prstGeom prst="rect">
            <a:avLst/>
          </a:prstGeom>
          <a:noFill/>
        </p:spPr>
        <p:txBody>
          <a:bodyPr wrap="square" rtlCol="0">
            <a:spAutoFit/>
          </a:bodyPr>
          <a:lstStyle/>
          <a:p>
            <a:r>
              <a:rPr lang="sl-SI" dirty="0"/>
              <a:t>Mehurji</a:t>
            </a:r>
            <a:endParaRPr lang="en-US" dirty="0"/>
          </a:p>
        </p:txBody>
      </p:sp>
      <p:sp>
        <p:nvSpPr>
          <p:cNvPr id="5" name="TextBox 4">
            <a:extLst>
              <a:ext uri="{FF2B5EF4-FFF2-40B4-BE49-F238E27FC236}">
                <a16:creationId xmlns:a16="http://schemas.microsoft.com/office/drawing/2014/main" id="{9C5640CE-7EAB-452E-E5E3-3B6FDDF6A09C}"/>
              </a:ext>
            </a:extLst>
          </p:cNvPr>
          <p:cNvSpPr txBox="1"/>
          <p:nvPr/>
        </p:nvSpPr>
        <p:spPr>
          <a:xfrm>
            <a:off x="1606859" y="310716"/>
            <a:ext cx="10151494" cy="2308324"/>
          </a:xfrm>
          <a:prstGeom prst="rect">
            <a:avLst/>
          </a:prstGeom>
          <a:noFill/>
        </p:spPr>
        <p:txBody>
          <a:bodyPr wrap="square" rtlCol="0">
            <a:spAutoFit/>
          </a:bodyPr>
          <a:lstStyle/>
          <a:p>
            <a:r>
              <a:rPr lang="sl-SI" sz="3600" dirty="0"/>
              <a:t>Katera človeška mišica na robu sečnega mehurja se med kopičenjem urina sprosti in omogoči njegovo širjenje, med odvajanjem urina pa se skrči in omogoči tok urina v sečnico?</a:t>
            </a:r>
          </a:p>
        </p:txBody>
      </p:sp>
      <p:grpSp>
        <p:nvGrpSpPr>
          <p:cNvPr id="6" name="Group 5">
            <a:extLst>
              <a:ext uri="{FF2B5EF4-FFF2-40B4-BE49-F238E27FC236}">
                <a16:creationId xmlns:a16="http://schemas.microsoft.com/office/drawing/2014/main" id="{7FAC78AD-048D-971B-A7F6-95707B7A627E}"/>
              </a:ext>
            </a:extLst>
          </p:cNvPr>
          <p:cNvGrpSpPr/>
          <p:nvPr/>
        </p:nvGrpSpPr>
        <p:grpSpPr>
          <a:xfrm>
            <a:off x="3167983" y="2917643"/>
            <a:ext cx="5856033" cy="3672240"/>
            <a:chOff x="3167983" y="2917643"/>
            <a:chExt cx="5856033" cy="3672240"/>
          </a:xfrm>
        </p:grpSpPr>
        <p:pic>
          <p:nvPicPr>
            <p:cNvPr id="3074" name="Picture 2" descr="The anatomy of the bladder - Jude">
              <a:extLst>
                <a:ext uri="{FF2B5EF4-FFF2-40B4-BE49-F238E27FC236}">
                  <a16:creationId xmlns:a16="http://schemas.microsoft.com/office/drawing/2014/main" id="{10502182-1C83-9B19-9E23-6A0539E478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7983" y="2917643"/>
              <a:ext cx="5856033" cy="36722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5AF06D0-2CBC-73E6-9E1A-FF0F49FB931D}"/>
                </a:ext>
              </a:extLst>
            </p:cNvPr>
            <p:cNvSpPr/>
            <p:nvPr/>
          </p:nvSpPr>
          <p:spPr>
            <a:xfrm>
              <a:off x="7707723" y="4281733"/>
              <a:ext cx="744901" cy="499575"/>
            </a:xfrm>
            <a:prstGeom prst="rect">
              <a:avLst/>
            </a:prstGeom>
            <a:solidFill>
              <a:schemeClr val="bg2">
                <a:lumMod val="2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sl-SI" sz="2800" b="1" dirty="0"/>
                <a:t>?</a:t>
              </a:r>
              <a:endParaRPr lang="en-US" sz="2800" b="1" dirty="0"/>
            </a:p>
          </p:txBody>
        </p:sp>
      </p:grpSp>
    </p:spTree>
    <p:extLst>
      <p:ext uri="{BB962C8B-B14F-4D97-AF65-F5344CB8AC3E}">
        <p14:creationId xmlns:p14="http://schemas.microsoft.com/office/powerpoint/2010/main" val="35079398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BFD33-8A79-7779-4BA1-05E5F5E3C2B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CE6394F-FDCF-876F-CFB9-C32DD6E75E8F}"/>
              </a:ext>
            </a:extLst>
          </p:cNvPr>
          <p:cNvSpPr txBox="1"/>
          <p:nvPr/>
        </p:nvSpPr>
        <p:spPr>
          <a:xfrm>
            <a:off x="834500" y="310716"/>
            <a:ext cx="815575" cy="646331"/>
          </a:xfrm>
          <a:prstGeom prst="rect">
            <a:avLst/>
          </a:prstGeom>
          <a:noFill/>
        </p:spPr>
        <p:txBody>
          <a:bodyPr wrap="square" rtlCol="0">
            <a:spAutoFit/>
          </a:bodyPr>
          <a:lstStyle/>
          <a:p>
            <a:r>
              <a:rPr lang="sl-SI" sz="3600" dirty="0"/>
              <a:t>27.</a:t>
            </a:r>
            <a:endParaRPr lang="en-US" sz="3600" dirty="0"/>
          </a:p>
        </p:txBody>
      </p:sp>
      <p:sp>
        <p:nvSpPr>
          <p:cNvPr id="3" name="TextBox 2">
            <a:extLst>
              <a:ext uri="{FF2B5EF4-FFF2-40B4-BE49-F238E27FC236}">
                <a16:creationId xmlns:a16="http://schemas.microsoft.com/office/drawing/2014/main" id="{4DCDDFD8-4DBB-58B3-7C77-53F51AF5C56F}"/>
              </a:ext>
            </a:extLst>
          </p:cNvPr>
          <p:cNvSpPr txBox="1"/>
          <p:nvPr/>
        </p:nvSpPr>
        <p:spPr>
          <a:xfrm>
            <a:off x="194720" y="6362618"/>
            <a:ext cx="3662905" cy="369332"/>
          </a:xfrm>
          <a:prstGeom prst="rect">
            <a:avLst/>
          </a:prstGeom>
          <a:noFill/>
        </p:spPr>
        <p:txBody>
          <a:bodyPr wrap="square" rtlCol="0">
            <a:spAutoFit/>
          </a:bodyPr>
          <a:lstStyle/>
          <a:p>
            <a:r>
              <a:rPr lang="sl-SI" dirty="0"/>
              <a:t>Mehurji</a:t>
            </a:r>
            <a:endParaRPr lang="en-US" dirty="0"/>
          </a:p>
        </p:txBody>
      </p:sp>
      <p:sp>
        <p:nvSpPr>
          <p:cNvPr id="5" name="TextBox 4">
            <a:extLst>
              <a:ext uri="{FF2B5EF4-FFF2-40B4-BE49-F238E27FC236}">
                <a16:creationId xmlns:a16="http://schemas.microsoft.com/office/drawing/2014/main" id="{9A0F3F44-AAE3-77F0-0DB7-5B68427D6061}"/>
              </a:ext>
            </a:extLst>
          </p:cNvPr>
          <p:cNvSpPr txBox="1"/>
          <p:nvPr/>
        </p:nvSpPr>
        <p:spPr>
          <a:xfrm>
            <a:off x="1606859" y="310716"/>
            <a:ext cx="10151494" cy="1200329"/>
          </a:xfrm>
          <a:prstGeom prst="rect">
            <a:avLst/>
          </a:prstGeom>
          <a:noFill/>
        </p:spPr>
        <p:txBody>
          <a:bodyPr wrap="square" rtlCol="0">
            <a:spAutoFit/>
          </a:bodyPr>
          <a:lstStyle/>
          <a:p>
            <a:r>
              <a:rPr lang="sl-SI" sz="3600" dirty="0"/>
              <a:t>a) Kateri športnik se kiti z rezultati, prikazanimi na spodnji sliki?</a:t>
            </a:r>
          </a:p>
        </p:txBody>
      </p:sp>
      <p:pic>
        <p:nvPicPr>
          <p:cNvPr id="6" name="Picture 5">
            <a:extLst>
              <a:ext uri="{FF2B5EF4-FFF2-40B4-BE49-F238E27FC236}">
                <a16:creationId xmlns:a16="http://schemas.microsoft.com/office/drawing/2014/main" id="{86B92528-C2E7-66C2-EB9A-F1082270D9F2}"/>
              </a:ext>
            </a:extLst>
          </p:cNvPr>
          <p:cNvPicPr>
            <a:picLocks noChangeAspect="1"/>
          </p:cNvPicPr>
          <p:nvPr/>
        </p:nvPicPr>
        <p:blipFill>
          <a:blip r:embed="rId2"/>
          <a:stretch>
            <a:fillRect/>
          </a:stretch>
        </p:blipFill>
        <p:spPr>
          <a:xfrm>
            <a:off x="2662205" y="1982313"/>
            <a:ext cx="6867589" cy="3909036"/>
          </a:xfrm>
          <a:prstGeom prst="rect">
            <a:avLst/>
          </a:prstGeom>
        </p:spPr>
      </p:pic>
    </p:spTree>
    <p:extLst>
      <p:ext uri="{BB962C8B-B14F-4D97-AF65-F5344CB8AC3E}">
        <p14:creationId xmlns:p14="http://schemas.microsoft.com/office/powerpoint/2010/main" val="26475160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3343D-1A88-D4F1-D302-A08028EB661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24946EA-3B4B-9148-7752-15F520FA71CF}"/>
              </a:ext>
            </a:extLst>
          </p:cNvPr>
          <p:cNvSpPr txBox="1"/>
          <p:nvPr/>
        </p:nvSpPr>
        <p:spPr>
          <a:xfrm>
            <a:off x="834500" y="310716"/>
            <a:ext cx="815575" cy="646331"/>
          </a:xfrm>
          <a:prstGeom prst="rect">
            <a:avLst/>
          </a:prstGeom>
          <a:noFill/>
        </p:spPr>
        <p:txBody>
          <a:bodyPr wrap="square" rtlCol="0">
            <a:spAutoFit/>
          </a:bodyPr>
          <a:lstStyle/>
          <a:p>
            <a:r>
              <a:rPr lang="sl-SI" sz="3600" dirty="0"/>
              <a:t>27.</a:t>
            </a:r>
            <a:endParaRPr lang="en-US" sz="3600" dirty="0"/>
          </a:p>
        </p:txBody>
      </p:sp>
      <p:sp>
        <p:nvSpPr>
          <p:cNvPr id="3" name="TextBox 2">
            <a:extLst>
              <a:ext uri="{FF2B5EF4-FFF2-40B4-BE49-F238E27FC236}">
                <a16:creationId xmlns:a16="http://schemas.microsoft.com/office/drawing/2014/main" id="{DC591EB6-FFF4-9058-1E8A-8AA56043BF09}"/>
              </a:ext>
            </a:extLst>
          </p:cNvPr>
          <p:cNvSpPr txBox="1"/>
          <p:nvPr/>
        </p:nvSpPr>
        <p:spPr>
          <a:xfrm>
            <a:off x="194720" y="6362618"/>
            <a:ext cx="3662905" cy="369332"/>
          </a:xfrm>
          <a:prstGeom prst="rect">
            <a:avLst/>
          </a:prstGeom>
          <a:noFill/>
        </p:spPr>
        <p:txBody>
          <a:bodyPr wrap="square" rtlCol="0">
            <a:spAutoFit/>
          </a:bodyPr>
          <a:lstStyle/>
          <a:p>
            <a:r>
              <a:rPr lang="sl-SI" dirty="0"/>
              <a:t>Mehurji</a:t>
            </a:r>
            <a:endParaRPr lang="en-US" dirty="0"/>
          </a:p>
        </p:txBody>
      </p:sp>
      <p:sp>
        <p:nvSpPr>
          <p:cNvPr id="5" name="TextBox 4">
            <a:extLst>
              <a:ext uri="{FF2B5EF4-FFF2-40B4-BE49-F238E27FC236}">
                <a16:creationId xmlns:a16="http://schemas.microsoft.com/office/drawing/2014/main" id="{3C5F3759-48EC-AB99-8B55-314E4E0DF2C3}"/>
              </a:ext>
            </a:extLst>
          </p:cNvPr>
          <p:cNvSpPr txBox="1"/>
          <p:nvPr/>
        </p:nvSpPr>
        <p:spPr>
          <a:xfrm>
            <a:off x="1606859" y="310716"/>
            <a:ext cx="10151494" cy="1200329"/>
          </a:xfrm>
          <a:prstGeom prst="rect">
            <a:avLst/>
          </a:prstGeom>
          <a:noFill/>
        </p:spPr>
        <p:txBody>
          <a:bodyPr wrap="square" rtlCol="0">
            <a:spAutoFit/>
          </a:bodyPr>
          <a:lstStyle/>
          <a:p>
            <a:r>
              <a:rPr lang="sl-SI" sz="3600" dirty="0"/>
              <a:t>b) Kateri športnik se ponaša s kariero, orisano na spodnji sliki?</a:t>
            </a:r>
          </a:p>
        </p:txBody>
      </p:sp>
      <p:pic>
        <p:nvPicPr>
          <p:cNvPr id="6" name="Picture 5">
            <a:extLst>
              <a:ext uri="{FF2B5EF4-FFF2-40B4-BE49-F238E27FC236}">
                <a16:creationId xmlns:a16="http://schemas.microsoft.com/office/drawing/2014/main" id="{771F384B-7B53-9972-8A2F-47BB99CB70C2}"/>
              </a:ext>
            </a:extLst>
          </p:cNvPr>
          <p:cNvPicPr>
            <a:picLocks noChangeAspect="1"/>
          </p:cNvPicPr>
          <p:nvPr/>
        </p:nvPicPr>
        <p:blipFill>
          <a:blip r:embed="rId2"/>
          <a:stretch>
            <a:fillRect/>
          </a:stretch>
        </p:blipFill>
        <p:spPr>
          <a:xfrm>
            <a:off x="4390459" y="1645920"/>
            <a:ext cx="3411081" cy="5212080"/>
          </a:xfrm>
          <a:prstGeom prst="rect">
            <a:avLst/>
          </a:prstGeom>
        </p:spPr>
      </p:pic>
    </p:spTree>
    <p:extLst>
      <p:ext uri="{BB962C8B-B14F-4D97-AF65-F5344CB8AC3E}">
        <p14:creationId xmlns:p14="http://schemas.microsoft.com/office/powerpoint/2010/main" val="25717998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A6E1B-78E0-CD70-6E6B-3C9010E9AC8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4758A93-BFD1-1ADC-CB72-E2B7AC8B0E3F}"/>
              </a:ext>
            </a:extLst>
          </p:cNvPr>
          <p:cNvSpPr txBox="1"/>
          <p:nvPr/>
        </p:nvSpPr>
        <p:spPr>
          <a:xfrm>
            <a:off x="834500" y="310716"/>
            <a:ext cx="815575" cy="646331"/>
          </a:xfrm>
          <a:prstGeom prst="rect">
            <a:avLst/>
          </a:prstGeom>
          <a:noFill/>
        </p:spPr>
        <p:txBody>
          <a:bodyPr wrap="square" rtlCol="0">
            <a:spAutoFit/>
          </a:bodyPr>
          <a:lstStyle/>
          <a:p>
            <a:r>
              <a:rPr lang="sl-SI" sz="3600" dirty="0"/>
              <a:t>27.</a:t>
            </a:r>
            <a:endParaRPr lang="en-US" sz="3600" dirty="0"/>
          </a:p>
        </p:txBody>
      </p:sp>
      <p:sp>
        <p:nvSpPr>
          <p:cNvPr id="3" name="TextBox 2">
            <a:extLst>
              <a:ext uri="{FF2B5EF4-FFF2-40B4-BE49-F238E27FC236}">
                <a16:creationId xmlns:a16="http://schemas.microsoft.com/office/drawing/2014/main" id="{BE019F77-B1F2-BAA2-5BE2-64D0ED8D6ED8}"/>
              </a:ext>
            </a:extLst>
          </p:cNvPr>
          <p:cNvSpPr txBox="1"/>
          <p:nvPr/>
        </p:nvSpPr>
        <p:spPr>
          <a:xfrm>
            <a:off x="194720" y="6362618"/>
            <a:ext cx="3662905" cy="369332"/>
          </a:xfrm>
          <a:prstGeom prst="rect">
            <a:avLst/>
          </a:prstGeom>
          <a:noFill/>
        </p:spPr>
        <p:txBody>
          <a:bodyPr wrap="square" rtlCol="0">
            <a:spAutoFit/>
          </a:bodyPr>
          <a:lstStyle/>
          <a:p>
            <a:r>
              <a:rPr lang="sl-SI" dirty="0"/>
              <a:t>Mehurji</a:t>
            </a:r>
            <a:endParaRPr lang="en-US" dirty="0"/>
          </a:p>
        </p:txBody>
      </p:sp>
      <p:sp>
        <p:nvSpPr>
          <p:cNvPr id="5" name="TextBox 4">
            <a:extLst>
              <a:ext uri="{FF2B5EF4-FFF2-40B4-BE49-F238E27FC236}">
                <a16:creationId xmlns:a16="http://schemas.microsoft.com/office/drawing/2014/main" id="{ABB5900A-22AF-31BA-0B72-85BB406112DF}"/>
              </a:ext>
            </a:extLst>
          </p:cNvPr>
          <p:cNvSpPr txBox="1"/>
          <p:nvPr/>
        </p:nvSpPr>
        <p:spPr>
          <a:xfrm>
            <a:off x="1606859" y="310716"/>
            <a:ext cx="10151494" cy="2308324"/>
          </a:xfrm>
          <a:prstGeom prst="rect">
            <a:avLst/>
          </a:prstGeom>
          <a:noFill/>
        </p:spPr>
        <p:txBody>
          <a:bodyPr wrap="square" rtlCol="0">
            <a:spAutoFit/>
          </a:bodyPr>
          <a:lstStyle/>
          <a:p>
            <a:r>
              <a:rPr lang="sl-SI" sz="3600" dirty="0"/>
              <a:t>c) V kateri animirani športni komediji iz leta 1996 se ekipi Looney Tunes pridruži legendarni Michael Jordan, da bi skupaj v košarki premagali zlobne Monstarje?</a:t>
            </a:r>
          </a:p>
        </p:txBody>
      </p:sp>
      <p:pic>
        <p:nvPicPr>
          <p:cNvPr id="10246" name="Picture 6" descr="An All-Too-Serious Breakdown of 'Space Jam'">
            <a:extLst>
              <a:ext uri="{FF2B5EF4-FFF2-40B4-BE49-F238E27FC236}">
                <a16:creationId xmlns:a16="http://schemas.microsoft.com/office/drawing/2014/main" id="{08B407AE-A8A0-1CF1-EF1E-2486C575F7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7584" y="2916749"/>
            <a:ext cx="6656832" cy="3742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9725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6EBC9-5DD9-7984-9E37-93D056EC728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7372246-22D9-55E1-F7E8-CC6D6338EC00}"/>
              </a:ext>
            </a:extLst>
          </p:cNvPr>
          <p:cNvSpPr txBox="1"/>
          <p:nvPr/>
        </p:nvSpPr>
        <p:spPr>
          <a:xfrm>
            <a:off x="834500" y="310716"/>
            <a:ext cx="815575" cy="646331"/>
          </a:xfrm>
          <a:prstGeom prst="rect">
            <a:avLst/>
          </a:prstGeom>
          <a:noFill/>
        </p:spPr>
        <p:txBody>
          <a:bodyPr wrap="square" rtlCol="0">
            <a:spAutoFit/>
          </a:bodyPr>
          <a:lstStyle/>
          <a:p>
            <a:r>
              <a:rPr lang="sl-SI" sz="3600" dirty="0"/>
              <a:t>27.</a:t>
            </a:r>
            <a:endParaRPr lang="en-US" sz="3600" dirty="0"/>
          </a:p>
        </p:txBody>
      </p:sp>
      <p:sp>
        <p:nvSpPr>
          <p:cNvPr id="3" name="TextBox 2">
            <a:extLst>
              <a:ext uri="{FF2B5EF4-FFF2-40B4-BE49-F238E27FC236}">
                <a16:creationId xmlns:a16="http://schemas.microsoft.com/office/drawing/2014/main" id="{B008255A-285A-A9FA-0727-3E4BE2702EE9}"/>
              </a:ext>
            </a:extLst>
          </p:cNvPr>
          <p:cNvSpPr txBox="1"/>
          <p:nvPr/>
        </p:nvSpPr>
        <p:spPr>
          <a:xfrm>
            <a:off x="194720" y="6362618"/>
            <a:ext cx="3662905" cy="369332"/>
          </a:xfrm>
          <a:prstGeom prst="rect">
            <a:avLst/>
          </a:prstGeom>
          <a:noFill/>
        </p:spPr>
        <p:txBody>
          <a:bodyPr wrap="square" rtlCol="0">
            <a:spAutoFit/>
          </a:bodyPr>
          <a:lstStyle/>
          <a:p>
            <a:r>
              <a:rPr lang="sl-SI" dirty="0"/>
              <a:t>Mehurji</a:t>
            </a:r>
            <a:endParaRPr lang="en-US" dirty="0"/>
          </a:p>
        </p:txBody>
      </p:sp>
      <p:sp>
        <p:nvSpPr>
          <p:cNvPr id="5" name="TextBox 4">
            <a:extLst>
              <a:ext uri="{FF2B5EF4-FFF2-40B4-BE49-F238E27FC236}">
                <a16:creationId xmlns:a16="http://schemas.microsoft.com/office/drawing/2014/main" id="{141F32E2-235B-8C1E-CAB5-6A925844C396}"/>
              </a:ext>
            </a:extLst>
          </p:cNvPr>
          <p:cNvSpPr txBox="1"/>
          <p:nvPr/>
        </p:nvSpPr>
        <p:spPr>
          <a:xfrm>
            <a:off x="1606859" y="310716"/>
            <a:ext cx="10151494" cy="2308324"/>
          </a:xfrm>
          <a:prstGeom prst="rect">
            <a:avLst/>
          </a:prstGeom>
          <a:noFill/>
        </p:spPr>
        <p:txBody>
          <a:bodyPr wrap="square" rtlCol="0">
            <a:spAutoFit/>
          </a:bodyPr>
          <a:lstStyle/>
          <a:p>
            <a:r>
              <a:rPr lang="sl-SI" sz="3600" dirty="0"/>
              <a:t>d) V kateri knjigi naj bi bile prvikrat v zahodni literaturi omenjene igre z žogo, pri čemer se princesa Nausikaja žoga z drugimi dekleti, medtem ko jo preseneti glavni junak zgodbe?</a:t>
            </a:r>
          </a:p>
        </p:txBody>
      </p:sp>
    </p:spTree>
    <p:extLst>
      <p:ext uri="{BB962C8B-B14F-4D97-AF65-F5344CB8AC3E}">
        <p14:creationId xmlns:p14="http://schemas.microsoft.com/office/powerpoint/2010/main" val="1296434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ED692-A2B3-C9AF-CF8A-E38C3F596B0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4DB882A-6ED5-31BF-8B6F-C8E539C9109E}"/>
              </a:ext>
            </a:extLst>
          </p:cNvPr>
          <p:cNvSpPr txBox="1"/>
          <p:nvPr/>
        </p:nvSpPr>
        <p:spPr>
          <a:xfrm>
            <a:off x="834500" y="310716"/>
            <a:ext cx="815575" cy="646331"/>
          </a:xfrm>
          <a:prstGeom prst="rect">
            <a:avLst/>
          </a:prstGeom>
          <a:noFill/>
        </p:spPr>
        <p:txBody>
          <a:bodyPr wrap="square" rtlCol="0">
            <a:spAutoFit/>
          </a:bodyPr>
          <a:lstStyle/>
          <a:p>
            <a:r>
              <a:rPr lang="sl-SI" sz="3600" dirty="0"/>
              <a:t>28.</a:t>
            </a:r>
            <a:endParaRPr lang="en-US" sz="3600" dirty="0"/>
          </a:p>
        </p:txBody>
      </p:sp>
      <p:sp>
        <p:nvSpPr>
          <p:cNvPr id="3" name="TextBox 2">
            <a:extLst>
              <a:ext uri="{FF2B5EF4-FFF2-40B4-BE49-F238E27FC236}">
                <a16:creationId xmlns:a16="http://schemas.microsoft.com/office/drawing/2014/main" id="{C54E0400-E6AC-8DAF-73DB-3DD1333666E9}"/>
              </a:ext>
            </a:extLst>
          </p:cNvPr>
          <p:cNvSpPr txBox="1"/>
          <p:nvPr/>
        </p:nvSpPr>
        <p:spPr>
          <a:xfrm>
            <a:off x="194720" y="6362618"/>
            <a:ext cx="3662905" cy="369332"/>
          </a:xfrm>
          <a:prstGeom prst="rect">
            <a:avLst/>
          </a:prstGeom>
          <a:noFill/>
        </p:spPr>
        <p:txBody>
          <a:bodyPr wrap="square" rtlCol="0">
            <a:spAutoFit/>
          </a:bodyPr>
          <a:lstStyle/>
          <a:p>
            <a:r>
              <a:rPr lang="sl-SI" dirty="0"/>
              <a:t>Mehurji</a:t>
            </a:r>
            <a:endParaRPr lang="en-US" dirty="0"/>
          </a:p>
        </p:txBody>
      </p:sp>
      <p:sp>
        <p:nvSpPr>
          <p:cNvPr id="5" name="TextBox 4">
            <a:extLst>
              <a:ext uri="{FF2B5EF4-FFF2-40B4-BE49-F238E27FC236}">
                <a16:creationId xmlns:a16="http://schemas.microsoft.com/office/drawing/2014/main" id="{9CB92F76-830D-9001-5890-9B7D7CCBAE5A}"/>
              </a:ext>
            </a:extLst>
          </p:cNvPr>
          <p:cNvSpPr txBox="1"/>
          <p:nvPr/>
        </p:nvSpPr>
        <p:spPr>
          <a:xfrm>
            <a:off x="1606859" y="310716"/>
            <a:ext cx="10151494" cy="2308324"/>
          </a:xfrm>
          <a:prstGeom prst="rect">
            <a:avLst/>
          </a:prstGeom>
          <a:noFill/>
        </p:spPr>
        <p:txBody>
          <a:bodyPr wrap="square" rtlCol="0">
            <a:spAutoFit/>
          </a:bodyPr>
          <a:lstStyle/>
          <a:p>
            <a:r>
              <a:rPr lang="sl-SI" sz="3600" dirty="0"/>
              <a:t>Otroške pesmi katerega slovenskega pesnika so zbrane v pesniški zbirki Mehurčki, ki predstavlja priljubljeno branje osnovnošolcev pri bralni znački?</a:t>
            </a:r>
          </a:p>
        </p:txBody>
      </p:sp>
    </p:spTree>
    <p:extLst>
      <p:ext uri="{BB962C8B-B14F-4D97-AF65-F5344CB8AC3E}">
        <p14:creationId xmlns:p14="http://schemas.microsoft.com/office/powerpoint/2010/main" val="15833802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0BB44-8C70-E385-095F-64DA00AD753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33D24E3-64C4-0D3B-0083-D5E4D3A79D8F}"/>
              </a:ext>
            </a:extLst>
          </p:cNvPr>
          <p:cNvSpPr txBox="1"/>
          <p:nvPr/>
        </p:nvSpPr>
        <p:spPr>
          <a:xfrm>
            <a:off x="834500" y="310716"/>
            <a:ext cx="815575" cy="646331"/>
          </a:xfrm>
          <a:prstGeom prst="rect">
            <a:avLst/>
          </a:prstGeom>
          <a:noFill/>
        </p:spPr>
        <p:txBody>
          <a:bodyPr wrap="square" rtlCol="0">
            <a:spAutoFit/>
          </a:bodyPr>
          <a:lstStyle/>
          <a:p>
            <a:r>
              <a:rPr lang="sl-SI" sz="3600" dirty="0"/>
              <a:t>29.</a:t>
            </a:r>
            <a:endParaRPr lang="en-US" sz="3600" dirty="0"/>
          </a:p>
        </p:txBody>
      </p:sp>
      <p:sp>
        <p:nvSpPr>
          <p:cNvPr id="3" name="TextBox 2">
            <a:extLst>
              <a:ext uri="{FF2B5EF4-FFF2-40B4-BE49-F238E27FC236}">
                <a16:creationId xmlns:a16="http://schemas.microsoft.com/office/drawing/2014/main" id="{27B89E43-22AA-3CBF-188E-49F5CF52375D}"/>
              </a:ext>
            </a:extLst>
          </p:cNvPr>
          <p:cNvSpPr txBox="1"/>
          <p:nvPr/>
        </p:nvSpPr>
        <p:spPr>
          <a:xfrm>
            <a:off x="194720" y="6362618"/>
            <a:ext cx="3662905" cy="369332"/>
          </a:xfrm>
          <a:prstGeom prst="rect">
            <a:avLst/>
          </a:prstGeom>
          <a:noFill/>
        </p:spPr>
        <p:txBody>
          <a:bodyPr wrap="square" rtlCol="0">
            <a:spAutoFit/>
          </a:bodyPr>
          <a:lstStyle/>
          <a:p>
            <a:r>
              <a:rPr lang="sl-SI" dirty="0"/>
              <a:t>Mehurji</a:t>
            </a:r>
            <a:endParaRPr lang="en-US" dirty="0"/>
          </a:p>
        </p:txBody>
      </p:sp>
      <p:sp>
        <p:nvSpPr>
          <p:cNvPr id="5" name="TextBox 4">
            <a:extLst>
              <a:ext uri="{FF2B5EF4-FFF2-40B4-BE49-F238E27FC236}">
                <a16:creationId xmlns:a16="http://schemas.microsoft.com/office/drawing/2014/main" id="{42F0C3EA-8E6F-0AAF-B107-144057BB233E}"/>
              </a:ext>
            </a:extLst>
          </p:cNvPr>
          <p:cNvSpPr txBox="1"/>
          <p:nvPr/>
        </p:nvSpPr>
        <p:spPr>
          <a:xfrm>
            <a:off x="1606859" y="310716"/>
            <a:ext cx="10151494" cy="2862322"/>
          </a:xfrm>
          <a:prstGeom prst="rect">
            <a:avLst/>
          </a:prstGeom>
          <a:noFill/>
        </p:spPr>
        <p:txBody>
          <a:bodyPr wrap="square" rtlCol="0">
            <a:spAutoFit/>
          </a:bodyPr>
          <a:lstStyle/>
          <a:p>
            <a:r>
              <a:rPr lang="sl-SI" sz="3600" dirty="0"/>
              <a:t>Kateri šport je znan po žogah črne barve s pikami, ki označujejo njihov tip? Modra pika predstavlja žogo za amaterje, rdeča in rumena za rekreativce, dve rumeni piki pa za profesionalce.</a:t>
            </a:r>
          </a:p>
        </p:txBody>
      </p:sp>
    </p:spTree>
    <p:extLst>
      <p:ext uri="{BB962C8B-B14F-4D97-AF65-F5344CB8AC3E}">
        <p14:creationId xmlns:p14="http://schemas.microsoft.com/office/powerpoint/2010/main" val="28185785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1A0B7-637D-397C-3364-898C088D5B4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D75C6DD-8E0F-5F40-55B9-D3946DC9EC3A}"/>
              </a:ext>
            </a:extLst>
          </p:cNvPr>
          <p:cNvSpPr txBox="1"/>
          <p:nvPr/>
        </p:nvSpPr>
        <p:spPr>
          <a:xfrm>
            <a:off x="834500" y="310716"/>
            <a:ext cx="815575" cy="646331"/>
          </a:xfrm>
          <a:prstGeom prst="rect">
            <a:avLst/>
          </a:prstGeom>
          <a:noFill/>
        </p:spPr>
        <p:txBody>
          <a:bodyPr wrap="square" rtlCol="0">
            <a:spAutoFit/>
          </a:bodyPr>
          <a:lstStyle/>
          <a:p>
            <a:r>
              <a:rPr lang="sl-SI" sz="3600" dirty="0"/>
              <a:t>30.</a:t>
            </a:r>
            <a:endParaRPr lang="en-US" sz="3600" dirty="0"/>
          </a:p>
        </p:txBody>
      </p:sp>
      <p:sp>
        <p:nvSpPr>
          <p:cNvPr id="3" name="TextBox 2">
            <a:extLst>
              <a:ext uri="{FF2B5EF4-FFF2-40B4-BE49-F238E27FC236}">
                <a16:creationId xmlns:a16="http://schemas.microsoft.com/office/drawing/2014/main" id="{3A73B8A9-C627-FFBE-6D7D-D2DD00EB7F91}"/>
              </a:ext>
            </a:extLst>
          </p:cNvPr>
          <p:cNvSpPr txBox="1"/>
          <p:nvPr/>
        </p:nvSpPr>
        <p:spPr>
          <a:xfrm>
            <a:off x="194720" y="6362618"/>
            <a:ext cx="3662905" cy="369332"/>
          </a:xfrm>
          <a:prstGeom prst="rect">
            <a:avLst/>
          </a:prstGeom>
          <a:noFill/>
        </p:spPr>
        <p:txBody>
          <a:bodyPr wrap="square" rtlCol="0">
            <a:spAutoFit/>
          </a:bodyPr>
          <a:lstStyle/>
          <a:p>
            <a:r>
              <a:rPr lang="sl-SI" dirty="0"/>
              <a:t>Mehurji</a:t>
            </a:r>
            <a:endParaRPr lang="en-US" dirty="0"/>
          </a:p>
        </p:txBody>
      </p:sp>
      <p:sp>
        <p:nvSpPr>
          <p:cNvPr id="5" name="TextBox 4">
            <a:extLst>
              <a:ext uri="{FF2B5EF4-FFF2-40B4-BE49-F238E27FC236}">
                <a16:creationId xmlns:a16="http://schemas.microsoft.com/office/drawing/2014/main" id="{52B1D017-2CF4-694B-D5DC-9D423013AB4F}"/>
              </a:ext>
            </a:extLst>
          </p:cNvPr>
          <p:cNvSpPr txBox="1"/>
          <p:nvPr/>
        </p:nvSpPr>
        <p:spPr>
          <a:xfrm>
            <a:off x="1606859" y="310716"/>
            <a:ext cx="10151494" cy="3416320"/>
          </a:xfrm>
          <a:prstGeom prst="rect">
            <a:avLst/>
          </a:prstGeom>
          <a:noFill/>
        </p:spPr>
        <p:txBody>
          <a:bodyPr wrap="square" rtlCol="0">
            <a:spAutoFit/>
          </a:bodyPr>
          <a:lstStyle/>
          <a:p>
            <a:r>
              <a:rPr lang="sl-SI" sz="3600" dirty="0"/>
              <a:t>Kateri nogometni stadion je v dozdajšnji obliki sprejel 99.354 gledalcev in se je s tem kitil z naslovom največjega nogometnega prizorišča v Evropi? Trenutno je v fazi rekonstrukcije, po kateri naj bi presegel magično mejo kapacitete za 100.000 gledalcev.</a:t>
            </a:r>
          </a:p>
        </p:txBody>
      </p:sp>
    </p:spTree>
    <p:extLst>
      <p:ext uri="{BB962C8B-B14F-4D97-AF65-F5344CB8AC3E}">
        <p14:creationId xmlns:p14="http://schemas.microsoft.com/office/powerpoint/2010/main" val="20022517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11C81-8387-AC5C-F2C6-9A3E51C8FB4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BF03877-5F96-C67A-21A4-99CFF5A0BDA4}"/>
              </a:ext>
            </a:extLst>
          </p:cNvPr>
          <p:cNvSpPr txBox="1"/>
          <p:nvPr/>
        </p:nvSpPr>
        <p:spPr>
          <a:xfrm>
            <a:off x="834500" y="310716"/>
            <a:ext cx="815575" cy="646331"/>
          </a:xfrm>
          <a:prstGeom prst="rect">
            <a:avLst/>
          </a:prstGeom>
          <a:noFill/>
        </p:spPr>
        <p:txBody>
          <a:bodyPr wrap="square" rtlCol="0">
            <a:spAutoFit/>
          </a:bodyPr>
          <a:lstStyle/>
          <a:p>
            <a:r>
              <a:rPr lang="sl-SI" sz="3600" dirty="0"/>
              <a:t>31.</a:t>
            </a:r>
            <a:endParaRPr lang="en-US" sz="3600" dirty="0"/>
          </a:p>
        </p:txBody>
      </p:sp>
      <p:sp>
        <p:nvSpPr>
          <p:cNvPr id="3" name="TextBox 2">
            <a:extLst>
              <a:ext uri="{FF2B5EF4-FFF2-40B4-BE49-F238E27FC236}">
                <a16:creationId xmlns:a16="http://schemas.microsoft.com/office/drawing/2014/main" id="{789412B0-F639-F60A-B000-16B83F08C7B7}"/>
              </a:ext>
            </a:extLst>
          </p:cNvPr>
          <p:cNvSpPr txBox="1"/>
          <p:nvPr/>
        </p:nvSpPr>
        <p:spPr>
          <a:xfrm>
            <a:off x="194720" y="6362618"/>
            <a:ext cx="3662905" cy="369332"/>
          </a:xfrm>
          <a:prstGeom prst="rect">
            <a:avLst/>
          </a:prstGeom>
          <a:noFill/>
        </p:spPr>
        <p:txBody>
          <a:bodyPr wrap="square" rtlCol="0">
            <a:spAutoFit/>
          </a:bodyPr>
          <a:lstStyle/>
          <a:p>
            <a:r>
              <a:rPr lang="sl-SI" dirty="0"/>
              <a:t>Mehurji</a:t>
            </a:r>
            <a:endParaRPr lang="en-US" dirty="0"/>
          </a:p>
        </p:txBody>
      </p:sp>
      <p:sp>
        <p:nvSpPr>
          <p:cNvPr id="5" name="TextBox 4">
            <a:extLst>
              <a:ext uri="{FF2B5EF4-FFF2-40B4-BE49-F238E27FC236}">
                <a16:creationId xmlns:a16="http://schemas.microsoft.com/office/drawing/2014/main" id="{593081B6-6DF8-EEFC-3873-A81F4B9CE9A5}"/>
              </a:ext>
            </a:extLst>
          </p:cNvPr>
          <p:cNvSpPr txBox="1"/>
          <p:nvPr/>
        </p:nvSpPr>
        <p:spPr>
          <a:xfrm>
            <a:off x="1606859" y="310716"/>
            <a:ext cx="10151494" cy="1754326"/>
          </a:xfrm>
          <a:prstGeom prst="rect">
            <a:avLst/>
          </a:prstGeom>
          <a:noFill/>
        </p:spPr>
        <p:txBody>
          <a:bodyPr wrap="square" rtlCol="0">
            <a:spAutoFit/>
          </a:bodyPr>
          <a:lstStyle/>
          <a:p>
            <a:r>
              <a:rPr lang="sl-SI" sz="3600" dirty="0"/>
              <a:t>Katera ekipa je v letošnji sezoni postala prvak lige NBA, po tem ko je po tesnem finalnem obračunu premagala ekipo Indiana Pacers?</a:t>
            </a:r>
          </a:p>
        </p:txBody>
      </p:sp>
    </p:spTree>
    <p:extLst>
      <p:ext uri="{BB962C8B-B14F-4D97-AF65-F5344CB8AC3E}">
        <p14:creationId xmlns:p14="http://schemas.microsoft.com/office/powerpoint/2010/main" val="32859620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5CD33-65B5-B353-BBCB-5BDCD0A1E59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EF182FF-4689-C1E7-F8A6-56B926F07FA8}"/>
              </a:ext>
            </a:extLst>
          </p:cNvPr>
          <p:cNvSpPr txBox="1"/>
          <p:nvPr/>
        </p:nvSpPr>
        <p:spPr>
          <a:xfrm>
            <a:off x="834500" y="310716"/>
            <a:ext cx="815575" cy="646331"/>
          </a:xfrm>
          <a:prstGeom prst="rect">
            <a:avLst/>
          </a:prstGeom>
          <a:noFill/>
        </p:spPr>
        <p:txBody>
          <a:bodyPr wrap="square" rtlCol="0">
            <a:spAutoFit/>
          </a:bodyPr>
          <a:lstStyle/>
          <a:p>
            <a:r>
              <a:rPr lang="sl-SI" sz="3600" dirty="0"/>
              <a:t>32.</a:t>
            </a:r>
            <a:endParaRPr lang="en-US" sz="3600" dirty="0"/>
          </a:p>
        </p:txBody>
      </p:sp>
      <p:sp>
        <p:nvSpPr>
          <p:cNvPr id="3" name="TextBox 2">
            <a:extLst>
              <a:ext uri="{FF2B5EF4-FFF2-40B4-BE49-F238E27FC236}">
                <a16:creationId xmlns:a16="http://schemas.microsoft.com/office/drawing/2014/main" id="{4BB6B735-0E4C-80E3-A93D-3421B389E8D7}"/>
              </a:ext>
            </a:extLst>
          </p:cNvPr>
          <p:cNvSpPr txBox="1"/>
          <p:nvPr/>
        </p:nvSpPr>
        <p:spPr>
          <a:xfrm>
            <a:off x="194720" y="6362618"/>
            <a:ext cx="3662905" cy="369332"/>
          </a:xfrm>
          <a:prstGeom prst="rect">
            <a:avLst/>
          </a:prstGeom>
          <a:noFill/>
        </p:spPr>
        <p:txBody>
          <a:bodyPr wrap="square" rtlCol="0">
            <a:spAutoFit/>
          </a:bodyPr>
          <a:lstStyle/>
          <a:p>
            <a:r>
              <a:rPr lang="sl-SI" dirty="0"/>
              <a:t>Mehurji</a:t>
            </a:r>
            <a:endParaRPr lang="en-US" dirty="0"/>
          </a:p>
        </p:txBody>
      </p:sp>
      <p:sp>
        <p:nvSpPr>
          <p:cNvPr id="5" name="TextBox 4">
            <a:extLst>
              <a:ext uri="{FF2B5EF4-FFF2-40B4-BE49-F238E27FC236}">
                <a16:creationId xmlns:a16="http://schemas.microsoft.com/office/drawing/2014/main" id="{D8B6E84E-5731-4A48-F45D-91C75F0ED379}"/>
              </a:ext>
            </a:extLst>
          </p:cNvPr>
          <p:cNvSpPr txBox="1"/>
          <p:nvPr/>
        </p:nvSpPr>
        <p:spPr>
          <a:xfrm>
            <a:off x="1606859" y="310716"/>
            <a:ext cx="10151494" cy="1200329"/>
          </a:xfrm>
          <a:prstGeom prst="rect">
            <a:avLst/>
          </a:prstGeom>
          <a:noFill/>
        </p:spPr>
        <p:txBody>
          <a:bodyPr wrap="square" rtlCol="0">
            <a:spAutoFit/>
          </a:bodyPr>
          <a:lstStyle/>
          <a:p>
            <a:r>
              <a:rPr lang="sl-SI" sz="3600" dirty="0"/>
              <a:t>Iz katerega mesta prihaja slovenska rokometna ekipa s spodnjim grbom?</a:t>
            </a:r>
          </a:p>
        </p:txBody>
      </p:sp>
      <p:grpSp>
        <p:nvGrpSpPr>
          <p:cNvPr id="6" name="Group 5">
            <a:extLst>
              <a:ext uri="{FF2B5EF4-FFF2-40B4-BE49-F238E27FC236}">
                <a16:creationId xmlns:a16="http://schemas.microsoft.com/office/drawing/2014/main" id="{1EC44592-4665-5929-452B-52A019E7CFF2}"/>
              </a:ext>
            </a:extLst>
          </p:cNvPr>
          <p:cNvGrpSpPr/>
          <p:nvPr/>
        </p:nvGrpSpPr>
        <p:grpSpPr>
          <a:xfrm>
            <a:off x="4300686" y="1816655"/>
            <a:ext cx="3590627" cy="4641830"/>
            <a:chOff x="4300686" y="1816655"/>
            <a:chExt cx="3590627" cy="4641830"/>
          </a:xfrm>
        </p:grpSpPr>
        <p:pic>
          <p:nvPicPr>
            <p:cNvPr id="12290" name="Picture 2" descr="RK Jeruzalem Ormož - Rokometni klub Dobova">
              <a:extLst>
                <a:ext uri="{FF2B5EF4-FFF2-40B4-BE49-F238E27FC236}">
                  <a16:creationId xmlns:a16="http://schemas.microsoft.com/office/drawing/2014/main" id="{F2161105-E54E-CA00-C1A6-11CE388ACD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10" t="7108" r="16618" b="6958"/>
            <a:stretch>
              <a:fillRect/>
            </a:stretch>
          </p:blipFill>
          <p:spPr bwMode="auto">
            <a:xfrm>
              <a:off x="4300686" y="1816655"/>
              <a:ext cx="3590627" cy="464183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0B47B81-1F2E-3630-008E-583FA604B97B}"/>
                </a:ext>
              </a:extLst>
            </p:cNvPr>
            <p:cNvSpPr/>
            <p:nvPr/>
          </p:nvSpPr>
          <p:spPr>
            <a:xfrm>
              <a:off x="5014330" y="2163336"/>
              <a:ext cx="2163337" cy="1061597"/>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49728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1C70D-1273-A348-9EED-23380393B6E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812ADC9-0850-8C0E-12AA-C3BE7C3A52FA}"/>
              </a:ext>
            </a:extLst>
          </p:cNvPr>
          <p:cNvSpPr txBox="1"/>
          <p:nvPr/>
        </p:nvSpPr>
        <p:spPr>
          <a:xfrm>
            <a:off x="834501" y="310716"/>
            <a:ext cx="772358" cy="646331"/>
          </a:xfrm>
          <a:prstGeom prst="rect">
            <a:avLst/>
          </a:prstGeom>
          <a:noFill/>
        </p:spPr>
        <p:txBody>
          <a:bodyPr wrap="square" rtlCol="0">
            <a:spAutoFit/>
          </a:bodyPr>
          <a:lstStyle/>
          <a:p>
            <a:r>
              <a:rPr lang="sl-SI" sz="3600" dirty="0"/>
              <a:t>2.</a:t>
            </a:r>
            <a:endParaRPr lang="en-US" sz="3600" dirty="0"/>
          </a:p>
        </p:txBody>
      </p:sp>
      <p:sp>
        <p:nvSpPr>
          <p:cNvPr id="3" name="TextBox 2">
            <a:extLst>
              <a:ext uri="{FF2B5EF4-FFF2-40B4-BE49-F238E27FC236}">
                <a16:creationId xmlns:a16="http://schemas.microsoft.com/office/drawing/2014/main" id="{B1C34822-9EBC-BAF1-404E-6E82AE849B9F}"/>
              </a:ext>
            </a:extLst>
          </p:cNvPr>
          <p:cNvSpPr txBox="1"/>
          <p:nvPr/>
        </p:nvSpPr>
        <p:spPr>
          <a:xfrm>
            <a:off x="194720" y="6362618"/>
            <a:ext cx="3662905" cy="369332"/>
          </a:xfrm>
          <a:prstGeom prst="rect">
            <a:avLst/>
          </a:prstGeom>
          <a:noFill/>
        </p:spPr>
        <p:txBody>
          <a:bodyPr wrap="square" rtlCol="0">
            <a:spAutoFit/>
          </a:bodyPr>
          <a:lstStyle/>
          <a:p>
            <a:r>
              <a:rPr lang="sl-SI" dirty="0"/>
              <a:t>Otroci cvetja</a:t>
            </a:r>
            <a:endParaRPr lang="en-US" dirty="0"/>
          </a:p>
        </p:txBody>
      </p:sp>
      <p:sp>
        <p:nvSpPr>
          <p:cNvPr id="5" name="TextBox 4">
            <a:extLst>
              <a:ext uri="{FF2B5EF4-FFF2-40B4-BE49-F238E27FC236}">
                <a16:creationId xmlns:a16="http://schemas.microsoft.com/office/drawing/2014/main" id="{66F0E189-ACB8-6877-24D4-2DD3166AB15F}"/>
              </a:ext>
            </a:extLst>
          </p:cNvPr>
          <p:cNvSpPr txBox="1"/>
          <p:nvPr/>
        </p:nvSpPr>
        <p:spPr>
          <a:xfrm>
            <a:off x="1606859" y="310716"/>
            <a:ext cx="10151494" cy="2308324"/>
          </a:xfrm>
          <a:prstGeom prst="rect">
            <a:avLst/>
          </a:prstGeom>
          <a:noFill/>
        </p:spPr>
        <p:txBody>
          <a:bodyPr wrap="square" rtlCol="0">
            <a:spAutoFit/>
          </a:bodyPr>
          <a:lstStyle/>
          <a:p>
            <a:r>
              <a:rPr lang="sl-SI" sz="3600" dirty="0"/>
              <a:t>Kako se z drugim imenom imenuje dietilamid lizergične kisline, ki ga je odkril Albert Hofmann in je bil v prvotni obliki namenjen za zdravljenje shizofreničnih bolnikov?</a:t>
            </a:r>
          </a:p>
        </p:txBody>
      </p:sp>
      <p:pic>
        <p:nvPicPr>
          <p:cNvPr id="2052" name="Picture 4" descr="undefined">
            <a:extLst>
              <a:ext uri="{FF2B5EF4-FFF2-40B4-BE49-F238E27FC236}">
                <a16:creationId xmlns:a16="http://schemas.microsoft.com/office/drawing/2014/main" id="{CC6CDABC-2E95-63DB-C969-EAEBA1CC9A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1759" y="3292745"/>
            <a:ext cx="4308482" cy="3069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1670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19DA1-5CF0-233C-AEAC-EB0BCC1D573B}"/>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28E222B-B531-5763-F2DC-1BB67BDF5A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a:ea typeface="+mn-ea"/>
              <a:cs typeface="+mn-cs"/>
            </a:endParaRPr>
          </a:p>
        </p:txBody>
      </p:sp>
      <p:sp>
        <p:nvSpPr>
          <p:cNvPr id="2" name="Naslov 1">
            <a:extLst>
              <a:ext uri="{FF2B5EF4-FFF2-40B4-BE49-F238E27FC236}">
                <a16:creationId xmlns:a16="http://schemas.microsoft.com/office/drawing/2014/main" id="{E9813342-5302-BB87-E343-BFE208FEF309}"/>
              </a:ext>
            </a:extLst>
          </p:cNvPr>
          <p:cNvSpPr>
            <a:spLocks noGrp="1"/>
          </p:cNvSpPr>
          <p:nvPr>
            <p:ph type="ctrTitle"/>
          </p:nvPr>
        </p:nvSpPr>
        <p:spPr>
          <a:xfrm>
            <a:off x="578651" y="1122363"/>
            <a:ext cx="11034695" cy="3174690"/>
          </a:xfrm>
        </p:spPr>
        <p:txBody>
          <a:bodyPr>
            <a:normAutofit/>
          </a:bodyPr>
          <a:lstStyle/>
          <a:p>
            <a:pPr algn="l">
              <a:lnSpc>
                <a:spcPct val="150000"/>
              </a:lnSpc>
            </a:pPr>
            <a:r>
              <a:rPr lang="sl-SI" dirty="0"/>
              <a:t>Peti sklop</a:t>
            </a:r>
            <a:br>
              <a:rPr lang="sl-SI" dirty="0"/>
            </a:br>
            <a:r>
              <a:rPr lang="sl-SI" sz="4400" noProof="0" dirty="0"/>
              <a:t>Leti, leti, leti!</a:t>
            </a:r>
            <a:endParaRPr lang="sl-SI" dirty="0"/>
          </a:p>
        </p:txBody>
      </p:sp>
      <p:sp>
        <p:nvSpPr>
          <p:cNvPr id="9" name="Rectangle 8">
            <a:extLst>
              <a:ext uri="{FF2B5EF4-FFF2-40B4-BE49-F238E27FC236}">
                <a16:creationId xmlns:a16="http://schemas.microsoft.com/office/drawing/2014/main" id="{41177946-AD0D-FF82-6EBB-2E9F9E236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45C562C-7B05-48F5-82D1-090D67783F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338" name="Picture 2" descr="Curious Kids: What is the sky?">
            <a:extLst>
              <a:ext uri="{FF2B5EF4-FFF2-40B4-BE49-F238E27FC236}">
                <a16:creationId xmlns:a16="http://schemas.microsoft.com/office/drawing/2014/main" id="{69FE5163-84E8-E285-BD83-E8873DA01F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2165" y="5006"/>
            <a:ext cx="7299836" cy="35957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9298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0E3FB-300D-A540-B0F6-843B56A2842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66F8519-8E09-8674-3E87-72CB411649DC}"/>
              </a:ext>
            </a:extLst>
          </p:cNvPr>
          <p:cNvSpPr txBox="1"/>
          <p:nvPr/>
        </p:nvSpPr>
        <p:spPr>
          <a:xfrm>
            <a:off x="834500" y="310716"/>
            <a:ext cx="815575" cy="646331"/>
          </a:xfrm>
          <a:prstGeom prst="rect">
            <a:avLst/>
          </a:prstGeom>
          <a:noFill/>
        </p:spPr>
        <p:txBody>
          <a:bodyPr wrap="square" rtlCol="0">
            <a:spAutoFit/>
          </a:bodyPr>
          <a:lstStyle/>
          <a:p>
            <a:r>
              <a:rPr lang="sl-SI" sz="3600" dirty="0"/>
              <a:t>33.</a:t>
            </a:r>
            <a:endParaRPr lang="en-US" sz="3600" dirty="0"/>
          </a:p>
        </p:txBody>
      </p:sp>
      <p:sp>
        <p:nvSpPr>
          <p:cNvPr id="3" name="TextBox 2">
            <a:extLst>
              <a:ext uri="{FF2B5EF4-FFF2-40B4-BE49-F238E27FC236}">
                <a16:creationId xmlns:a16="http://schemas.microsoft.com/office/drawing/2014/main" id="{C76C58D5-09A0-F393-C1F2-7108C3023528}"/>
              </a:ext>
            </a:extLst>
          </p:cNvPr>
          <p:cNvSpPr txBox="1"/>
          <p:nvPr/>
        </p:nvSpPr>
        <p:spPr>
          <a:xfrm>
            <a:off x="194720" y="6362618"/>
            <a:ext cx="3662905" cy="369332"/>
          </a:xfrm>
          <a:prstGeom prst="rect">
            <a:avLst/>
          </a:prstGeom>
          <a:noFill/>
        </p:spPr>
        <p:txBody>
          <a:bodyPr wrap="square" rtlCol="0">
            <a:spAutoFit/>
          </a:bodyPr>
          <a:lstStyle/>
          <a:p>
            <a:r>
              <a:rPr lang="sl-SI" dirty="0"/>
              <a:t>Leti, leti, leti!</a:t>
            </a:r>
            <a:endParaRPr lang="en-US" dirty="0"/>
          </a:p>
        </p:txBody>
      </p:sp>
      <p:sp>
        <p:nvSpPr>
          <p:cNvPr id="5" name="TextBox 4">
            <a:extLst>
              <a:ext uri="{FF2B5EF4-FFF2-40B4-BE49-F238E27FC236}">
                <a16:creationId xmlns:a16="http://schemas.microsoft.com/office/drawing/2014/main" id="{F31980E8-8CCA-3C5B-B34C-FEE02983E589}"/>
              </a:ext>
            </a:extLst>
          </p:cNvPr>
          <p:cNvSpPr txBox="1"/>
          <p:nvPr/>
        </p:nvSpPr>
        <p:spPr>
          <a:xfrm>
            <a:off x="1606859" y="310716"/>
            <a:ext cx="10151494" cy="646331"/>
          </a:xfrm>
          <a:prstGeom prst="rect">
            <a:avLst/>
          </a:prstGeom>
          <a:noFill/>
        </p:spPr>
        <p:txBody>
          <a:bodyPr wrap="square" rtlCol="0">
            <a:spAutoFit/>
          </a:bodyPr>
          <a:lstStyle/>
          <a:p>
            <a:r>
              <a:rPr lang="sl-SI" sz="3600" dirty="0"/>
              <a:t>Kaj sledi zaporedju naslednjih štirih sličic?</a:t>
            </a:r>
          </a:p>
        </p:txBody>
      </p:sp>
      <p:grpSp>
        <p:nvGrpSpPr>
          <p:cNvPr id="7" name="Group 6">
            <a:extLst>
              <a:ext uri="{FF2B5EF4-FFF2-40B4-BE49-F238E27FC236}">
                <a16:creationId xmlns:a16="http://schemas.microsoft.com/office/drawing/2014/main" id="{13B0CFDD-90A2-82BA-7036-187AED68D3E2}"/>
              </a:ext>
            </a:extLst>
          </p:cNvPr>
          <p:cNvGrpSpPr/>
          <p:nvPr/>
        </p:nvGrpSpPr>
        <p:grpSpPr>
          <a:xfrm>
            <a:off x="121420" y="1989000"/>
            <a:ext cx="11949159" cy="2880000"/>
            <a:chOff x="0" y="2571262"/>
            <a:chExt cx="11949159" cy="2880000"/>
          </a:xfrm>
        </p:grpSpPr>
        <p:pic>
          <p:nvPicPr>
            <p:cNvPr id="4098" name="Picture 2" descr="Foxtrot – Victoria Ballroom Dance Society">
              <a:extLst>
                <a:ext uri="{FF2B5EF4-FFF2-40B4-BE49-F238E27FC236}">
                  <a16:creationId xmlns:a16="http://schemas.microsoft.com/office/drawing/2014/main" id="{354F28B3-836C-9A21-E923-624C682423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41" r="21731"/>
            <a:stretch>
              <a:fillRect/>
            </a:stretch>
          </p:blipFill>
          <p:spPr bwMode="auto">
            <a:xfrm>
              <a:off x="0" y="2571262"/>
              <a:ext cx="2880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E860734-4DA9-EA01-2996-3E3BA1567CB2}"/>
                </a:ext>
              </a:extLst>
            </p:cNvPr>
            <p:cNvPicPr>
              <a:picLocks noChangeAspect="1"/>
            </p:cNvPicPr>
            <p:nvPr/>
          </p:nvPicPr>
          <p:blipFill rotWithShape="1">
            <a:blip r:embed="rId3"/>
            <a:srcRect l="8395" r="17005"/>
            <a:stretch>
              <a:fillRect/>
            </a:stretch>
          </p:blipFill>
          <p:spPr>
            <a:xfrm>
              <a:off x="3023053" y="2571262"/>
              <a:ext cx="2880000" cy="2880000"/>
            </a:xfrm>
            <a:prstGeom prst="rect">
              <a:avLst/>
            </a:prstGeom>
          </p:spPr>
        </p:pic>
        <p:pic>
          <p:nvPicPr>
            <p:cNvPr id="4100" name="Picture 4" descr="Hotel Slon - Wikipedija, prosta enciklopedija">
              <a:extLst>
                <a:ext uri="{FF2B5EF4-FFF2-40B4-BE49-F238E27FC236}">
                  <a16:creationId xmlns:a16="http://schemas.microsoft.com/office/drawing/2014/main" id="{7146A246-439A-19AA-69A7-E97AC70C50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00" r="12500"/>
            <a:stretch>
              <a:fillRect/>
            </a:stretch>
          </p:blipFill>
          <p:spPr bwMode="auto">
            <a:xfrm>
              <a:off x="6046106" y="2571262"/>
              <a:ext cx="2880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ree Maps of India | Mapswire">
              <a:extLst>
                <a:ext uri="{FF2B5EF4-FFF2-40B4-BE49-F238E27FC236}">
                  <a16:creationId xmlns:a16="http://schemas.microsoft.com/office/drawing/2014/main" id="{F37FAB5C-AB2D-94C9-B7C4-354A89268D3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24" b="1724"/>
            <a:stretch>
              <a:fillRect/>
            </a:stretch>
          </p:blipFill>
          <p:spPr bwMode="auto">
            <a:xfrm>
              <a:off x="9069159" y="2571262"/>
              <a:ext cx="2880000" cy="2880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154131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87333-E087-495F-067A-8B459C605C1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0CD120E-166B-10A5-9035-603ED6C9C103}"/>
              </a:ext>
            </a:extLst>
          </p:cNvPr>
          <p:cNvSpPr txBox="1"/>
          <p:nvPr/>
        </p:nvSpPr>
        <p:spPr>
          <a:xfrm>
            <a:off x="834500" y="310716"/>
            <a:ext cx="815575" cy="646331"/>
          </a:xfrm>
          <a:prstGeom prst="rect">
            <a:avLst/>
          </a:prstGeom>
          <a:noFill/>
        </p:spPr>
        <p:txBody>
          <a:bodyPr wrap="square" rtlCol="0">
            <a:spAutoFit/>
          </a:bodyPr>
          <a:lstStyle/>
          <a:p>
            <a:r>
              <a:rPr lang="sl-SI" sz="3600" dirty="0"/>
              <a:t>34.</a:t>
            </a:r>
            <a:endParaRPr lang="en-US" sz="3600" dirty="0"/>
          </a:p>
        </p:txBody>
      </p:sp>
      <p:sp>
        <p:nvSpPr>
          <p:cNvPr id="3" name="TextBox 2">
            <a:extLst>
              <a:ext uri="{FF2B5EF4-FFF2-40B4-BE49-F238E27FC236}">
                <a16:creationId xmlns:a16="http://schemas.microsoft.com/office/drawing/2014/main" id="{A5AF3899-0524-2C69-80D1-E276DD292A9A}"/>
              </a:ext>
            </a:extLst>
          </p:cNvPr>
          <p:cNvSpPr txBox="1"/>
          <p:nvPr/>
        </p:nvSpPr>
        <p:spPr>
          <a:xfrm>
            <a:off x="194720" y="6362618"/>
            <a:ext cx="3662905" cy="369332"/>
          </a:xfrm>
          <a:prstGeom prst="rect">
            <a:avLst/>
          </a:prstGeom>
          <a:noFill/>
        </p:spPr>
        <p:txBody>
          <a:bodyPr wrap="square" rtlCol="0">
            <a:spAutoFit/>
          </a:bodyPr>
          <a:lstStyle/>
          <a:p>
            <a:r>
              <a:rPr lang="sl-SI" dirty="0"/>
              <a:t>Leti, leti, leti!</a:t>
            </a:r>
            <a:endParaRPr lang="en-US" dirty="0"/>
          </a:p>
        </p:txBody>
      </p:sp>
      <p:sp>
        <p:nvSpPr>
          <p:cNvPr id="5" name="TextBox 4">
            <a:extLst>
              <a:ext uri="{FF2B5EF4-FFF2-40B4-BE49-F238E27FC236}">
                <a16:creationId xmlns:a16="http://schemas.microsoft.com/office/drawing/2014/main" id="{B2ECBA94-E3BC-D5E5-D843-800AEB5FE648}"/>
              </a:ext>
            </a:extLst>
          </p:cNvPr>
          <p:cNvSpPr txBox="1"/>
          <p:nvPr/>
        </p:nvSpPr>
        <p:spPr>
          <a:xfrm>
            <a:off x="1606859" y="310716"/>
            <a:ext cx="10151494" cy="2308324"/>
          </a:xfrm>
          <a:prstGeom prst="rect">
            <a:avLst/>
          </a:prstGeom>
          <a:noFill/>
        </p:spPr>
        <p:txBody>
          <a:bodyPr wrap="square" rtlCol="0">
            <a:spAutoFit/>
          </a:bodyPr>
          <a:lstStyle/>
          <a:p>
            <a:r>
              <a:rPr lang="sl-SI" sz="3600" dirty="0"/>
              <a:t>Kateri satirični vojni roman je napisal Joseph Heller, govori pa o stotniku Johnu Yossarianu, ki med drugo svetovno vojno na otoku Pianosa služi v ameriški vojski na letalu B-25?</a:t>
            </a:r>
          </a:p>
        </p:txBody>
      </p:sp>
    </p:spTree>
    <p:extLst>
      <p:ext uri="{BB962C8B-B14F-4D97-AF65-F5344CB8AC3E}">
        <p14:creationId xmlns:p14="http://schemas.microsoft.com/office/powerpoint/2010/main" val="33766911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A0701-E537-69B2-FB0B-612FD0FD869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74EDB89-F6F9-3C25-C402-94A33799ECEE}"/>
              </a:ext>
            </a:extLst>
          </p:cNvPr>
          <p:cNvSpPr txBox="1"/>
          <p:nvPr/>
        </p:nvSpPr>
        <p:spPr>
          <a:xfrm>
            <a:off x="834500" y="310716"/>
            <a:ext cx="815575" cy="646331"/>
          </a:xfrm>
          <a:prstGeom prst="rect">
            <a:avLst/>
          </a:prstGeom>
          <a:noFill/>
        </p:spPr>
        <p:txBody>
          <a:bodyPr wrap="square" rtlCol="0">
            <a:spAutoFit/>
          </a:bodyPr>
          <a:lstStyle/>
          <a:p>
            <a:r>
              <a:rPr lang="sl-SI" sz="3600" dirty="0"/>
              <a:t>35.</a:t>
            </a:r>
            <a:endParaRPr lang="en-US" sz="3600" dirty="0"/>
          </a:p>
        </p:txBody>
      </p:sp>
      <p:sp>
        <p:nvSpPr>
          <p:cNvPr id="3" name="TextBox 2">
            <a:extLst>
              <a:ext uri="{FF2B5EF4-FFF2-40B4-BE49-F238E27FC236}">
                <a16:creationId xmlns:a16="http://schemas.microsoft.com/office/drawing/2014/main" id="{EAF805BC-741F-0DA6-4E66-D77A2A7EE9AA}"/>
              </a:ext>
            </a:extLst>
          </p:cNvPr>
          <p:cNvSpPr txBox="1"/>
          <p:nvPr/>
        </p:nvSpPr>
        <p:spPr>
          <a:xfrm>
            <a:off x="194720" y="6362618"/>
            <a:ext cx="3662905" cy="369332"/>
          </a:xfrm>
          <a:prstGeom prst="rect">
            <a:avLst/>
          </a:prstGeom>
          <a:noFill/>
        </p:spPr>
        <p:txBody>
          <a:bodyPr wrap="square" rtlCol="0">
            <a:spAutoFit/>
          </a:bodyPr>
          <a:lstStyle/>
          <a:p>
            <a:r>
              <a:rPr lang="sl-SI" dirty="0"/>
              <a:t>Leti, leti, leti!</a:t>
            </a:r>
            <a:endParaRPr lang="en-US" dirty="0"/>
          </a:p>
        </p:txBody>
      </p:sp>
      <p:sp>
        <p:nvSpPr>
          <p:cNvPr id="5" name="TextBox 4">
            <a:extLst>
              <a:ext uri="{FF2B5EF4-FFF2-40B4-BE49-F238E27FC236}">
                <a16:creationId xmlns:a16="http://schemas.microsoft.com/office/drawing/2014/main" id="{92520097-632C-14BB-5F89-5BD820EF556F}"/>
              </a:ext>
            </a:extLst>
          </p:cNvPr>
          <p:cNvSpPr txBox="1"/>
          <p:nvPr/>
        </p:nvSpPr>
        <p:spPr>
          <a:xfrm>
            <a:off x="1606859" y="310716"/>
            <a:ext cx="10151494" cy="1754326"/>
          </a:xfrm>
          <a:prstGeom prst="rect">
            <a:avLst/>
          </a:prstGeom>
          <a:noFill/>
        </p:spPr>
        <p:txBody>
          <a:bodyPr wrap="square" rtlCol="0">
            <a:spAutoFit/>
          </a:bodyPr>
          <a:lstStyle/>
          <a:p>
            <a:r>
              <a:rPr lang="sl-SI" sz="3600" dirty="0"/>
              <a:t>Katero žensko ime je nosila serija letal, ki sta jih v svoji mladosti izdelovala Edvard in Josip Rusjan?</a:t>
            </a:r>
          </a:p>
        </p:txBody>
      </p:sp>
      <p:pic>
        <p:nvPicPr>
          <p:cNvPr id="10242" name="Picture 2" descr="Prvi slovenski letalec: Eda je poletel pred 110 leti">
            <a:extLst>
              <a:ext uri="{FF2B5EF4-FFF2-40B4-BE49-F238E27FC236}">
                <a16:creationId xmlns:a16="http://schemas.microsoft.com/office/drawing/2014/main" id="{D19B6EA1-640B-1EF6-01AA-0CC767AF67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045"/>
          <a:stretch>
            <a:fillRect/>
          </a:stretch>
        </p:blipFill>
        <p:spPr bwMode="auto">
          <a:xfrm>
            <a:off x="2406936" y="2355137"/>
            <a:ext cx="7378128" cy="4091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654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B04C6-CC6E-BDC7-AE2C-3F96B74F821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2881E27-CE60-1FAB-6CAA-C920736F587E}"/>
              </a:ext>
            </a:extLst>
          </p:cNvPr>
          <p:cNvSpPr txBox="1"/>
          <p:nvPr/>
        </p:nvSpPr>
        <p:spPr>
          <a:xfrm>
            <a:off x="834500" y="310716"/>
            <a:ext cx="815575" cy="646331"/>
          </a:xfrm>
          <a:prstGeom prst="rect">
            <a:avLst/>
          </a:prstGeom>
          <a:noFill/>
        </p:spPr>
        <p:txBody>
          <a:bodyPr wrap="square" rtlCol="0">
            <a:spAutoFit/>
          </a:bodyPr>
          <a:lstStyle/>
          <a:p>
            <a:r>
              <a:rPr lang="sl-SI" sz="3600" dirty="0"/>
              <a:t>36.</a:t>
            </a:r>
            <a:endParaRPr lang="en-US" sz="3600" dirty="0"/>
          </a:p>
        </p:txBody>
      </p:sp>
      <p:sp>
        <p:nvSpPr>
          <p:cNvPr id="3" name="TextBox 2">
            <a:extLst>
              <a:ext uri="{FF2B5EF4-FFF2-40B4-BE49-F238E27FC236}">
                <a16:creationId xmlns:a16="http://schemas.microsoft.com/office/drawing/2014/main" id="{5562C127-8A62-C7AB-0D5B-106558039C1E}"/>
              </a:ext>
            </a:extLst>
          </p:cNvPr>
          <p:cNvSpPr txBox="1"/>
          <p:nvPr/>
        </p:nvSpPr>
        <p:spPr>
          <a:xfrm>
            <a:off x="194720" y="6362618"/>
            <a:ext cx="3662905" cy="369332"/>
          </a:xfrm>
          <a:prstGeom prst="rect">
            <a:avLst/>
          </a:prstGeom>
          <a:noFill/>
        </p:spPr>
        <p:txBody>
          <a:bodyPr wrap="square" rtlCol="0">
            <a:spAutoFit/>
          </a:bodyPr>
          <a:lstStyle/>
          <a:p>
            <a:r>
              <a:rPr lang="sl-SI" dirty="0"/>
              <a:t>Leti, leti, leti!</a:t>
            </a:r>
            <a:endParaRPr lang="en-US" dirty="0"/>
          </a:p>
        </p:txBody>
      </p:sp>
      <p:sp>
        <p:nvSpPr>
          <p:cNvPr id="5" name="TextBox 4">
            <a:extLst>
              <a:ext uri="{FF2B5EF4-FFF2-40B4-BE49-F238E27FC236}">
                <a16:creationId xmlns:a16="http://schemas.microsoft.com/office/drawing/2014/main" id="{DAF11685-0702-4297-929E-7E89056E5DF4}"/>
              </a:ext>
            </a:extLst>
          </p:cNvPr>
          <p:cNvSpPr txBox="1"/>
          <p:nvPr/>
        </p:nvSpPr>
        <p:spPr>
          <a:xfrm>
            <a:off x="1606859" y="310716"/>
            <a:ext cx="10151494" cy="3416320"/>
          </a:xfrm>
          <a:prstGeom prst="rect">
            <a:avLst/>
          </a:prstGeom>
          <a:noFill/>
        </p:spPr>
        <p:txBody>
          <a:bodyPr wrap="square" rtlCol="0">
            <a:spAutoFit/>
          </a:bodyPr>
          <a:lstStyle/>
          <a:p>
            <a:r>
              <a:rPr lang="sl-SI" sz="3600" dirty="0"/>
              <a:t>Katera danska trgovina, ustanovljena leta 1995, ponuja predvsem drobnarije in vsakodnevne predmete, notranjost njihovih prostorov pa pogosto spominja na labirint? Nam najbližjo prodajalno lahko najdemo v avstrijskem Gradcu.</a:t>
            </a:r>
          </a:p>
          <a:p>
            <a:endParaRPr lang="en-US" sz="3600" dirty="0"/>
          </a:p>
        </p:txBody>
      </p:sp>
      <p:pic>
        <p:nvPicPr>
          <p:cNvPr id="11268" name="Picture 4" descr="Flying Tiger Copenhagen">
            <a:extLst>
              <a:ext uri="{FF2B5EF4-FFF2-40B4-BE49-F238E27FC236}">
                <a16:creationId xmlns:a16="http://schemas.microsoft.com/office/drawing/2014/main" id="{D9C19E7A-1D82-C9BC-57BB-21CE3BAAE2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9780" y="3407561"/>
            <a:ext cx="5072439" cy="3381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6176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95139-FE63-CF64-F15C-4C81AD5045F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CDB2431-C31E-33A8-FA9C-870466D58313}"/>
              </a:ext>
            </a:extLst>
          </p:cNvPr>
          <p:cNvSpPr txBox="1"/>
          <p:nvPr/>
        </p:nvSpPr>
        <p:spPr>
          <a:xfrm>
            <a:off x="834500" y="310716"/>
            <a:ext cx="815575" cy="646331"/>
          </a:xfrm>
          <a:prstGeom prst="rect">
            <a:avLst/>
          </a:prstGeom>
          <a:noFill/>
        </p:spPr>
        <p:txBody>
          <a:bodyPr wrap="square" rtlCol="0">
            <a:spAutoFit/>
          </a:bodyPr>
          <a:lstStyle/>
          <a:p>
            <a:r>
              <a:rPr lang="sl-SI" sz="3600" dirty="0"/>
              <a:t>37.</a:t>
            </a:r>
            <a:endParaRPr lang="en-US" sz="3600" dirty="0"/>
          </a:p>
        </p:txBody>
      </p:sp>
      <p:sp>
        <p:nvSpPr>
          <p:cNvPr id="3" name="TextBox 2">
            <a:extLst>
              <a:ext uri="{FF2B5EF4-FFF2-40B4-BE49-F238E27FC236}">
                <a16:creationId xmlns:a16="http://schemas.microsoft.com/office/drawing/2014/main" id="{FF4280DA-B280-37BD-B1CA-04A418E92FBB}"/>
              </a:ext>
            </a:extLst>
          </p:cNvPr>
          <p:cNvSpPr txBox="1"/>
          <p:nvPr/>
        </p:nvSpPr>
        <p:spPr>
          <a:xfrm>
            <a:off x="194720" y="6362618"/>
            <a:ext cx="3662905" cy="369332"/>
          </a:xfrm>
          <a:prstGeom prst="rect">
            <a:avLst/>
          </a:prstGeom>
          <a:noFill/>
        </p:spPr>
        <p:txBody>
          <a:bodyPr wrap="square" rtlCol="0">
            <a:spAutoFit/>
          </a:bodyPr>
          <a:lstStyle/>
          <a:p>
            <a:r>
              <a:rPr lang="sl-SI" dirty="0"/>
              <a:t>Leti, leti, leti!</a:t>
            </a:r>
            <a:endParaRPr lang="en-US" dirty="0"/>
          </a:p>
        </p:txBody>
      </p:sp>
      <p:sp>
        <p:nvSpPr>
          <p:cNvPr id="5" name="TextBox 4">
            <a:extLst>
              <a:ext uri="{FF2B5EF4-FFF2-40B4-BE49-F238E27FC236}">
                <a16:creationId xmlns:a16="http://schemas.microsoft.com/office/drawing/2014/main" id="{9DBD5831-62D8-35A3-3C86-83463C2C4518}"/>
              </a:ext>
            </a:extLst>
          </p:cNvPr>
          <p:cNvSpPr txBox="1"/>
          <p:nvPr/>
        </p:nvSpPr>
        <p:spPr>
          <a:xfrm>
            <a:off x="1606859" y="310716"/>
            <a:ext cx="10151494" cy="2862322"/>
          </a:xfrm>
          <a:prstGeom prst="rect">
            <a:avLst/>
          </a:prstGeom>
          <a:noFill/>
        </p:spPr>
        <p:txBody>
          <a:bodyPr wrap="square" rtlCol="0">
            <a:spAutoFit/>
          </a:bodyPr>
          <a:lstStyle/>
          <a:p>
            <a:r>
              <a:rPr lang="sl-SI" sz="3600" dirty="0"/>
              <a:t>Če „mayday“ v aviatiki predstavlja krizno situacijo, ki predstavlja neposredno nevarnost za življenja potnikov in letala, katero sporočilo predstavlja krizno situacijo brez takojšnje nevarnosti za potnike in avion?</a:t>
            </a:r>
          </a:p>
        </p:txBody>
      </p:sp>
      <p:sp>
        <p:nvSpPr>
          <p:cNvPr id="6" name="TextBox 5">
            <a:extLst>
              <a:ext uri="{FF2B5EF4-FFF2-40B4-BE49-F238E27FC236}">
                <a16:creationId xmlns:a16="http://schemas.microsoft.com/office/drawing/2014/main" id="{28601E71-7697-94D4-F4BF-A5D0E880256F}"/>
              </a:ext>
            </a:extLst>
          </p:cNvPr>
          <p:cNvSpPr txBox="1"/>
          <p:nvPr/>
        </p:nvSpPr>
        <p:spPr>
          <a:xfrm>
            <a:off x="3380120" y="4239376"/>
            <a:ext cx="5431759" cy="646331"/>
          </a:xfrm>
          <a:prstGeom prst="rect">
            <a:avLst/>
          </a:prstGeom>
          <a:noFill/>
        </p:spPr>
        <p:txBody>
          <a:bodyPr wrap="square">
            <a:spAutoFit/>
          </a:bodyPr>
          <a:lstStyle/>
          <a:p>
            <a:r>
              <a:rPr lang="sl-SI" b="0" i="0" dirty="0">
                <a:solidFill>
                  <a:srgbClr val="202122"/>
                </a:solidFill>
                <a:effectLst/>
                <a:latin typeface="Courier New" panose="02070309020205020404" pitchFamily="49" charset="0"/>
              </a:rPr>
              <a:t> ▄▄▄ ▄ ▄ ▄▄▄  ▄▄▄ ▄ ▄ ▄▄▄  ▄▄▄ ▄ ▄ ▄▄▄ </a:t>
            </a:r>
            <a:endParaRPr lang="en-US" dirty="0"/>
          </a:p>
        </p:txBody>
      </p:sp>
    </p:spTree>
    <p:extLst>
      <p:ext uri="{BB962C8B-B14F-4D97-AF65-F5344CB8AC3E}">
        <p14:creationId xmlns:p14="http://schemas.microsoft.com/office/powerpoint/2010/main" val="10721904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79CEF-9028-32BB-55BA-6D5B6F516BA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4843E4D-A6DD-3A03-E304-8A59A4E6A4A9}"/>
              </a:ext>
            </a:extLst>
          </p:cNvPr>
          <p:cNvSpPr txBox="1"/>
          <p:nvPr/>
        </p:nvSpPr>
        <p:spPr>
          <a:xfrm>
            <a:off x="834500" y="310716"/>
            <a:ext cx="815575" cy="646331"/>
          </a:xfrm>
          <a:prstGeom prst="rect">
            <a:avLst/>
          </a:prstGeom>
          <a:noFill/>
        </p:spPr>
        <p:txBody>
          <a:bodyPr wrap="square" rtlCol="0">
            <a:spAutoFit/>
          </a:bodyPr>
          <a:lstStyle/>
          <a:p>
            <a:r>
              <a:rPr lang="sl-SI" sz="3600" dirty="0"/>
              <a:t>38.</a:t>
            </a:r>
            <a:endParaRPr lang="en-US" sz="3600" dirty="0"/>
          </a:p>
        </p:txBody>
      </p:sp>
      <p:sp>
        <p:nvSpPr>
          <p:cNvPr id="3" name="TextBox 2">
            <a:extLst>
              <a:ext uri="{FF2B5EF4-FFF2-40B4-BE49-F238E27FC236}">
                <a16:creationId xmlns:a16="http://schemas.microsoft.com/office/drawing/2014/main" id="{EFE3EDF2-A91C-3A29-7F87-F21DAB00E2FD}"/>
              </a:ext>
            </a:extLst>
          </p:cNvPr>
          <p:cNvSpPr txBox="1"/>
          <p:nvPr/>
        </p:nvSpPr>
        <p:spPr>
          <a:xfrm>
            <a:off x="194720" y="6362618"/>
            <a:ext cx="3662905" cy="369332"/>
          </a:xfrm>
          <a:prstGeom prst="rect">
            <a:avLst/>
          </a:prstGeom>
          <a:noFill/>
        </p:spPr>
        <p:txBody>
          <a:bodyPr wrap="square" rtlCol="0">
            <a:spAutoFit/>
          </a:bodyPr>
          <a:lstStyle/>
          <a:p>
            <a:r>
              <a:rPr lang="sl-SI" dirty="0"/>
              <a:t>Leti, leti, leti!</a:t>
            </a:r>
            <a:endParaRPr lang="en-US" dirty="0"/>
          </a:p>
        </p:txBody>
      </p:sp>
      <p:sp>
        <p:nvSpPr>
          <p:cNvPr id="5" name="TextBox 4">
            <a:extLst>
              <a:ext uri="{FF2B5EF4-FFF2-40B4-BE49-F238E27FC236}">
                <a16:creationId xmlns:a16="http://schemas.microsoft.com/office/drawing/2014/main" id="{B1459CCB-7729-CA07-B914-093F00AD5ECC}"/>
              </a:ext>
            </a:extLst>
          </p:cNvPr>
          <p:cNvSpPr txBox="1"/>
          <p:nvPr/>
        </p:nvSpPr>
        <p:spPr>
          <a:xfrm>
            <a:off x="1606859" y="310716"/>
            <a:ext cx="10151494" cy="1200329"/>
          </a:xfrm>
          <a:prstGeom prst="rect">
            <a:avLst/>
          </a:prstGeom>
          <a:noFill/>
        </p:spPr>
        <p:txBody>
          <a:bodyPr wrap="square" rtlCol="0">
            <a:spAutoFit/>
          </a:bodyPr>
          <a:lstStyle/>
          <a:p>
            <a:r>
              <a:rPr lang="sl-SI" sz="3600" dirty="0"/>
              <a:t>a) Kateri letalski družbi pripada letalo na spodnji sliki?</a:t>
            </a:r>
          </a:p>
        </p:txBody>
      </p:sp>
      <p:grpSp>
        <p:nvGrpSpPr>
          <p:cNvPr id="6" name="Group 5">
            <a:extLst>
              <a:ext uri="{FF2B5EF4-FFF2-40B4-BE49-F238E27FC236}">
                <a16:creationId xmlns:a16="http://schemas.microsoft.com/office/drawing/2014/main" id="{8065D4F5-638C-47C6-07EC-B0ECD8068338}"/>
              </a:ext>
            </a:extLst>
          </p:cNvPr>
          <p:cNvGrpSpPr/>
          <p:nvPr/>
        </p:nvGrpSpPr>
        <p:grpSpPr>
          <a:xfrm>
            <a:off x="2270369" y="1631108"/>
            <a:ext cx="7651262" cy="5100842"/>
            <a:chOff x="2270369" y="1631108"/>
            <a:chExt cx="7651262" cy="5100842"/>
          </a:xfrm>
        </p:grpSpPr>
        <p:pic>
          <p:nvPicPr>
            <p:cNvPr id="7170" name="Picture 2" descr="Qantas - Wikipedia">
              <a:extLst>
                <a:ext uri="{FF2B5EF4-FFF2-40B4-BE49-F238E27FC236}">
                  <a16:creationId xmlns:a16="http://schemas.microsoft.com/office/drawing/2014/main" id="{BB75A47B-B880-4CF8-51A5-6B83D40167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0369" y="1631108"/>
              <a:ext cx="7651262" cy="510084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314B44F-B9E6-51A0-325C-BDDE3D8C7574}"/>
                </a:ext>
              </a:extLst>
            </p:cNvPr>
            <p:cNvSpPr/>
            <p:nvPr/>
          </p:nvSpPr>
          <p:spPr>
            <a:xfrm rot="21340677">
              <a:off x="7016347" y="3697744"/>
              <a:ext cx="1431817" cy="1739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429759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4B4A0-62A5-BC77-92A1-F7AAC96BDFF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3E0C73C-E763-9480-73C2-5AD273D8DF43}"/>
              </a:ext>
            </a:extLst>
          </p:cNvPr>
          <p:cNvSpPr txBox="1"/>
          <p:nvPr/>
        </p:nvSpPr>
        <p:spPr>
          <a:xfrm>
            <a:off x="834500" y="310716"/>
            <a:ext cx="815575" cy="646331"/>
          </a:xfrm>
          <a:prstGeom prst="rect">
            <a:avLst/>
          </a:prstGeom>
          <a:noFill/>
        </p:spPr>
        <p:txBody>
          <a:bodyPr wrap="square" rtlCol="0">
            <a:spAutoFit/>
          </a:bodyPr>
          <a:lstStyle/>
          <a:p>
            <a:r>
              <a:rPr lang="sl-SI" sz="3600" dirty="0"/>
              <a:t>38.</a:t>
            </a:r>
            <a:endParaRPr lang="en-US" sz="3600" dirty="0"/>
          </a:p>
        </p:txBody>
      </p:sp>
      <p:sp>
        <p:nvSpPr>
          <p:cNvPr id="3" name="TextBox 2">
            <a:extLst>
              <a:ext uri="{FF2B5EF4-FFF2-40B4-BE49-F238E27FC236}">
                <a16:creationId xmlns:a16="http://schemas.microsoft.com/office/drawing/2014/main" id="{E5B1DF5A-3CCB-5405-0C71-F972B248A8E2}"/>
              </a:ext>
            </a:extLst>
          </p:cNvPr>
          <p:cNvSpPr txBox="1"/>
          <p:nvPr/>
        </p:nvSpPr>
        <p:spPr>
          <a:xfrm>
            <a:off x="194720" y="6362618"/>
            <a:ext cx="3662905" cy="369332"/>
          </a:xfrm>
          <a:prstGeom prst="rect">
            <a:avLst/>
          </a:prstGeom>
          <a:noFill/>
        </p:spPr>
        <p:txBody>
          <a:bodyPr wrap="square" rtlCol="0">
            <a:spAutoFit/>
          </a:bodyPr>
          <a:lstStyle/>
          <a:p>
            <a:r>
              <a:rPr lang="sl-SI" dirty="0"/>
              <a:t>Leti, leti, leti!</a:t>
            </a:r>
            <a:endParaRPr lang="en-US" dirty="0"/>
          </a:p>
        </p:txBody>
      </p:sp>
      <p:sp>
        <p:nvSpPr>
          <p:cNvPr id="5" name="TextBox 4">
            <a:extLst>
              <a:ext uri="{FF2B5EF4-FFF2-40B4-BE49-F238E27FC236}">
                <a16:creationId xmlns:a16="http://schemas.microsoft.com/office/drawing/2014/main" id="{CB9F36B4-2CA3-9B59-AF14-0685F04BAC3D}"/>
              </a:ext>
            </a:extLst>
          </p:cNvPr>
          <p:cNvSpPr txBox="1"/>
          <p:nvPr/>
        </p:nvSpPr>
        <p:spPr>
          <a:xfrm>
            <a:off x="1606859" y="310716"/>
            <a:ext cx="10151494" cy="1200329"/>
          </a:xfrm>
          <a:prstGeom prst="rect">
            <a:avLst/>
          </a:prstGeom>
          <a:noFill/>
        </p:spPr>
        <p:txBody>
          <a:bodyPr wrap="square" rtlCol="0">
            <a:spAutoFit/>
          </a:bodyPr>
          <a:lstStyle/>
          <a:p>
            <a:r>
              <a:rPr lang="sl-SI" sz="3600" dirty="0"/>
              <a:t>b) Kateri letalski družbi pripada letalo na spodnji sliki?</a:t>
            </a:r>
          </a:p>
        </p:txBody>
      </p:sp>
      <p:grpSp>
        <p:nvGrpSpPr>
          <p:cNvPr id="6" name="Group 5">
            <a:extLst>
              <a:ext uri="{FF2B5EF4-FFF2-40B4-BE49-F238E27FC236}">
                <a16:creationId xmlns:a16="http://schemas.microsoft.com/office/drawing/2014/main" id="{ADC02A3D-A4CC-4CF7-CBAB-215CA9843236}"/>
              </a:ext>
            </a:extLst>
          </p:cNvPr>
          <p:cNvGrpSpPr/>
          <p:nvPr/>
        </p:nvGrpSpPr>
        <p:grpSpPr>
          <a:xfrm>
            <a:off x="2255044" y="1735144"/>
            <a:ext cx="7681912" cy="5122856"/>
            <a:chOff x="2255044" y="1735144"/>
            <a:chExt cx="7681912" cy="5122856"/>
          </a:xfrm>
        </p:grpSpPr>
        <p:pic>
          <p:nvPicPr>
            <p:cNvPr id="8194" name="Picture 2" descr="Etihad Airways Q1 Profit Jumps 30% to $186.5 Million Amid Soaring Demand">
              <a:extLst>
                <a:ext uri="{FF2B5EF4-FFF2-40B4-BE49-F238E27FC236}">
                  <a16:creationId xmlns:a16="http://schemas.microsoft.com/office/drawing/2014/main" id="{277F50BF-E408-5C5D-3416-757CC984E1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5044" y="1735144"/>
              <a:ext cx="7681912" cy="512285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278EE69-E00E-D543-9DFE-8A757D57F296}"/>
                </a:ext>
              </a:extLst>
            </p:cNvPr>
            <p:cNvSpPr/>
            <p:nvPr/>
          </p:nvSpPr>
          <p:spPr>
            <a:xfrm rot="21402416">
              <a:off x="6333893" y="3853861"/>
              <a:ext cx="1124043" cy="267630"/>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179348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79936-BD6A-4F5D-323F-BE15CC97965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FC1DF6E-D108-41C7-AD63-E50E745C0B4A}"/>
              </a:ext>
            </a:extLst>
          </p:cNvPr>
          <p:cNvSpPr txBox="1"/>
          <p:nvPr/>
        </p:nvSpPr>
        <p:spPr>
          <a:xfrm>
            <a:off x="834500" y="310716"/>
            <a:ext cx="815575" cy="646331"/>
          </a:xfrm>
          <a:prstGeom prst="rect">
            <a:avLst/>
          </a:prstGeom>
          <a:noFill/>
        </p:spPr>
        <p:txBody>
          <a:bodyPr wrap="square" rtlCol="0">
            <a:spAutoFit/>
          </a:bodyPr>
          <a:lstStyle/>
          <a:p>
            <a:r>
              <a:rPr lang="sl-SI" sz="3600" dirty="0"/>
              <a:t>39.</a:t>
            </a:r>
            <a:endParaRPr lang="en-US" sz="3600" dirty="0"/>
          </a:p>
        </p:txBody>
      </p:sp>
      <p:sp>
        <p:nvSpPr>
          <p:cNvPr id="3" name="TextBox 2">
            <a:extLst>
              <a:ext uri="{FF2B5EF4-FFF2-40B4-BE49-F238E27FC236}">
                <a16:creationId xmlns:a16="http://schemas.microsoft.com/office/drawing/2014/main" id="{00920360-7C71-FE4E-0BE8-9EF51887A730}"/>
              </a:ext>
            </a:extLst>
          </p:cNvPr>
          <p:cNvSpPr txBox="1"/>
          <p:nvPr/>
        </p:nvSpPr>
        <p:spPr>
          <a:xfrm>
            <a:off x="194720" y="6362618"/>
            <a:ext cx="3662905" cy="369332"/>
          </a:xfrm>
          <a:prstGeom prst="rect">
            <a:avLst/>
          </a:prstGeom>
          <a:noFill/>
        </p:spPr>
        <p:txBody>
          <a:bodyPr wrap="square" rtlCol="0">
            <a:spAutoFit/>
          </a:bodyPr>
          <a:lstStyle/>
          <a:p>
            <a:r>
              <a:rPr lang="sl-SI" dirty="0"/>
              <a:t>Leti, leti, leti!</a:t>
            </a:r>
            <a:endParaRPr lang="en-US" dirty="0"/>
          </a:p>
        </p:txBody>
      </p:sp>
      <p:sp>
        <p:nvSpPr>
          <p:cNvPr id="5" name="TextBox 4">
            <a:extLst>
              <a:ext uri="{FF2B5EF4-FFF2-40B4-BE49-F238E27FC236}">
                <a16:creationId xmlns:a16="http://schemas.microsoft.com/office/drawing/2014/main" id="{1279E871-C6DC-EF66-A0C0-6E74BAC27ECA}"/>
              </a:ext>
            </a:extLst>
          </p:cNvPr>
          <p:cNvSpPr txBox="1"/>
          <p:nvPr/>
        </p:nvSpPr>
        <p:spPr>
          <a:xfrm>
            <a:off x="1606860" y="310716"/>
            <a:ext cx="6457702" cy="5632311"/>
          </a:xfrm>
          <a:prstGeom prst="rect">
            <a:avLst/>
          </a:prstGeom>
          <a:noFill/>
        </p:spPr>
        <p:txBody>
          <a:bodyPr wrap="square" rtlCol="0">
            <a:spAutoFit/>
          </a:bodyPr>
          <a:lstStyle/>
          <a:p>
            <a:r>
              <a:rPr lang="sl-SI" sz="3600" dirty="0"/>
              <a:t>Kateri arhitekt in Ikarov oče je naredil krila za svojega sina in zase, da bi lahko pobegnila pred kraljem Minosom s Krete? Med begom je Ikar kljub svarilom nespametno letel preblizu Sonca in končal svojo zemeljsko pot, iskani oče pa ga je pokopal na otoku, ki se odtlej imenuje Ikaria.</a:t>
            </a:r>
          </a:p>
        </p:txBody>
      </p:sp>
      <p:pic>
        <p:nvPicPr>
          <p:cNvPr id="12290" name="Picture 2" descr="Daedalus - World History Encyclopedia">
            <a:extLst>
              <a:ext uri="{FF2B5EF4-FFF2-40B4-BE49-F238E27FC236}">
                <a16:creationId xmlns:a16="http://schemas.microsoft.com/office/drawing/2014/main" id="{443A3467-B374-CBDF-61A4-D197E5B26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0088" y="1313923"/>
            <a:ext cx="3911912" cy="4230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5137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D6A77-6867-C17E-FB88-09723C5B59B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1820CF2-7A81-8794-04F5-9A42F816EE97}"/>
              </a:ext>
            </a:extLst>
          </p:cNvPr>
          <p:cNvSpPr txBox="1"/>
          <p:nvPr/>
        </p:nvSpPr>
        <p:spPr>
          <a:xfrm>
            <a:off x="834500" y="310716"/>
            <a:ext cx="815575" cy="646331"/>
          </a:xfrm>
          <a:prstGeom prst="rect">
            <a:avLst/>
          </a:prstGeom>
          <a:noFill/>
        </p:spPr>
        <p:txBody>
          <a:bodyPr wrap="square" rtlCol="0">
            <a:spAutoFit/>
          </a:bodyPr>
          <a:lstStyle/>
          <a:p>
            <a:r>
              <a:rPr lang="sl-SI" sz="3600" dirty="0"/>
              <a:t>40.</a:t>
            </a:r>
            <a:endParaRPr lang="en-US" sz="3600" dirty="0"/>
          </a:p>
        </p:txBody>
      </p:sp>
      <p:sp>
        <p:nvSpPr>
          <p:cNvPr id="3" name="TextBox 2">
            <a:extLst>
              <a:ext uri="{FF2B5EF4-FFF2-40B4-BE49-F238E27FC236}">
                <a16:creationId xmlns:a16="http://schemas.microsoft.com/office/drawing/2014/main" id="{44B66CF6-9C8C-93A8-2709-9C2F64233F88}"/>
              </a:ext>
            </a:extLst>
          </p:cNvPr>
          <p:cNvSpPr txBox="1"/>
          <p:nvPr/>
        </p:nvSpPr>
        <p:spPr>
          <a:xfrm>
            <a:off x="194720" y="6362618"/>
            <a:ext cx="3662905" cy="369332"/>
          </a:xfrm>
          <a:prstGeom prst="rect">
            <a:avLst/>
          </a:prstGeom>
          <a:noFill/>
        </p:spPr>
        <p:txBody>
          <a:bodyPr wrap="square" rtlCol="0">
            <a:spAutoFit/>
          </a:bodyPr>
          <a:lstStyle/>
          <a:p>
            <a:r>
              <a:rPr lang="sl-SI" dirty="0"/>
              <a:t>Leti, leti, leti!</a:t>
            </a:r>
            <a:endParaRPr lang="en-US" dirty="0"/>
          </a:p>
        </p:txBody>
      </p:sp>
      <p:sp>
        <p:nvSpPr>
          <p:cNvPr id="5" name="TextBox 4">
            <a:extLst>
              <a:ext uri="{FF2B5EF4-FFF2-40B4-BE49-F238E27FC236}">
                <a16:creationId xmlns:a16="http://schemas.microsoft.com/office/drawing/2014/main" id="{C4D9626E-12A9-EB9D-940A-2D31A0F6A715}"/>
              </a:ext>
            </a:extLst>
          </p:cNvPr>
          <p:cNvSpPr txBox="1"/>
          <p:nvPr/>
        </p:nvSpPr>
        <p:spPr>
          <a:xfrm>
            <a:off x="1606859" y="310716"/>
            <a:ext cx="10151494" cy="1200329"/>
          </a:xfrm>
          <a:prstGeom prst="rect">
            <a:avLst/>
          </a:prstGeom>
          <a:noFill/>
        </p:spPr>
        <p:txBody>
          <a:bodyPr wrap="square" rtlCol="0">
            <a:spAutoFit/>
          </a:bodyPr>
          <a:lstStyle/>
          <a:p>
            <a:r>
              <a:rPr lang="sl-SI" sz="3600" dirty="0"/>
              <a:t>Katera družina ptic z latinskim imenom Trochilidae je edina, ki lahko leti vzvratno?</a:t>
            </a:r>
          </a:p>
        </p:txBody>
      </p:sp>
    </p:spTree>
    <p:extLst>
      <p:ext uri="{BB962C8B-B14F-4D97-AF65-F5344CB8AC3E}">
        <p14:creationId xmlns:p14="http://schemas.microsoft.com/office/powerpoint/2010/main" val="2771898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71B5D-0552-64C8-D1EB-B0A1B73CD1E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9DC589F-0D00-F165-0040-CB85D0BCE47B}"/>
              </a:ext>
            </a:extLst>
          </p:cNvPr>
          <p:cNvSpPr txBox="1"/>
          <p:nvPr/>
        </p:nvSpPr>
        <p:spPr>
          <a:xfrm>
            <a:off x="834500" y="310716"/>
            <a:ext cx="815575" cy="646331"/>
          </a:xfrm>
          <a:prstGeom prst="rect">
            <a:avLst/>
          </a:prstGeom>
          <a:noFill/>
        </p:spPr>
        <p:txBody>
          <a:bodyPr wrap="square" rtlCol="0">
            <a:spAutoFit/>
          </a:bodyPr>
          <a:lstStyle/>
          <a:p>
            <a:r>
              <a:rPr lang="sl-SI" sz="3600" dirty="0"/>
              <a:t>3.</a:t>
            </a:r>
            <a:endParaRPr lang="en-US" sz="3600" dirty="0"/>
          </a:p>
        </p:txBody>
      </p:sp>
      <p:sp>
        <p:nvSpPr>
          <p:cNvPr id="3" name="TextBox 2">
            <a:extLst>
              <a:ext uri="{FF2B5EF4-FFF2-40B4-BE49-F238E27FC236}">
                <a16:creationId xmlns:a16="http://schemas.microsoft.com/office/drawing/2014/main" id="{1C170B66-4260-4425-EB1C-71BBCEE76314}"/>
              </a:ext>
            </a:extLst>
          </p:cNvPr>
          <p:cNvSpPr txBox="1"/>
          <p:nvPr/>
        </p:nvSpPr>
        <p:spPr>
          <a:xfrm>
            <a:off x="194720" y="6362618"/>
            <a:ext cx="3662905" cy="369332"/>
          </a:xfrm>
          <a:prstGeom prst="rect">
            <a:avLst/>
          </a:prstGeom>
          <a:noFill/>
        </p:spPr>
        <p:txBody>
          <a:bodyPr wrap="square" rtlCol="0">
            <a:spAutoFit/>
          </a:bodyPr>
          <a:lstStyle/>
          <a:p>
            <a:r>
              <a:rPr lang="sl-SI" dirty="0"/>
              <a:t>Otroci cvetja</a:t>
            </a:r>
            <a:endParaRPr lang="en-US" dirty="0"/>
          </a:p>
        </p:txBody>
      </p:sp>
      <p:sp>
        <p:nvSpPr>
          <p:cNvPr id="5" name="TextBox 4">
            <a:extLst>
              <a:ext uri="{FF2B5EF4-FFF2-40B4-BE49-F238E27FC236}">
                <a16:creationId xmlns:a16="http://schemas.microsoft.com/office/drawing/2014/main" id="{2A74E442-5299-7172-EE43-7969568336A9}"/>
              </a:ext>
            </a:extLst>
          </p:cNvPr>
          <p:cNvSpPr txBox="1"/>
          <p:nvPr/>
        </p:nvSpPr>
        <p:spPr>
          <a:xfrm>
            <a:off x="1606859" y="310716"/>
            <a:ext cx="10151494" cy="4085734"/>
          </a:xfrm>
          <a:prstGeom prst="rect">
            <a:avLst/>
          </a:prstGeom>
          <a:noFill/>
        </p:spPr>
        <p:txBody>
          <a:bodyPr wrap="square" rtlCol="0">
            <a:spAutoFit/>
          </a:bodyPr>
          <a:lstStyle/>
          <a:p>
            <a:pPr>
              <a:spcAft>
                <a:spcPts val="300"/>
              </a:spcAft>
            </a:pPr>
            <a:r>
              <a:rPr lang="sl-SI" sz="3600" dirty="0"/>
              <a:t>Kdo sta izvajalca naslednjih skladb o San Franciscu?</a:t>
            </a:r>
          </a:p>
          <a:p>
            <a:pPr>
              <a:spcAft>
                <a:spcPts val="300"/>
              </a:spcAft>
            </a:pPr>
            <a:endParaRPr lang="sl-SI" sz="3600" dirty="0"/>
          </a:p>
          <a:p>
            <a:pPr marL="742950" indent="-742950">
              <a:spcAft>
                <a:spcPts val="300"/>
              </a:spcAft>
              <a:buAutoNum type="alphaLcParenR"/>
            </a:pPr>
            <a:br>
              <a:rPr lang="sl-SI" sz="3600" dirty="0"/>
            </a:br>
            <a:endParaRPr lang="sl-SI" sz="3600" dirty="0"/>
          </a:p>
          <a:p>
            <a:pPr marL="742950" indent="-742950">
              <a:buAutoNum type="alphaLcParenR"/>
            </a:pPr>
            <a:r>
              <a:rPr lang="sl-SI" sz="3600" dirty="0"/>
              <a:t> </a:t>
            </a:r>
          </a:p>
          <a:p>
            <a:r>
              <a:rPr lang="sl-SI" sz="3600" dirty="0">
                <a:solidFill>
                  <a:srgbClr val="FF0000"/>
                </a:solidFill>
              </a:rPr>
              <a:t>      </a:t>
            </a:r>
            <a:endParaRPr lang="en-US" sz="3600" dirty="0">
              <a:solidFill>
                <a:srgbClr val="FF0000"/>
              </a:solidFill>
            </a:endParaRPr>
          </a:p>
        </p:txBody>
      </p:sp>
      <p:pic>
        <p:nvPicPr>
          <p:cNvPr id="8" name="3a">
            <a:hlinkClick r:id="" action="ppaction://media"/>
            <a:extLst>
              <a:ext uri="{FF2B5EF4-FFF2-40B4-BE49-F238E27FC236}">
                <a16:creationId xmlns:a16="http://schemas.microsoft.com/office/drawing/2014/main" id="{9C60FAF1-FA1F-A019-2E6E-453C521C74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21495" y="2116050"/>
            <a:ext cx="609600" cy="609600"/>
          </a:xfrm>
          <a:prstGeom prst="rect">
            <a:avLst/>
          </a:prstGeom>
        </p:spPr>
      </p:pic>
      <p:pic>
        <p:nvPicPr>
          <p:cNvPr id="9" name="3b">
            <a:hlinkClick r:id="" action="ppaction://media"/>
            <a:extLst>
              <a:ext uri="{FF2B5EF4-FFF2-40B4-BE49-F238E27FC236}">
                <a16:creationId xmlns:a16="http://schemas.microsoft.com/office/drawing/2014/main" id="{D0328479-91DC-A6A6-2B20-EAEF76C1D97C}"/>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2521495" y="3256250"/>
            <a:ext cx="609600" cy="609600"/>
          </a:xfrm>
          <a:prstGeom prst="rect">
            <a:avLst/>
          </a:prstGeom>
        </p:spPr>
      </p:pic>
      <p:pic>
        <p:nvPicPr>
          <p:cNvPr id="3076" name="Picture 4" descr="100+ San Francisco Pictures [Stunning] | Download Free Images on Unsplash">
            <a:extLst>
              <a:ext uri="{FF2B5EF4-FFF2-40B4-BE49-F238E27FC236}">
                <a16:creationId xmlns:a16="http://schemas.microsoft.com/office/drawing/2014/main" id="{A6E9D727-13DF-F12C-673B-6F6B2E2167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7532" y="1467284"/>
            <a:ext cx="3490148" cy="5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15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878"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7901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
                </p:tgtEl>
              </p:cMediaNode>
            </p:audio>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34F69-EADE-03B6-4ED7-D869784C997C}"/>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B267D14-2EE7-3E68-59D1-42BF3C60BB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a:ea typeface="+mn-ea"/>
              <a:cs typeface="+mn-cs"/>
            </a:endParaRPr>
          </a:p>
        </p:txBody>
      </p:sp>
      <p:sp>
        <p:nvSpPr>
          <p:cNvPr id="2" name="Naslov 1">
            <a:extLst>
              <a:ext uri="{FF2B5EF4-FFF2-40B4-BE49-F238E27FC236}">
                <a16:creationId xmlns:a16="http://schemas.microsoft.com/office/drawing/2014/main" id="{7F94594E-AF6E-CFF7-9DEB-E1E9012CFF70}"/>
              </a:ext>
            </a:extLst>
          </p:cNvPr>
          <p:cNvSpPr>
            <a:spLocks noGrp="1"/>
          </p:cNvSpPr>
          <p:nvPr>
            <p:ph type="ctrTitle"/>
          </p:nvPr>
        </p:nvSpPr>
        <p:spPr>
          <a:xfrm>
            <a:off x="578651" y="1122363"/>
            <a:ext cx="11034695" cy="3174690"/>
          </a:xfrm>
        </p:spPr>
        <p:txBody>
          <a:bodyPr>
            <a:normAutofit/>
          </a:bodyPr>
          <a:lstStyle/>
          <a:p>
            <a:pPr algn="l">
              <a:lnSpc>
                <a:spcPct val="150000"/>
              </a:lnSpc>
            </a:pPr>
            <a:r>
              <a:rPr lang="sl-SI" dirty="0"/>
              <a:t>Šesti sklop</a:t>
            </a:r>
            <a:br>
              <a:rPr lang="sl-SI" dirty="0"/>
            </a:br>
            <a:r>
              <a:rPr lang="sl-SI" sz="4400" noProof="0" dirty="0"/>
              <a:t>In počil je lonec</a:t>
            </a:r>
            <a:endParaRPr lang="sl-SI" dirty="0"/>
          </a:p>
        </p:txBody>
      </p:sp>
      <p:sp>
        <p:nvSpPr>
          <p:cNvPr id="9" name="Rectangle 8">
            <a:extLst>
              <a:ext uri="{FF2B5EF4-FFF2-40B4-BE49-F238E27FC236}">
                <a16:creationId xmlns:a16="http://schemas.microsoft.com/office/drawing/2014/main" id="{727C0355-6395-F072-3BAF-8B176E98F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EFBAF78-D205-65FD-9C6E-390137465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412" name="Picture 4">
            <a:extLst>
              <a:ext uri="{FF2B5EF4-FFF2-40B4-BE49-F238E27FC236}">
                <a16:creationId xmlns:a16="http://schemas.microsoft.com/office/drawing/2014/main" id="{E042E576-EFC2-75B3-A7CF-42BFEEC021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362" y="468761"/>
            <a:ext cx="4062984" cy="2467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2918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E1C3A-EB49-E743-34D9-CB637F756B4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067DBD0-8C87-9200-E26E-F13D64223512}"/>
              </a:ext>
            </a:extLst>
          </p:cNvPr>
          <p:cNvSpPr txBox="1"/>
          <p:nvPr/>
        </p:nvSpPr>
        <p:spPr>
          <a:xfrm>
            <a:off x="834500" y="310716"/>
            <a:ext cx="815575" cy="646331"/>
          </a:xfrm>
          <a:prstGeom prst="rect">
            <a:avLst/>
          </a:prstGeom>
          <a:noFill/>
        </p:spPr>
        <p:txBody>
          <a:bodyPr wrap="square" rtlCol="0">
            <a:spAutoFit/>
          </a:bodyPr>
          <a:lstStyle/>
          <a:p>
            <a:r>
              <a:rPr lang="sl-SI" sz="3600" dirty="0"/>
              <a:t>4</a:t>
            </a:r>
            <a:r>
              <a:rPr lang="en-US" sz="3600" dirty="0"/>
              <a:t>1</a:t>
            </a:r>
            <a:r>
              <a:rPr lang="sl-SI" sz="3600" dirty="0"/>
              <a:t>.</a:t>
            </a:r>
            <a:endParaRPr lang="en-US" sz="3600" dirty="0"/>
          </a:p>
        </p:txBody>
      </p:sp>
      <p:sp>
        <p:nvSpPr>
          <p:cNvPr id="3" name="TextBox 2">
            <a:extLst>
              <a:ext uri="{FF2B5EF4-FFF2-40B4-BE49-F238E27FC236}">
                <a16:creationId xmlns:a16="http://schemas.microsoft.com/office/drawing/2014/main" id="{CE61FB53-1F45-1EF1-4EB7-6DE8A545514E}"/>
              </a:ext>
            </a:extLst>
          </p:cNvPr>
          <p:cNvSpPr txBox="1"/>
          <p:nvPr/>
        </p:nvSpPr>
        <p:spPr>
          <a:xfrm>
            <a:off x="194720" y="6362618"/>
            <a:ext cx="3662905" cy="369332"/>
          </a:xfrm>
          <a:prstGeom prst="rect">
            <a:avLst/>
          </a:prstGeom>
          <a:noFill/>
        </p:spPr>
        <p:txBody>
          <a:bodyPr wrap="square" rtlCol="0">
            <a:spAutoFit/>
          </a:bodyPr>
          <a:lstStyle/>
          <a:p>
            <a:r>
              <a:rPr lang="sl-SI" dirty="0"/>
              <a:t>In počil je lonec</a:t>
            </a:r>
            <a:endParaRPr lang="en-US" dirty="0"/>
          </a:p>
        </p:txBody>
      </p:sp>
      <p:sp>
        <p:nvSpPr>
          <p:cNvPr id="5" name="TextBox 4">
            <a:extLst>
              <a:ext uri="{FF2B5EF4-FFF2-40B4-BE49-F238E27FC236}">
                <a16:creationId xmlns:a16="http://schemas.microsoft.com/office/drawing/2014/main" id="{9A3AE1EE-1537-0AF4-22E2-A7B3A7A3AA10}"/>
              </a:ext>
            </a:extLst>
          </p:cNvPr>
          <p:cNvSpPr txBox="1"/>
          <p:nvPr/>
        </p:nvSpPr>
        <p:spPr>
          <a:xfrm>
            <a:off x="1606859" y="310716"/>
            <a:ext cx="10151494" cy="2308324"/>
          </a:xfrm>
          <a:prstGeom prst="rect">
            <a:avLst/>
          </a:prstGeom>
          <a:noFill/>
        </p:spPr>
        <p:txBody>
          <a:bodyPr wrap="square" rtlCol="0">
            <a:spAutoFit/>
          </a:bodyPr>
          <a:lstStyle/>
          <a:p>
            <a:r>
              <a:rPr lang="sl-SI" sz="3600" dirty="0"/>
              <a:t>V katerem nemškem koncentracijskem taborišču je umrla Ana Frank? Pri prvem delu imena si lahko pomagamo tudi z mestom, znanim predvsem po dežju.</a:t>
            </a:r>
            <a:endParaRPr lang="en-US" sz="3600" dirty="0"/>
          </a:p>
        </p:txBody>
      </p:sp>
    </p:spTree>
    <p:extLst>
      <p:ext uri="{BB962C8B-B14F-4D97-AF65-F5344CB8AC3E}">
        <p14:creationId xmlns:p14="http://schemas.microsoft.com/office/powerpoint/2010/main" val="4880412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34A8B-E838-E193-2CCD-97DDCE7D34E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5A89EEF-76B2-EA31-F774-94D7B8F9B075}"/>
              </a:ext>
            </a:extLst>
          </p:cNvPr>
          <p:cNvSpPr txBox="1"/>
          <p:nvPr/>
        </p:nvSpPr>
        <p:spPr>
          <a:xfrm>
            <a:off x="834500" y="310716"/>
            <a:ext cx="815575" cy="646331"/>
          </a:xfrm>
          <a:prstGeom prst="rect">
            <a:avLst/>
          </a:prstGeom>
          <a:noFill/>
        </p:spPr>
        <p:txBody>
          <a:bodyPr wrap="square" rtlCol="0">
            <a:spAutoFit/>
          </a:bodyPr>
          <a:lstStyle/>
          <a:p>
            <a:r>
              <a:rPr lang="sl-SI" sz="3600" dirty="0"/>
              <a:t>4</a:t>
            </a:r>
            <a:r>
              <a:rPr lang="en-US" sz="3600" dirty="0"/>
              <a:t>2</a:t>
            </a:r>
            <a:r>
              <a:rPr lang="sl-SI" sz="3600" dirty="0"/>
              <a:t>.</a:t>
            </a:r>
            <a:endParaRPr lang="en-US" sz="3600" dirty="0"/>
          </a:p>
        </p:txBody>
      </p:sp>
      <p:sp>
        <p:nvSpPr>
          <p:cNvPr id="3" name="TextBox 2">
            <a:extLst>
              <a:ext uri="{FF2B5EF4-FFF2-40B4-BE49-F238E27FC236}">
                <a16:creationId xmlns:a16="http://schemas.microsoft.com/office/drawing/2014/main" id="{AE475B17-0975-9A14-DE3E-FA3F4AC4CB7B}"/>
              </a:ext>
            </a:extLst>
          </p:cNvPr>
          <p:cNvSpPr txBox="1"/>
          <p:nvPr/>
        </p:nvSpPr>
        <p:spPr>
          <a:xfrm>
            <a:off x="194720" y="6362618"/>
            <a:ext cx="3662905" cy="369332"/>
          </a:xfrm>
          <a:prstGeom prst="rect">
            <a:avLst/>
          </a:prstGeom>
          <a:noFill/>
        </p:spPr>
        <p:txBody>
          <a:bodyPr wrap="square" rtlCol="0">
            <a:spAutoFit/>
          </a:bodyPr>
          <a:lstStyle/>
          <a:p>
            <a:r>
              <a:rPr lang="sl-SI" dirty="0"/>
              <a:t>In počil je lonec</a:t>
            </a:r>
            <a:endParaRPr lang="en-US" dirty="0"/>
          </a:p>
        </p:txBody>
      </p:sp>
      <p:sp>
        <p:nvSpPr>
          <p:cNvPr id="5" name="TextBox 4">
            <a:extLst>
              <a:ext uri="{FF2B5EF4-FFF2-40B4-BE49-F238E27FC236}">
                <a16:creationId xmlns:a16="http://schemas.microsoft.com/office/drawing/2014/main" id="{5F82C110-8F99-44A4-9831-78BA459FAD8E}"/>
              </a:ext>
            </a:extLst>
          </p:cNvPr>
          <p:cNvSpPr txBox="1"/>
          <p:nvPr/>
        </p:nvSpPr>
        <p:spPr>
          <a:xfrm>
            <a:off x="1606859" y="310716"/>
            <a:ext cx="10151494" cy="1200329"/>
          </a:xfrm>
          <a:prstGeom prst="rect">
            <a:avLst/>
          </a:prstGeom>
          <a:noFill/>
        </p:spPr>
        <p:txBody>
          <a:bodyPr wrap="square" rtlCol="0">
            <a:spAutoFit/>
          </a:bodyPr>
          <a:lstStyle/>
          <a:p>
            <a:r>
              <a:rPr lang="sl-SI" sz="3600" dirty="0"/>
              <a:t>Kateri skladatelj je „skoraj“ napisal naslednji Rekviem, katerega odlomek lahko slišimo?</a:t>
            </a:r>
          </a:p>
        </p:txBody>
      </p:sp>
      <p:pic>
        <p:nvPicPr>
          <p:cNvPr id="6" name="42">
            <a:hlinkClick r:id="" action="ppaction://media"/>
            <a:extLst>
              <a:ext uri="{FF2B5EF4-FFF2-40B4-BE49-F238E27FC236}">
                <a16:creationId xmlns:a16="http://schemas.microsoft.com/office/drawing/2014/main" id="{EEAFBBAB-D5B3-34F5-690E-B6402F9EE205}"/>
              </a:ext>
            </a:extLst>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p:blipFill>
        <p:spPr>
          <a:xfrm>
            <a:off x="2900192" y="1909088"/>
            <a:ext cx="6391615" cy="4671205"/>
          </a:xfrm>
          <a:prstGeom prst="rect">
            <a:avLst/>
          </a:prstGeom>
        </p:spPr>
      </p:pic>
    </p:spTree>
    <p:extLst>
      <p:ext uri="{BB962C8B-B14F-4D97-AF65-F5344CB8AC3E}">
        <p14:creationId xmlns:p14="http://schemas.microsoft.com/office/powerpoint/2010/main" val="77506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9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1F026-17CA-1CA1-F02D-E08BB14C0CD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2939B25-95EE-CD42-86C1-551AB13F8A5C}"/>
              </a:ext>
            </a:extLst>
          </p:cNvPr>
          <p:cNvSpPr txBox="1"/>
          <p:nvPr/>
        </p:nvSpPr>
        <p:spPr>
          <a:xfrm>
            <a:off x="834500" y="310716"/>
            <a:ext cx="815575" cy="646331"/>
          </a:xfrm>
          <a:prstGeom prst="rect">
            <a:avLst/>
          </a:prstGeom>
          <a:noFill/>
        </p:spPr>
        <p:txBody>
          <a:bodyPr wrap="square" rtlCol="0">
            <a:spAutoFit/>
          </a:bodyPr>
          <a:lstStyle/>
          <a:p>
            <a:r>
              <a:rPr lang="sl-SI" sz="3600" dirty="0"/>
              <a:t>43.</a:t>
            </a:r>
            <a:endParaRPr lang="en-US" sz="3600" dirty="0"/>
          </a:p>
        </p:txBody>
      </p:sp>
      <p:sp>
        <p:nvSpPr>
          <p:cNvPr id="3" name="TextBox 2">
            <a:extLst>
              <a:ext uri="{FF2B5EF4-FFF2-40B4-BE49-F238E27FC236}">
                <a16:creationId xmlns:a16="http://schemas.microsoft.com/office/drawing/2014/main" id="{CB431BB3-7F4B-E23D-BB49-4E6456E80272}"/>
              </a:ext>
            </a:extLst>
          </p:cNvPr>
          <p:cNvSpPr txBox="1"/>
          <p:nvPr/>
        </p:nvSpPr>
        <p:spPr>
          <a:xfrm>
            <a:off x="194720" y="6362618"/>
            <a:ext cx="3662905" cy="369332"/>
          </a:xfrm>
          <a:prstGeom prst="rect">
            <a:avLst/>
          </a:prstGeom>
          <a:noFill/>
        </p:spPr>
        <p:txBody>
          <a:bodyPr wrap="square" rtlCol="0">
            <a:spAutoFit/>
          </a:bodyPr>
          <a:lstStyle/>
          <a:p>
            <a:r>
              <a:rPr lang="sl-SI" dirty="0"/>
              <a:t>In počil je lonec</a:t>
            </a:r>
            <a:endParaRPr lang="en-US" dirty="0"/>
          </a:p>
        </p:txBody>
      </p:sp>
      <p:sp>
        <p:nvSpPr>
          <p:cNvPr id="5" name="TextBox 4">
            <a:extLst>
              <a:ext uri="{FF2B5EF4-FFF2-40B4-BE49-F238E27FC236}">
                <a16:creationId xmlns:a16="http://schemas.microsoft.com/office/drawing/2014/main" id="{6522FBDF-8545-14A1-5300-B9E776FA853A}"/>
              </a:ext>
            </a:extLst>
          </p:cNvPr>
          <p:cNvSpPr txBox="1"/>
          <p:nvPr/>
        </p:nvSpPr>
        <p:spPr>
          <a:xfrm>
            <a:off x="1606859" y="310716"/>
            <a:ext cx="10151494" cy="646331"/>
          </a:xfrm>
          <a:prstGeom prst="rect">
            <a:avLst/>
          </a:prstGeom>
          <a:noFill/>
        </p:spPr>
        <p:txBody>
          <a:bodyPr wrap="square" rtlCol="0">
            <a:spAutoFit/>
          </a:bodyPr>
          <a:lstStyle/>
          <a:p>
            <a:r>
              <a:rPr lang="sl-SI" sz="3600" dirty="0"/>
              <a:t>Katero mesto povezuje spodnje ljudi?</a:t>
            </a:r>
          </a:p>
        </p:txBody>
      </p:sp>
      <p:grpSp>
        <p:nvGrpSpPr>
          <p:cNvPr id="2" name="Group 1">
            <a:extLst>
              <a:ext uri="{FF2B5EF4-FFF2-40B4-BE49-F238E27FC236}">
                <a16:creationId xmlns:a16="http://schemas.microsoft.com/office/drawing/2014/main" id="{9738C373-A26E-098F-9716-162014FBAC6D}"/>
              </a:ext>
            </a:extLst>
          </p:cNvPr>
          <p:cNvGrpSpPr/>
          <p:nvPr/>
        </p:nvGrpSpPr>
        <p:grpSpPr>
          <a:xfrm>
            <a:off x="3313612" y="1167174"/>
            <a:ext cx="5564776" cy="5564776"/>
            <a:chOff x="4922519" y="1333830"/>
            <a:chExt cx="5760000" cy="5760000"/>
          </a:xfrm>
        </p:grpSpPr>
        <p:pic>
          <p:nvPicPr>
            <p:cNvPr id="19458" name="Picture 2" descr="50th anniversary of the death of Jim Morrison – DW – 07/02/2021">
              <a:extLst>
                <a:ext uri="{FF2B5EF4-FFF2-40B4-BE49-F238E27FC236}">
                  <a16:creationId xmlns:a16="http://schemas.microsoft.com/office/drawing/2014/main" id="{060E1CCB-0A4D-1ED1-5CF8-1D64B53D58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893" r="21893"/>
            <a:stretch>
              <a:fillRect/>
            </a:stretch>
          </p:blipFill>
          <p:spPr bwMode="auto">
            <a:xfrm>
              <a:off x="4922519" y="1333830"/>
              <a:ext cx="2880000" cy="2880000"/>
            </a:xfrm>
            <a:prstGeom prst="rect">
              <a:avLst/>
            </a:prstGeom>
            <a:noFill/>
            <a:ln>
              <a:solidFill>
                <a:schemeClr val="bg2">
                  <a:lumMod val="90000"/>
                </a:schemeClr>
              </a:solidFill>
            </a:ln>
            <a:extLst>
              <a:ext uri="{909E8E84-426E-40DD-AFC4-6F175D3DCCD1}">
                <a14:hiddenFill xmlns:a14="http://schemas.microsoft.com/office/drawing/2010/main">
                  <a:solidFill>
                    <a:srgbClr val="FFFFFF"/>
                  </a:solidFill>
                </a14:hiddenFill>
              </a:ext>
            </a:extLst>
          </p:spPr>
        </p:pic>
        <p:pic>
          <p:nvPicPr>
            <p:cNvPr id="19460" name="Picture 4" descr="Oscar Wilde | Biography, Books, Poems, Plays, Works, Trial, Wife, Cause of  Death, &amp; Facts | Britannica">
              <a:extLst>
                <a:ext uri="{FF2B5EF4-FFF2-40B4-BE49-F238E27FC236}">
                  <a16:creationId xmlns:a16="http://schemas.microsoft.com/office/drawing/2014/main" id="{B6276188-068E-E835-6936-5FDD9B36BC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80" b="30390"/>
            <a:stretch>
              <a:fillRect/>
            </a:stretch>
          </p:blipFill>
          <p:spPr bwMode="auto">
            <a:xfrm>
              <a:off x="7802519" y="1333830"/>
              <a:ext cx="2880000" cy="2880000"/>
            </a:xfrm>
            <a:prstGeom prst="rect">
              <a:avLst/>
            </a:prstGeom>
            <a:noFill/>
            <a:ln>
              <a:solidFill>
                <a:schemeClr val="bg2">
                  <a:lumMod val="90000"/>
                </a:schemeClr>
              </a:solidFill>
            </a:ln>
            <a:extLst>
              <a:ext uri="{909E8E84-426E-40DD-AFC4-6F175D3DCCD1}">
                <a14:hiddenFill xmlns:a14="http://schemas.microsoft.com/office/drawing/2010/main">
                  <a:solidFill>
                    <a:srgbClr val="FFFFFF"/>
                  </a:solidFill>
                </a14:hiddenFill>
              </a:ext>
            </a:extLst>
          </p:spPr>
        </p:pic>
        <p:pic>
          <p:nvPicPr>
            <p:cNvPr id="19462" name="Picture 6" descr="Frederic Chopin | Biography, Music, Death, Famous Works, &amp; Facts |  Britannica">
              <a:extLst>
                <a:ext uri="{FF2B5EF4-FFF2-40B4-BE49-F238E27FC236}">
                  <a16:creationId xmlns:a16="http://schemas.microsoft.com/office/drawing/2014/main" id="{CC62FBE4-8E68-8D8B-E832-AF9B43B657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 t="6411" r="16" b="20279"/>
            <a:stretch>
              <a:fillRect/>
            </a:stretch>
          </p:blipFill>
          <p:spPr bwMode="auto">
            <a:xfrm>
              <a:off x="4922519" y="4213830"/>
              <a:ext cx="2880000" cy="2880000"/>
            </a:xfrm>
            <a:prstGeom prst="rect">
              <a:avLst/>
            </a:prstGeom>
            <a:noFill/>
            <a:ln>
              <a:solidFill>
                <a:schemeClr val="bg2">
                  <a:lumMod val="90000"/>
                </a:schemeClr>
              </a:solidFill>
            </a:ln>
            <a:extLst>
              <a:ext uri="{909E8E84-426E-40DD-AFC4-6F175D3DCCD1}">
                <a14:hiddenFill xmlns:a14="http://schemas.microsoft.com/office/drawing/2010/main">
                  <a:solidFill>
                    <a:srgbClr val="FFFFFF"/>
                  </a:solidFill>
                </a14:hiddenFill>
              </a:ext>
            </a:extLst>
          </p:spPr>
        </p:pic>
        <p:pic>
          <p:nvPicPr>
            <p:cNvPr id="19464" name="Picture 8" descr="Gioachino Rossini - Wikipedija, prosta enciklopedija">
              <a:extLst>
                <a:ext uri="{FF2B5EF4-FFF2-40B4-BE49-F238E27FC236}">
                  <a16:creationId xmlns:a16="http://schemas.microsoft.com/office/drawing/2014/main" id="{8B33CD1D-D4F3-99E9-A7D6-6160B52A183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5" t="5712" r="15" b="14774"/>
            <a:stretch>
              <a:fillRect/>
            </a:stretch>
          </p:blipFill>
          <p:spPr bwMode="auto">
            <a:xfrm>
              <a:off x="7802519" y="4213830"/>
              <a:ext cx="2880000" cy="2880000"/>
            </a:xfrm>
            <a:prstGeom prst="rect">
              <a:avLst/>
            </a:prstGeom>
            <a:noFill/>
            <a:ln>
              <a:solidFill>
                <a:schemeClr val="bg2">
                  <a:lumMod val="90000"/>
                </a:schemeClr>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1259513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5C31B-A8DA-085F-5A9B-5C9A69542E9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914CA90-FE6E-53A4-B31F-91440DF450F1}"/>
              </a:ext>
            </a:extLst>
          </p:cNvPr>
          <p:cNvSpPr txBox="1"/>
          <p:nvPr/>
        </p:nvSpPr>
        <p:spPr>
          <a:xfrm>
            <a:off x="834500" y="310716"/>
            <a:ext cx="815575" cy="646331"/>
          </a:xfrm>
          <a:prstGeom prst="rect">
            <a:avLst/>
          </a:prstGeom>
          <a:noFill/>
        </p:spPr>
        <p:txBody>
          <a:bodyPr wrap="square" rtlCol="0">
            <a:spAutoFit/>
          </a:bodyPr>
          <a:lstStyle/>
          <a:p>
            <a:r>
              <a:rPr lang="sl-SI" sz="3600" dirty="0"/>
              <a:t>44.</a:t>
            </a:r>
            <a:endParaRPr lang="en-US" sz="3600" dirty="0"/>
          </a:p>
        </p:txBody>
      </p:sp>
      <p:sp>
        <p:nvSpPr>
          <p:cNvPr id="3" name="TextBox 2">
            <a:extLst>
              <a:ext uri="{FF2B5EF4-FFF2-40B4-BE49-F238E27FC236}">
                <a16:creationId xmlns:a16="http://schemas.microsoft.com/office/drawing/2014/main" id="{F9797D03-2BB9-569D-E82C-98115222632D}"/>
              </a:ext>
            </a:extLst>
          </p:cNvPr>
          <p:cNvSpPr txBox="1"/>
          <p:nvPr/>
        </p:nvSpPr>
        <p:spPr>
          <a:xfrm>
            <a:off x="194720" y="6362618"/>
            <a:ext cx="3662905" cy="369332"/>
          </a:xfrm>
          <a:prstGeom prst="rect">
            <a:avLst/>
          </a:prstGeom>
          <a:noFill/>
        </p:spPr>
        <p:txBody>
          <a:bodyPr wrap="square" rtlCol="0">
            <a:spAutoFit/>
          </a:bodyPr>
          <a:lstStyle/>
          <a:p>
            <a:r>
              <a:rPr lang="sl-SI" dirty="0"/>
              <a:t>In počil je lonec</a:t>
            </a:r>
            <a:endParaRPr lang="en-US" dirty="0"/>
          </a:p>
        </p:txBody>
      </p:sp>
      <p:sp>
        <p:nvSpPr>
          <p:cNvPr id="5" name="TextBox 4">
            <a:extLst>
              <a:ext uri="{FF2B5EF4-FFF2-40B4-BE49-F238E27FC236}">
                <a16:creationId xmlns:a16="http://schemas.microsoft.com/office/drawing/2014/main" id="{ACF8FD6D-BCBC-65C8-7AF1-BAD1B7D6B410}"/>
              </a:ext>
            </a:extLst>
          </p:cNvPr>
          <p:cNvSpPr txBox="1"/>
          <p:nvPr/>
        </p:nvSpPr>
        <p:spPr>
          <a:xfrm>
            <a:off x="1606859" y="310716"/>
            <a:ext cx="10151494" cy="1200329"/>
          </a:xfrm>
          <a:prstGeom prst="rect">
            <a:avLst/>
          </a:prstGeom>
          <a:noFill/>
        </p:spPr>
        <p:txBody>
          <a:bodyPr wrap="square" rtlCol="0">
            <a:spAutoFit/>
          </a:bodyPr>
          <a:lstStyle/>
          <a:p>
            <a:r>
              <a:rPr lang="sl-SI" sz="3600" dirty="0"/>
              <a:t>Katera nestandardna fizikalna enota za energijo iz zastarelega sistema enot CGS ustreza 10</a:t>
            </a:r>
            <a:r>
              <a:rPr lang="sl-SI" sz="3600" baseline="30000" dirty="0"/>
              <a:t>-7</a:t>
            </a:r>
            <a:r>
              <a:rPr lang="sl-SI" sz="3600" dirty="0"/>
              <a:t> J?</a:t>
            </a:r>
          </a:p>
        </p:txBody>
      </p:sp>
      <p:pic>
        <p:nvPicPr>
          <p:cNvPr id="1026" name="Picture 2" descr="Erg Chebbi - Wikipedija, prosta enciklopedija">
            <a:extLst>
              <a:ext uri="{FF2B5EF4-FFF2-40B4-BE49-F238E27FC236}">
                <a16:creationId xmlns:a16="http://schemas.microsoft.com/office/drawing/2014/main" id="{1C465BF7-2E0C-B042-A9AF-CB521BDB8A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8061" y="1912324"/>
            <a:ext cx="6975877" cy="4383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8265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3AC55-8ED8-E566-249E-DF6098EAF14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E8E05A7-1994-EF6D-22A4-16386942C7A7}"/>
              </a:ext>
            </a:extLst>
          </p:cNvPr>
          <p:cNvSpPr txBox="1"/>
          <p:nvPr/>
        </p:nvSpPr>
        <p:spPr>
          <a:xfrm>
            <a:off x="834500" y="310716"/>
            <a:ext cx="815575" cy="646331"/>
          </a:xfrm>
          <a:prstGeom prst="rect">
            <a:avLst/>
          </a:prstGeom>
          <a:noFill/>
        </p:spPr>
        <p:txBody>
          <a:bodyPr wrap="square" rtlCol="0">
            <a:spAutoFit/>
          </a:bodyPr>
          <a:lstStyle/>
          <a:p>
            <a:r>
              <a:rPr lang="sl-SI" sz="3600" dirty="0"/>
              <a:t>45.</a:t>
            </a:r>
            <a:endParaRPr lang="en-US" sz="3600" dirty="0"/>
          </a:p>
        </p:txBody>
      </p:sp>
      <p:sp>
        <p:nvSpPr>
          <p:cNvPr id="3" name="TextBox 2">
            <a:extLst>
              <a:ext uri="{FF2B5EF4-FFF2-40B4-BE49-F238E27FC236}">
                <a16:creationId xmlns:a16="http://schemas.microsoft.com/office/drawing/2014/main" id="{C4FB4992-2016-7348-0D57-D1FEEE5A9196}"/>
              </a:ext>
            </a:extLst>
          </p:cNvPr>
          <p:cNvSpPr txBox="1"/>
          <p:nvPr/>
        </p:nvSpPr>
        <p:spPr>
          <a:xfrm>
            <a:off x="194720" y="6362618"/>
            <a:ext cx="3662905" cy="369332"/>
          </a:xfrm>
          <a:prstGeom prst="rect">
            <a:avLst/>
          </a:prstGeom>
          <a:noFill/>
        </p:spPr>
        <p:txBody>
          <a:bodyPr wrap="square" rtlCol="0">
            <a:spAutoFit/>
          </a:bodyPr>
          <a:lstStyle/>
          <a:p>
            <a:r>
              <a:rPr lang="sl-SI" dirty="0"/>
              <a:t>In počil je lonec</a:t>
            </a:r>
            <a:endParaRPr lang="en-US" dirty="0"/>
          </a:p>
        </p:txBody>
      </p:sp>
      <p:sp>
        <p:nvSpPr>
          <p:cNvPr id="5" name="TextBox 4">
            <a:extLst>
              <a:ext uri="{FF2B5EF4-FFF2-40B4-BE49-F238E27FC236}">
                <a16:creationId xmlns:a16="http://schemas.microsoft.com/office/drawing/2014/main" id="{6BAA3C44-43DE-1001-0FC7-F30BB52C6D1F}"/>
              </a:ext>
            </a:extLst>
          </p:cNvPr>
          <p:cNvSpPr txBox="1"/>
          <p:nvPr/>
        </p:nvSpPr>
        <p:spPr>
          <a:xfrm>
            <a:off x="1606859" y="310716"/>
            <a:ext cx="10151494" cy="3416320"/>
          </a:xfrm>
          <a:prstGeom prst="rect">
            <a:avLst/>
          </a:prstGeom>
          <a:noFill/>
        </p:spPr>
        <p:txBody>
          <a:bodyPr wrap="square" rtlCol="0">
            <a:spAutoFit/>
          </a:bodyPr>
          <a:lstStyle/>
          <a:p>
            <a:r>
              <a:rPr lang="sl-SI" sz="3600" dirty="0"/>
              <a:t>V katerem ciprskem mestu pod turškim nadzorom leži pred več kot 50 leti zapuščeno okrožje Varoša, ki je nekoč predstavljala vzhodni Monako? Dandanes je to območje le delno odprto za turiste, včasih pa sta tja zahajala tudi Elizabeth Taylor in Richard Burton.</a:t>
            </a:r>
          </a:p>
        </p:txBody>
      </p:sp>
      <p:pic>
        <p:nvPicPr>
          <p:cNvPr id="2050" name="Picture 2" descr="Varosha, Famagusta - Wikipedia">
            <a:extLst>
              <a:ext uri="{FF2B5EF4-FFF2-40B4-BE49-F238E27FC236}">
                <a16:creationId xmlns:a16="http://schemas.microsoft.com/office/drawing/2014/main" id="{012E09B7-DE76-EFCF-B584-1D708BC969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5784" y="3920031"/>
            <a:ext cx="7526216" cy="2937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5968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2DE5A-33E5-5B09-789C-5739819799E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F39681C-E952-DD12-79A2-0D639B5ACE37}"/>
              </a:ext>
            </a:extLst>
          </p:cNvPr>
          <p:cNvSpPr txBox="1"/>
          <p:nvPr/>
        </p:nvSpPr>
        <p:spPr>
          <a:xfrm>
            <a:off x="834500" y="310716"/>
            <a:ext cx="815575" cy="646331"/>
          </a:xfrm>
          <a:prstGeom prst="rect">
            <a:avLst/>
          </a:prstGeom>
          <a:noFill/>
        </p:spPr>
        <p:txBody>
          <a:bodyPr wrap="square" rtlCol="0">
            <a:spAutoFit/>
          </a:bodyPr>
          <a:lstStyle/>
          <a:p>
            <a:r>
              <a:rPr lang="sl-SI" sz="3600" dirty="0"/>
              <a:t>46.</a:t>
            </a:r>
            <a:endParaRPr lang="en-US" sz="3600" dirty="0"/>
          </a:p>
        </p:txBody>
      </p:sp>
      <p:sp>
        <p:nvSpPr>
          <p:cNvPr id="3" name="TextBox 2">
            <a:extLst>
              <a:ext uri="{FF2B5EF4-FFF2-40B4-BE49-F238E27FC236}">
                <a16:creationId xmlns:a16="http://schemas.microsoft.com/office/drawing/2014/main" id="{6CC5EE0A-EC9A-66E5-408D-109A302DF910}"/>
              </a:ext>
            </a:extLst>
          </p:cNvPr>
          <p:cNvSpPr txBox="1"/>
          <p:nvPr/>
        </p:nvSpPr>
        <p:spPr>
          <a:xfrm>
            <a:off x="194720" y="6362618"/>
            <a:ext cx="3662905" cy="369332"/>
          </a:xfrm>
          <a:prstGeom prst="rect">
            <a:avLst/>
          </a:prstGeom>
          <a:noFill/>
        </p:spPr>
        <p:txBody>
          <a:bodyPr wrap="square" rtlCol="0">
            <a:spAutoFit/>
          </a:bodyPr>
          <a:lstStyle/>
          <a:p>
            <a:r>
              <a:rPr lang="sl-SI" dirty="0"/>
              <a:t>In počil je lonec</a:t>
            </a:r>
            <a:endParaRPr lang="en-US" dirty="0"/>
          </a:p>
        </p:txBody>
      </p:sp>
      <p:sp>
        <p:nvSpPr>
          <p:cNvPr id="5" name="TextBox 4">
            <a:extLst>
              <a:ext uri="{FF2B5EF4-FFF2-40B4-BE49-F238E27FC236}">
                <a16:creationId xmlns:a16="http://schemas.microsoft.com/office/drawing/2014/main" id="{173570B2-2CA6-F2E0-D07E-8AFCD6F5A1A5}"/>
              </a:ext>
            </a:extLst>
          </p:cNvPr>
          <p:cNvSpPr txBox="1"/>
          <p:nvPr/>
        </p:nvSpPr>
        <p:spPr>
          <a:xfrm>
            <a:off x="1606859" y="310716"/>
            <a:ext cx="10151494" cy="2308324"/>
          </a:xfrm>
          <a:prstGeom prst="rect">
            <a:avLst/>
          </a:prstGeom>
          <a:noFill/>
        </p:spPr>
        <p:txBody>
          <a:bodyPr wrap="square" rtlCol="0">
            <a:spAutoFit/>
          </a:bodyPr>
          <a:lstStyle/>
          <a:p>
            <a:r>
              <a:rPr lang="sl-SI" sz="3600" dirty="0"/>
              <a:t>Katera avtoimunska bolezen, ki se v direktnem prevodu iz latinščine imenuje „volk“, povzroči, da imunski sistem napada zdrava tkiva v različnih delih telesa?</a:t>
            </a:r>
          </a:p>
        </p:txBody>
      </p:sp>
      <p:pic>
        <p:nvPicPr>
          <p:cNvPr id="16386" name="Picture 2" descr="Lupus - Skin Deep">
            <a:extLst>
              <a:ext uri="{FF2B5EF4-FFF2-40B4-BE49-F238E27FC236}">
                <a16:creationId xmlns:a16="http://schemas.microsoft.com/office/drawing/2014/main" id="{D3D1FAEE-47FF-EE43-C8E9-16032FC01C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5092" y="2860990"/>
            <a:ext cx="3861816" cy="3861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5468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23AEA-A0EA-4093-9D32-6AB8ECEA621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826C8AE-E8C6-A1CC-A88E-98958412C27E}"/>
              </a:ext>
            </a:extLst>
          </p:cNvPr>
          <p:cNvSpPr txBox="1"/>
          <p:nvPr/>
        </p:nvSpPr>
        <p:spPr>
          <a:xfrm>
            <a:off x="834500" y="310716"/>
            <a:ext cx="815575" cy="646331"/>
          </a:xfrm>
          <a:prstGeom prst="rect">
            <a:avLst/>
          </a:prstGeom>
          <a:noFill/>
        </p:spPr>
        <p:txBody>
          <a:bodyPr wrap="square" rtlCol="0">
            <a:spAutoFit/>
          </a:bodyPr>
          <a:lstStyle/>
          <a:p>
            <a:r>
              <a:rPr lang="sl-SI" sz="3600" dirty="0"/>
              <a:t>47.</a:t>
            </a:r>
            <a:endParaRPr lang="en-US" sz="3600" dirty="0"/>
          </a:p>
        </p:txBody>
      </p:sp>
      <p:sp>
        <p:nvSpPr>
          <p:cNvPr id="3" name="TextBox 2">
            <a:extLst>
              <a:ext uri="{FF2B5EF4-FFF2-40B4-BE49-F238E27FC236}">
                <a16:creationId xmlns:a16="http://schemas.microsoft.com/office/drawing/2014/main" id="{10B3AE32-D0C2-B94D-D3F5-C6A1B4AE2F96}"/>
              </a:ext>
            </a:extLst>
          </p:cNvPr>
          <p:cNvSpPr txBox="1"/>
          <p:nvPr/>
        </p:nvSpPr>
        <p:spPr>
          <a:xfrm>
            <a:off x="194720" y="6362618"/>
            <a:ext cx="3662905" cy="369332"/>
          </a:xfrm>
          <a:prstGeom prst="rect">
            <a:avLst/>
          </a:prstGeom>
          <a:noFill/>
        </p:spPr>
        <p:txBody>
          <a:bodyPr wrap="square" rtlCol="0">
            <a:spAutoFit/>
          </a:bodyPr>
          <a:lstStyle/>
          <a:p>
            <a:r>
              <a:rPr lang="sl-SI" dirty="0"/>
              <a:t>In počil je lonec</a:t>
            </a:r>
            <a:endParaRPr lang="en-US" dirty="0"/>
          </a:p>
        </p:txBody>
      </p:sp>
      <p:sp>
        <p:nvSpPr>
          <p:cNvPr id="5" name="TextBox 4">
            <a:extLst>
              <a:ext uri="{FF2B5EF4-FFF2-40B4-BE49-F238E27FC236}">
                <a16:creationId xmlns:a16="http://schemas.microsoft.com/office/drawing/2014/main" id="{4684BBF8-2897-F62E-32FB-2F133A0D3210}"/>
              </a:ext>
            </a:extLst>
          </p:cNvPr>
          <p:cNvSpPr txBox="1"/>
          <p:nvPr/>
        </p:nvSpPr>
        <p:spPr>
          <a:xfrm>
            <a:off x="1606859" y="310716"/>
            <a:ext cx="10151494" cy="2862322"/>
          </a:xfrm>
          <a:prstGeom prst="rect">
            <a:avLst/>
          </a:prstGeom>
          <a:noFill/>
        </p:spPr>
        <p:txBody>
          <a:bodyPr wrap="square" rtlCol="0">
            <a:spAutoFit/>
          </a:bodyPr>
          <a:lstStyle/>
          <a:p>
            <a:r>
              <a:rPr lang="sl-SI" sz="3600" dirty="0"/>
              <a:t>Kateri nekdanji konglomerat, ki ga je ustanovil Kim Woo-Choong, je bil tretji največji v Južni Koreji, preden je pred 25 leti neslavno propadel? Pri nas smo ga poznali predvsem po oddelku z avtomobili, kot so Matiz, Lanos in Lacetti.</a:t>
            </a:r>
          </a:p>
        </p:txBody>
      </p:sp>
      <p:pic>
        <p:nvPicPr>
          <p:cNvPr id="15362" name="Picture 2" descr="Daewoo Logo and symbol, meaning, history, PNG, brand">
            <a:extLst>
              <a:ext uri="{FF2B5EF4-FFF2-40B4-BE49-F238E27FC236}">
                <a16:creationId xmlns:a16="http://schemas.microsoft.com/office/drawing/2014/main" id="{259D6593-AFE2-696B-BF6A-AAF477C73A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096" r="23634" b="24748"/>
          <a:stretch>
            <a:fillRect/>
          </a:stretch>
        </p:blipFill>
        <p:spPr bwMode="auto">
          <a:xfrm>
            <a:off x="4482317" y="3635554"/>
            <a:ext cx="3227366" cy="2564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37558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0AB83-593F-A817-39AA-8B645C8BDE4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8BC968E-6612-F4E2-8DB8-234A29C1233B}"/>
              </a:ext>
            </a:extLst>
          </p:cNvPr>
          <p:cNvSpPr txBox="1"/>
          <p:nvPr/>
        </p:nvSpPr>
        <p:spPr>
          <a:xfrm>
            <a:off x="834500" y="310716"/>
            <a:ext cx="815575" cy="646331"/>
          </a:xfrm>
          <a:prstGeom prst="rect">
            <a:avLst/>
          </a:prstGeom>
          <a:noFill/>
        </p:spPr>
        <p:txBody>
          <a:bodyPr wrap="square" rtlCol="0">
            <a:spAutoFit/>
          </a:bodyPr>
          <a:lstStyle/>
          <a:p>
            <a:r>
              <a:rPr lang="sl-SI" sz="3600" dirty="0"/>
              <a:t>48.</a:t>
            </a:r>
            <a:endParaRPr lang="en-US" sz="3600" dirty="0"/>
          </a:p>
        </p:txBody>
      </p:sp>
      <p:sp>
        <p:nvSpPr>
          <p:cNvPr id="3" name="TextBox 2">
            <a:extLst>
              <a:ext uri="{FF2B5EF4-FFF2-40B4-BE49-F238E27FC236}">
                <a16:creationId xmlns:a16="http://schemas.microsoft.com/office/drawing/2014/main" id="{509D9262-F918-D720-48C8-BE2A4F3044F8}"/>
              </a:ext>
            </a:extLst>
          </p:cNvPr>
          <p:cNvSpPr txBox="1"/>
          <p:nvPr/>
        </p:nvSpPr>
        <p:spPr>
          <a:xfrm>
            <a:off x="194720" y="6362618"/>
            <a:ext cx="3662905" cy="369332"/>
          </a:xfrm>
          <a:prstGeom prst="rect">
            <a:avLst/>
          </a:prstGeom>
          <a:noFill/>
        </p:spPr>
        <p:txBody>
          <a:bodyPr wrap="square" rtlCol="0">
            <a:spAutoFit/>
          </a:bodyPr>
          <a:lstStyle/>
          <a:p>
            <a:r>
              <a:rPr lang="sl-SI" dirty="0"/>
              <a:t>In počil je lonec</a:t>
            </a:r>
            <a:endParaRPr lang="en-US" dirty="0"/>
          </a:p>
        </p:txBody>
      </p:sp>
      <p:sp>
        <p:nvSpPr>
          <p:cNvPr id="5" name="TextBox 4">
            <a:extLst>
              <a:ext uri="{FF2B5EF4-FFF2-40B4-BE49-F238E27FC236}">
                <a16:creationId xmlns:a16="http://schemas.microsoft.com/office/drawing/2014/main" id="{431A4727-BD67-8E72-D482-9C79568984A8}"/>
              </a:ext>
            </a:extLst>
          </p:cNvPr>
          <p:cNvSpPr txBox="1"/>
          <p:nvPr/>
        </p:nvSpPr>
        <p:spPr>
          <a:xfrm>
            <a:off x="1606859" y="310716"/>
            <a:ext cx="10151494" cy="2308324"/>
          </a:xfrm>
          <a:prstGeom prst="rect">
            <a:avLst/>
          </a:prstGeom>
          <a:noFill/>
        </p:spPr>
        <p:txBody>
          <a:bodyPr wrap="square" rtlCol="0">
            <a:spAutoFit/>
          </a:bodyPr>
          <a:lstStyle/>
          <a:p>
            <a:r>
              <a:rPr lang="sl-SI" sz="3600" dirty="0"/>
              <a:t>Katera cvetoča rastlina spada v največjo družino cvetočih rastlin, Asteraceae, in v Aziji simbolizira srečo in poštenost, v Evropi pa predvsem minljivost in spomin na mrtve?</a:t>
            </a:r>
          </a:p>
        </p:txBody>
      </p:sp>
      <p:pic>
        <p:nvPicPr>
          <p:cNvPr id="18434" name="Picture 2" descr="Krizanteme, kraljice jeseni - Metrob - Metrob">
            <a:extLst>
              <a:ext uri="{FF2B5EF4-FFF2-40B4-BE49-F238E27FC236}">
                <a16:creationId xmlns:a16="http://schemas.microsoft.com/office/drawing/2014/main" id="{B00A32F9-74E9-0962-0EEE-04CB28096F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9311" y="2913546"/>
            <a:ext cx="4913377" cy="3685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8256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68B9A-9B2B-86BD-BFB2-0BBBA8C04EA7}"/>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3105F44-32E1-6351-F7C1-2F00047EDD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hnschrift"/>
              <a:ea typeface="+mn-ea"/>
              <a:cs typeface="+mn-cs"/>
            </a:endParaRPr>
          </a:p>
        </p:txBody>
      </p:sp>
      <p:sp>
        <p:nvSpPr>
          <p:cNvPr id="2" name="Naslov 1">
            <a:extLst>
              <a:ext uri="{FF2B5EF4-FFF2-40B4-BE49-F238E27FC236}">
                <a16:creationId xmlns:a16="http://schemas.microsoft.com/office/drawing/2014/main" id="{2854D37C-FCE8-23A6-6093-5D04C662BA16}"/>
              </a:ext>
            </a:extLst>
          </p:cNvPr>
          <p:cNvSpPr>
            <a:spLocks noGrp="1"/>
          </p:cNvSpPr>
          <p:nvPr>
            <p:ph type="ctrTitle"/>
          </p:nvPr>
        </p:nvSpPr>
        <p:spPr>
          <a:xfrm>
            <a:off x="578651" y="1122363"/>
            <a:ext cx="11034695" cy="3174690"/>
          </a:xfrm>
        </p:spPr>
        <p:txBody>
          <a:bodyPr>
            <a:normAutofit/>
          </a:bodyPr>
          <a:lstStyle/>
          <a:p>
            <a:pPr algn="l"/>
            <a:r>
              <a:rPr lang="sl-SI" dirty="0"/>
              <a:t>Odgovori</a:t>
            </a:r>
            <a:br>
              <a:rPr lang="sl-SI" dirty="0"/>
            </a:br>
            <a:r>
              <a:rPr lang="sl-SI" dirty="0"/>
              <a:t>(II. del)</a:t>
            </a:r>
          </a:p>
        </p:txBody>
      </p:sp>
      <p:sp>
        <p:nvSpPr>
          <p:cNvPr id="9" name="Rectangle 8">
            <a:extLst>
              <a:ext uri="{FF2B5EF4-FFF2-40B4-BE49-F238E27FC236}">
                <a16:creationId xmlns:a16="http://schemas.microsoft.com/office/drawing/2014/main" id="{0EB12F83-6DAB-2DF2-D686-608F23841F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61A0793-1633-AA8B-45C7-1A0DEC2D2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046722"/>
      </p:ext>
    </p:extLst>
  </p:cSld>
  <p:clrMapOvr>
    <a:masterClrMapping/>
  </p:clrMapOvr>
</p:sld>
</file>

<file path=ppt/theme/theme1.xml><?xml version="1.0" encoding="utf-8"?>
<a:theme xmlns:a="http://schemas.openxmlformats.org/drawingml/2006/main" name="1_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ahnschrift">
      <a:majorFont>
        <a:latin typeface="Bahnschrift"/>
        <a:ea typeface=""/>
        <a:cs typeface=""/>
      </a:majorFont>
      <a:minorFont>
        <a:latin typeface="Bahnschrift"/>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326C11C7F1F90409D5AFE7D234A0E4F" ma:contentTypeVersion="2" ma:contentTypeDescription="Ustvari nov dokument." ma:contentTypeScope="" ma:versionID="58cc1dcab5f87e807f52744f5ad2809c">
  <xsd:schema xmlns:xsd="http://www.w3.org/2001/XMLSchema" xmlns:xs="http://www.w3.org/2001/XMLSchema" xmlns:p="http://schemas.microsoft.com/office/2006/metadata/properties" xmlns:ns2="55d4f91d-b3e9-4367-b6f9-19b8703d9522" targetNamespace="http://schemas.microsoft.com/office/2006/metadata/properties" ma:root="true" ma:fieldsID="f634d6b314ff6a4b86e9c23adfb0f821" ns2:_="">
    <xsd:import namespace="55d4f91d-b3e9-4367-b6f9-19b8703d9522"/>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d4f91d-b3e9-4367-b6f9-19b8703d95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B109BB3-C458-4D20-9F7A-06D1FCCFC01D}">
  <ds:schemaRefs>
    <ds:schemaRef ds:uri="55d4f91d-b3e9-4367-b6f9-19b8703d95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01DDBBF-741B-4113-98B5-C46FF503506E}">
  <ds:schemaRefs>
    <ds:schemaRef ds:uri="55d4f91d-b3e9-4367-b6f9-19b8703d952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96943FD-C815-4CEB-9351-C9176908424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1488</TotalTime>
  <Words>3957</Words>
  <Application>Microsoft Office PowerPoint</Application>
  <PresentationFormat>Widescreen</PresentationFormat>
  <Paragraphs>459</Paragraphs>
  <Slides>134</Slides>
  <Notes>0</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134</vt:i4>
      </vt:variant>
    </vt:vector>
  </HeadingPairs>
  <TitlesOfParts>
    <vt:vector size="139" baseType="lpstr">
      <vt:lpstr>Arial</vt:lpstr>
      <vt:lpstr>Bahnschrift</vt:lpstr>
      <vt:lpstr>Calibri</vt:lpstr>
      <vt:lpstr>Courier New</vt:lpstr>
      <vt:lpstr>1_Officeova tema</vt:lpstr>
      <vt:lpstr>Kviz znanja</vt:lpstr>
      <vt:lpstr>Pravila igre</vt:lpstr>
      <vt:lpstr>Pravila igre pri 0. vprašanju</vt:lpstr>
      <vt:lpstr>Koliko zaporednih tekem brez premora je odigral bejzbolist Cal Ripken Jr. v ligi MLB in s tem postavil skoraj nedosegljiv rekord?</vt:lpstr>
      <vt:lpstr>Koliko zaporednih tekem brez premora je odigral bejzbolist Cal Ripken Jr. v ligi MLB in s tem postavil skoraj nedosegljiv rekord?  2.632</vt:lpstr>
      <vt:lpstr>Prvi sklop Otroci cvetja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Drugi sklop Razvajanje brbončic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Tretji sklop WWW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Odgovori (I. del)</vt:lpstr>
      <vt:lpstr>Prvi sklop Otroci cvetja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Drugi sklop Razvajanje brbončic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Tretji sklop WWW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Premor</vt:lpstr>
      <vt:lpstr>Četrti sklop Mehurji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Peti sklop Leti, leti, leti!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Šesti sklop In počil je lonec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Odgovori (II. del)</vt:lpstr>
      <vt:lpstr>Četrti sklop Mehurji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Peti sklop Leti, leti, leti!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Šesti sklop In počil je lonec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Koliko samostojnih držav se je 1. 7. 2025 ponašalo z vsaj eno restavracijo McDonald‘s na svojem ozemlju?</vt:lpstr>
      <vt:lpstr>Koliko samostojnih držav se je 1. 7. 2025 ponašalo z vsaj eno restavracijo McDonald‘s na svojem ozemlju?  92</vt:lpstr>
      <vt:lpstr>Katerega leta je McDonald‘s v okolici ameriškega Pittsburgha predstavil prvi Big Mac?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 KVIZ</dc:title>
  <dc:creator>Luka Lukač</dc:creator>
  <cp:lastModifiedBy>Luka Lukač</cp:lastModifiedBy>
  <cp:revision>156</cp:revision>
  <dcterms:created xsi:type="dcterms:W3CDTF">2021-02-04T20:39:15Z</dcterms:created>
  <dcterms:modified xsi:type="dcterms:W3CDTF">2025-07-30T08:49:39Z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0x0101000326C11C7F1F90409D5AFE7D234A0E4F</vt:lpwstr>
  </property>
</Properties>
</file>