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60" r:id="rId3"/>
    <p:sldId id="261" r:id="rId4"/>
    <p:sldId id="264" r:id="rId5"/>
    <p:sldId id="262" r:id="rId6"/>
    <p:sldId id="263" r:id="rId7"/>
    <p:sldId id="265" r:id="rId8"/>
    <p:sldId id="266" r:id="rId9"/>
    <p:sldId id="267" r:id="rId10"/>
    <p:sldId id="268" r:id="rId11"/>
    <p:sldId id="269" r:id="rId12"/>
    <p:sldId id="270" r:id="rId13"/>
    <p:sldId id="345" r:id="rId14"/>
    <p:sldId id="271" r:id="rId15"/>
    <p:sldId id="276" r:id="rId16"/>
    <p:sldId id="277" r:id="rId17"/>
    <p:sldId id="278" r:id="rId18"/>
    <p:sldId id="279" r:id="rId19"/>
    <p:sldId id="280" r:id="rId20"/>
    <p:sldId id="281" r:id="rId21"/>
    <p:sldId id="346" r:id="rId22"/>
    <p:sldId id="275" r:id="rId23"/>
    <p:sldId id="284" r:id="rId24"/>
    <p:sldId id="282" r:id="rId25"/>
    <p:sldId id="287" r:id="rId26"/>
    <p:sldId id="288" r:id="rId27"/>
    <p:sldId id="286" r:id="rId28"/>
    <p:sldId id="290" r:id="rId29"/>
    <p:sldId id="291" r:id="rId30"/>
    <p:sldId id="292" r:id="rId31"/>
    <p:sldId id="289" r:id="rId32"/>
    <p:sldId id="347" r:id="rId33"/>
    <p:sldId id="293" r:id="rId34"/>
    <p:sldId id="295" r:id="rId35"/>
    <p:sldId id="296" r:id="rId36"/>
    <p:sldId id="323" r:id="rId37"/>
    <p:sldId id="322" r:id="rId38"/>
    <p:sldId id="321" r:id="rId39"/>
    <p:sldId id="320" r:id="rId40"/>
    <p:sldId id="319" r:id="rId41"/>
    <p:sldId id="318" r:id="rId42"/>
    <p:sldId id="317" r:id="rId43"/>
    <p:sldId id="316" r:id="rId44"/>
    <p:sldId id="348" r:id="rId45"/>
    <p:sldId id="315" r:id="rId46"/>
    <p:sldId id="314" r:id="rId47"/>
    <p:sldId id="311" r:id="rId48"/>
    <p:sldId id="310" r:id="rId49"/>
    <p:sldId id="309" r:id="rId50"/>
    <p:sldId id="308" r:id="rId51"/>
    <p:sldId id="307" r:id="rId52"/>
    <p:sldId id="350" r:id="rId53"/>
    <p:sldId id="306" r:id="rId54"/>
    <p:sldId id="305" r:id="rId55"/>
    <p:sldId id="304" r:id="rId56"/>
    <p:sldId id="303" r:id="rId57"/>
    <p:sldId id="302" r:id="rId58"/>
    <p:sldId id="301" r:id="rId59"/>
    <p:sldId id="300" r:id="rId60"/>
    <p:sldId id="299" r:id="rId61"/>
    <p:sldId id="298" r:id="rId62"/>
    <p:sldId id="297" r:id="rId63"/>
    <p:sldId id="349" r:id="rId64"/>
    <p:sldId id="325" r:id="rId65"/>
    <p:sldId id="326" r:id="rId66"/>
    <p:sldId id="294" r:id="rId67"/>
    <p:sldId id="327" r:id="rId68"/>
    <p:sldId id="328" r:id="rId69"/>
    <p:sldId id="329" r:id="rId70"/>
    <p:sldId id="285" r:id="rId71"/>
    <p:sldId id="330" r:id="rId72"/>
    <p:sldId id="272" r:id="rId73"/>
    <p:sldId id="351" r:id="rId74"/>
    <p:sldId id="324" r:id="rId75"/>
    <p:sldId id="331" r:id="rId76"/>
    <p:sldId id="332" r:id="rId77"/>
    <p:sldId id="333" r:id="rId78"/>
    <p:sldId id="336" r:id="rId79"/>
    <p:sldId id="352" r:id="rId80"/>
    <p:sldId id="338" r:id="rId81"/>
    <p:sldId id="339" r:id="rId82"/>
    <p:sldId id="340" r:id="rId83"/>
    <p:sldId id="341" r:id="rId84"/>
    <p:sldId id="342" r:id="rId85"/>
    <p:sldId id="343" r:id="rId86"/>
    <p:sldId id="344" r:id="rId87"/>
    <p:sldId id="353" r:id="rId88"/>
    <p:sldId id="283" r:id="rId89"/>
    <p:sldId id="354" r:id="rId90"/>
    <p:sldId id="355" r:id="rId91"/>
    <p:sldId id="356" r:id="rId92"/>
    <p:sldId id="379" r:id="rId93"/>
    <p:sldId id="378" r:id="rId94"/>
    <p:sldId id="377" r:id="rId95"/>
    <p:sldId id="376" r:id="rId96"/>
    <p:sldId id="375" r:id="rId97"/>
    <p:sldId id="374" r:id="rId98"/>
    <p:sldId id="373" r:id="rId99"/>
    <p:sldId id="372" r:id="rId100"/>
    <p:sldId id="371" r:id="rId101"/>
    <p:sldId id="370" r:id="rId102"/>
    <p:sldId id="369" r:id="rId103"/>
    <p:sldId id="368" r:id="rId104"/>
    <p:sldId id="367" r:id="rId105"/>
    <p:sldId id="366" r:id="rId106"/>
    <p:sldId id="365" r:id="rId107"/>
    <p:sldId id="364" r:id="rId108"/>
    <p:sldId id="363" r:id="rId109"/>
    <p:sldId id="362" r:id="rId110"/>
    <p:sldId id="361" r:id="rId111"/>
    <p:sldId id="360" r:id="rId112"/>
    <p:sldId id="359" r:id="rId113"/>
    <p:sldId id="358" r:id="rId114"/>
    <p:sldId id="357" r:id="rId11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A7202-7F1D-A2C1-058F-9F9131E46694}" v="310" dt="2023-03-27T11:38:59.166"/>
    <p1510:client id="{88AB4B6B-915A-9117-392F-94671F82A33D}" v="2408" dt="2023-03-10T11:41:26.095"/>
    <p1510:client id="{C38A1FD4-3693-B556-BC7C-FB4F0454FEF1}" v="254" dt="2023-03-10T11:52:12.906"/>
    <p1510:client id="{DCC82931-7FA2-A1EB-1E74-1662F205BAEC}" v="1568" dt="2023-03-31T07:32:13.314"/>
    <p1510:client id="{FC832D69-9BE9-0497-ADCA-A31F272F07B8}" v="155" dt="2023-03-13T08:50:03.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a Hedžet" userId="S::jaka.hedzet@student.um.si::7e5128a8-54a6-457b-8a29-de78e78661a6" providerId="AD" clId="Web-{88AB4B6B-915A-9117-392F-94671F82A33D}"/>
    <pc:docChg chg="addSld delSld modSld sldOrd addMainMaster delMainMaster">
      <pc:chgData name="Jaka Hedžet" userId="S::jaka.hedzet@student.um.si::7e5128a8-54a6-457b-8a29-de78e78661a6" providerId="AD" clId="Web-{88AB4B6B-915A-9117-392F-94671F82A33D}" dt="2023-03-10T11:41:26.095" v="2185"/>
      <pc:docMkLst>
        <pc:docMk/>
      </pc:docMkLst>
      <pc:sldChg chg="modSp mod modClrScheme chgLayout">
        <pc:chgData name="Jaka Hedžet" userId="S::jaka.hedzet@student.um.si::7e5128a8-54a6-457b-8a29-de78e78661a6" providerId="AD" clId="Web-{88AB4B6B-915A-9117-392F-94671F82A33D}" dt="2023-03-06T09:31:07.361" v="9" actId="20577"/>
        <pc:sldMkLst>
          <pc:docMk/>
          <pc:sldMk cId="2918452258" sldId="256"/>
        </pc:sldMkLst>
        <pc:spChg chg="mod ord">
          <ac:chgData name="Jaka Hedžet" userId="S::jaka.hedzet@student.um.si::7e5128a8-54a6-457b-8a29-de78e78661a6" providerId="AD" clId="Web-{88AB4B6B-915A-9117-392F-94671F82A33D}" dt="2023-03-06T09:31:07.361" v="9" actId="20577"/>
          <ac:spMkLst>
            <pc:docMk/>
            <pc:sldMk cId="2918452258" sldId="256"/>
            <ac:spMk id="2" creationId="{00000000-0000-0000-0000-000000000000}"/>
          </ac:spMkLst>
        </pc:spChg>
        <pc:spChg chg="mod ord">
          <ac:chgData name="Jaka Hedžet" userId="S::jaka.hedzet@student.um.si::7e5128a8-54a6-457b-8a29-de78e78661a6" providerId="AD" clId="Web-{88AB4B6B-915A-9117-392F-94671F82A33D}" dt="2023-03-06T09:30:55.283" v="1"/>
          <ac:spMkLst>
            <pc:docMk/>
            <pc:sldMk cId="2918452258" sldId="256"/>
            <ac:spMk id="3" creationId="{00000000-0000-0000-0000-000000000000}"/>
          </ac:spMkLst>
        </pc:spChg>
      </pc:sldChg>
      <pc:sldChg chg="new del">
        <pc:chgData name="Jaka Hedžet" userId="S::jaka.hedzet@student.um.si::7e5128a8-54a6-457b-8a29-de78e78661a6" providerId="AD" clId="Web-{88AB4B6B-915A-9117-392F-94671F82A33D}" dt="2023-03-06T09:31:40.191" v="14"/>
        <pc:sldMkLst>
          <pc:docMk/>
          <pc:sldMk cId="1878276094" sldId="257"/>
        </pc:sldMkLst>
      </pc:sldChg>
      <pc:sldChg chg="new del">
        <pc:chgData name="Jaka Hedžet" userId="S::jaka.hedzet@student.um.si::7e5128a8-54a6-457b-8a29-de78e78661a6" providerId="AD" clId="Web-{88AB4B6B-915A-9117-392F-94671F82A33D}" dt="2023-03-06T09:31:38.472" v="13"/>
        <pc:sldMkLst>
          <pc:docMk/>
          <pc:sldMk cId="591783362" sldId="258"/>
        </pc:sldMkLst>
      </pc:sldChg>
      <pc:sldChg chg="modSp new del">
        <pc:chgData name="Jaka Hedžet" userId="S::jaka.hedzet@student.um.si::7e5128a8-54a6-457b-8a29-de78e78661a6" providerId="AD" clId="Web-{88AB4B6B-915A-9117-392F-94671F82A33D}" dt="2023-03-06T09:32:53.428" v="64"/>
        <pc:sldMkLst>
          <pc:docMk/>
          <pc:sldMk cId="2907790234" sldId="259"/>
        </pc:sldMkLst>
        <pc:spChg chg="mod">
          <ac:chgData name="Jaka Hedžet" userId="S::jaka.hedzet@student.um.si::7e5128a8-54a6-457b-8a29-de78e78661a6" providerId="AD" clId="Web-{88AB4B6B-915A-9117-392F-94671F82A33D}" dt="2023-03-06T09:32:22.645" v="40" actId="14100"/>
          <ac:spMkLst>
            <pc:docMk/>
            <pc:sldMk cId="2907790234" sldId="259"/>
            <ac:spMk id="2" creationId="{5E8DC340-A4B0-4C56-C704-C0E298E00D44}"/>
          </ac:spMkLst>
        </pc:spChg>
      </pc:sldChg>
      <pc:sldChg chg="new del">
        <pc:chgData name="Jaka Hedžet" userId="S::jaka.hedzet@student.um.si::7e5128a8-54a6-457b-8a29-de78e78661a6" providerId="AD" clId="Web-{88AB4B6B-915A-9117-392F-94671F82A33D}" dt="2023-03-06T09:32:28.724" v="41"/>
        <pc:sldMkLst>
          <pc:docMk/>
          <pc:sldMk cId="733049794" sldId="260"/>
        </pc:sldMkLst>
      </pc:sldChg>
      <pc:sldChg chg="addSp new">
        <pc:chgData name="Jaka Hedžet" userId="S::jaka.hedzet@student.um.si::7e5128a8-54a6-457b-8a29-de78e78661a6" providerId="AD" clId="Web-{88AB4B6B-915A-9117-392F-94671F82A33D}" dt="2023-03-06T09:32:50.615" v="63"/>
        <pc:sldMkLst>
          <pc:docMk/>
          <pc:sldMk cId="3953146449" sldId="260"/>
        </pc:sldMkLst>
        <pc:spChg chg="add">
          <ac:chgData name="Jaka Hedžet" userId="S::jaka.hedzet@student.um.si::7e5128a8-54a6-457b-8a29-de78e78661a6" providerId="AD" clId="Web-{88AB4B6B-915A-9117-392F-94671F82A33D}" dt="2023-03-06T09:32:50.615" v="63"/>
          <ac:spMkLst>
            <pc:docMk/>
            <pc:sldMk cId="3953146449" sldId="260"/>
            <ac:spMk id="3" creationId="{2E466903-2C02-6DFB-AE4A-06651C5A6C32}"/>
          </ac:spMkLst>
        </pc:spChg>
      </pc:sldChg>
      <pc:sldChg chg="new del">
        <pc:chgData name="Jaka Hedžet" userId="S::jaka.hedzet@student.um.si::7e5128a8-54a6-457b-8a29-de78e78661a6" providerId="AD" clId="Web-{88AB4B6B-915A-9117-392F-94671F82A33D}" dt="2023-03-06T09:32:29.239" v="42"/>
        <pc:sldMkLst>
          <pc:docMk/>
          <pc:sldMk cId="994022921" sldId="261"/>
        </pc:sldMkLst>
      </pc:sldChg>
      <pc:sldChg chg="addSp modSp new">
        <pc:chgData name="Jaka Hedžet" userId="S::jaka.hedzet@student.um.si::7e5128a8-54a6-457b-8a29-de78e78661a6" providerId="AD" clId="Web-{88AB4B6B-915A-9117-392F-94671F82A33D}" dt="2023-03-06T09:33:02.866" v="69" actId="20577"/>
        <pc:sldMkLst>
          <pc:docMk/>
          <pc:sldMk cId="4222634995" sldId="261"/>
        </pc:sldMkLst>
        <pc:spChg chg="add mod">
          <ac:chgData name="Jaka Hedžet" userId="S::jaka.hedzet@student.um.si::7e5128a8-54a6-457b-8a29-de78e78661a6" providerId="AD" clId="Web-{88AB4B6B-915A-9117-392F-94671F82A33D}" dt="2023-03-06T09:33:02.866" v="69" actId="20577"/>
          <ac:spMkLst>
            <pc:docMk/>
            <pc:sldMk cId="4222634995" sldId="261"/>
            <ac:spMk id="3" creationId="{FB54CB53-60FA-EDE7-3D7C-7A22C2B32C73}"/>
          </ac:spMkLst>
        </pc:spChg>
      </pc:sldChg>
      <pc:sldChg chg="addSp modSp new">
        <pc:chgData name="Jaka Hedžet" userId="S::jaka.hedzet@student.um.si::7e5128a8-54a6-457b-8a29-de78e78661a6" providerId="AD" clId="Web-{88AB4B6B-915A-9117-392F-94671F82A33D}" dt="2023-03-07T12:15:54.495" v="1812" actId="20577"/>
        <pc:sldMkLst>
          <pc:docMk/>
          <pc:sldMk cId="1333307581" sldId="262"/>
        </pc:sldMkLst>
        <pc:spChg chg="add mod">
          <ac:chgData name="Jaka Hedžet" userId="S::jaka.hedzet@student.um.si::7e5128a8-54a6-457b-8a29-de78e78661a6" providerId="AD" clId="Web-{88AB4B6B-915A-9117-392F-94671F82A33D}" dt="2023-03-07T12:15:54.495" v="1812" actId="20577"/>
          <ac:spMkLst>
            <pc:docMk/>
            <pc:sldMk cId="1333307581" sldId="262"/>
            <ac:spMk id="3" creationId="{600F0AD9-A264-691B-7EC7-E016269682D4}"/>
          </ac:spMkLst>
        </pc:spChg>
      </pc:sldChg>
      <pc:sldChg chg="new del">
        <pc:chgData name="Jaka Hedžet" userId="S::jaka.hedzet@student.um.si::7e5128a8-54a6-457b-8a29-de78e78661a6" providerId="AD" clId="Web-{88AB4B6B-915A-9117-392F-94671F82A33D}" dt="2023-03-06T09:32:29.708" v="43"/>
        <pc:sldMkLst>
          <pc:docMk/>
          <pc:sldMk cId="3777794542" sldId="262"/>
        </pc:sldMkLst>
      </pc:sldChg>
      <pc:sldChg chg="addSp modSp new">
        <pc:chgData name="Jaka Hedžet" userId="S::jaka.hedzet@student.um.si::7e5128a8-54a6-457b-8a29-de78e78661a6" providerId="AD" clId="Web-{88AB4B6B-915A-9117-392F-94671F82A33D}" dt="2023-03-06T09:38:46.534" v="179" actId="20577"/>
        <pc:sldMkLst>
          <pc:docMk/>
          <pc:sldMk cId="2902677162" sldId="263"/>
        </pc:sldMkLst>
        <pc:spChg chg="add mod">
          <ac:chgData name="Jaka Hedžet" userId="S::jaka.hedzet@student.um.si::7e5128a8-54a6-457b-8a29-de78e78661a6" providerId="AD" clId="Web-{88AB4B6B-915A-9117-392F-94671F82A33D}" dt="2023-03-06T09:38:46.534" v="179" actId="20577"/>
          <ac:spMkLst>
            <pc:docMk/>
            <pc:sldMk cId="2902677162" sldId="263"/>
            <ac:spMk id="3" creationId="{7A1CA393-DAD8-6268-66A2-858B211827A6}"/>
          </ac:spMkLst>
        </pc:spChg>
      </pc:sldChg>
      <pc:sldChg chg="new del">
        <pc:chgData name="Jaka Hedžet" userId="S::jaka.hedzet@student.um.si::7e5128a8-54a6-457b-8a29-de78e78661a6" providerId="AD" clId="Web-{88AB4B6B-915A-9117-392F-94671F82A33D}" dt="2023-03-06T09:32:32.286" v="44"/>
        <pc:sldMkLst>
          <pc:docMk/>
          <pc:sldMk cId="2932510094" sldId="263"/>
        </pc:sldMkLst>
      </pc:sldChg>
      <pc:sldChg chg="new del">
        <pc:chgData name="Jaka Hedžet" userId="S::jaka.hedzet@student.um.si::7e5128a8-54a6-457b-8a29-de78e78661a6" providerId="AD" clId="Web-{88AB4B6B-915A-9117-392F-94671F82A33D}" dt="2023-03-06T09:32:32.286" v="45"/>
        <pc:sldMkLst>
          <pc:docMk/>
          <pc:sldMk cId="2710117692" sldId="264"/>
        </pc:sldMkLst>
      </pc:sldChg>
      <pc:sldChg chg="modSp new">
        <pc:chgData name="Jaka Hedžet" userId="S::jaka.hedzet@student.um.si::7e5128a8-54a6-457b-8a29-de78e78661a6" providerId="AD" clId="Web-{88AB4B6B-915A-9117-392F-94671F82A33D}" dt="2023-03-06T09:33:19.069" v="76" actId="20577"/>
        <pc:sldMkLst>
          <pc:docMk/>
          <pc:sldMk cId="3457900895" sldId="264"/>
        </pc:sldMkLst>
        <pc:spChg chg="mod">
          <ac:chgData name="Jaka Hedžet" userId="S::jaka.hedzet@student.um.si::7e5128a8-54a6-457b-8a29-de78e78661a6" providerId="AD" clId="Web-{88AB4B6B-915A-9117-392F-94671F82A33D}" dt="2023-03-06T09:33:19.069" v="76" actId="20577"/>
          <ac:spMkLst>
            <pc:docMk/>
            <pc:sldMk cId="3457900895" sldId="264"/>
            <ac:spMk id="2" creationId="{F304C0AE-9517-AFE5-5052-C402DEA165CE}"/>
          </ac:spMkLst>
        </pc:spChg>
      </pc:sldChg>
      <pc:sldChg chg="addSp modSp new">
        <pc:chgData name="Jaka Hedžet" userId="S::jaka.hedzet@student.um.si::7e5128a8-54a6-457b-8a29-de78e78661a6" providerId="AD" clId="Web-{88AB4B6B-915A-9117-392F-94671F82A33D}" dt="2023-03-06T09:49:30.042" v="266" actId="20577"/>
        <pc:sldMkLst>
          <pc:docMk/>
          <pc:sldMk cId="3252175211" sldId="265"/>
        </pc:sldMkLst>
        <pc:spChg chg="add mod">
          <ac:chgData name="Jaka Hedžet" userId="S::jaka.hedzet@student.um.si::7e5128a8-54a6-457b-8a29-de78e78661a6" providerId="AD" clId="Web-{88AB4B6B-915A-9117-392F-94671F82A33D}" dt="2023-03-06T09:49:30.042" v="266" actId="20577"/>
          <ac:spMkLst>
            <pc:docMk/>
            <pc:sldMk cId="3252175211" sldId="265"/>
            <ac:spMk id="3" creationId="{C10203E6-CC3D-BB33-17EA-0547AAF86BF2}"/>
          </ac:spMkLst>
        </pc:spChg>
      </pc:sldChg>
      <pc:sldChg chg="new del">
        <pc:chgData name="Jaka Hedžet" userId="S::jaka.hedzet@student.um.si::7e5128a8-54a6-457b-8a29-de78e78661a6" providerId="AD" clId="Web-{88AB4B6B-915A-9117-392F-94671F82A33D}" dt="2023-03-06T09:32:32.302" v="46"/>
        <pc:sldMkLst>
          <pc:docMk/>
          <pc:sldMk cId="4291281404" sldId="265"/>
        </pc:sldMkLst>
      </pc:sldChg>
      <pc:sldChg chg="new del">
        <pc:chgData name="Jaka Hedžet" userId="S::jaka.hedzet@student.um.si::7e5128a8-54a6-457b-8a29-de78e78661a6" providerId="AD" clId="Web-{88AB4B6B-915A-9117-392F-94671F82A33D}" dt="2023-03-06T09:32:32.318" v="47"/>
        <pc:sldMkLst>
          <pc:docMk/>
          <pc:sldMk cId="1808384864" sldId="266"/>
        </pc:sldMkLst>
      </pc:sldChg>
      <pc:sldChg chg="addSp delSp modSp new">
        <pc:chgData name="Jaka Hedžet" userId="S::jaka.hedzet@student.um.si::7e5128a8-54a6-457b-8a29-de78e78661a6" providerId="AD" clId="Web-{88AB4B6B-915A-9117-392F-94671F82A33D}" dt="2023-03-06T10:42:24.371" v="430" actId="20577"/>
        <pc:sldMkLst>
          <pc:docMk/>
          <pc:sldMk cId="2093380334" sldId="266"/>
        </pc:sldMkLst>
        <pc:spChg chg="add del mod">
          <ac:chgData name="Jaka Hedžet" userId="S::jaka.hedzet@student.um.si::7e5128a8-54a6-457b-8a29-de78e78661a6" providerId="AD" clId="Web-{88AB4B6B-915A-9117-392F-94671F82A33D}" dt="2023-03-06T09:49:34.604" v="271"/>
          <ac:spMkLst>
            <pc:docMk/>
            <pc:sldMk cId="2093380334" sldId="266"/>
            <ac:spMk id="2" creationId="{49DB5785-596A-E5A8-FE24-DF9BD764A755}"/>
          </ac:spMkLst>
        </pc:spChg>
        <pc:spChg chg="add mod">
          <ac:chgData name="Jaka Hedžet" userId="S::jaka.hedzet@student.um.si::7e5128a8-54a6-457b-8a29-de78e78661a6" providerId="AD" clId="Web-{88AB4B6B-915A-9117-392F-94671F82A33D}" dt="2023-03-06T10:42:24.371" v="430" actId="20577"/>
          <ac:spMkLst>
            <pc:docMk/>
            <pc:sldMk cId="2093380334" sldId="266"/>
            <ac:spMk id="4" creationId="{702E0A7E-DA6B-C0B4-A557-49D6F073DF8E}"/>
          </ac:spMkLst>
        </pc:spChg>
        <pc:picChg chg="add del mod">
          <ac:chgData name="Jaka Hedžet" userId="S::jaka.hedzet@student.um.si::7e5128a8-54a6-457b-8a29-de78e78661a6" providerId="AD" clId="Web-{88AB4B6B-915A-9117-392F-94671F82A33D}" dt="2023-03-06T09:50:42.497" v="305"/>
          <ac:picMkLst>
            <pc:docMk/>
            <pc:sldMk cId="2093380334" sldId="266"/>
            <ac:picMk id="5" creationId="{6941A25B-4914-3094-DC9D-D49AD5DACD80}"/>
          </ac:picMkLst>
        </pc:picChg>
      </pc:sldChg>
      <pc:sldChg chg="new del">
        <pc:chgData name="Jaka Hedžet" userId="S::jaka.hedzet@student.um.si::7e5128a8-54a6-457b-8a29-de78e78661a6" providerId="AD" clId="Web-{88AB4B6B-915A-9117-392F-94671F82A33D}" dt="2023-03-06T09:32:32.333" v="48"/>
        <pc:sldMkLst>
          <pc:docMk/>
          <pc:sldMk cId="1722374188" sldId="267"/>
        </pc:sldMkLst>
      </pc:sldChg>
      <pc:sldChg chg="addSp delSp modSp new">
        <pc:chgData name="Jaka Hedžet" userId="S::jaka.hedzet@student.um.si::7e5128a8-54a6-457b-8a29-de78e78661a6" providerId="AD" clId="Web-{88AB4B6B-915A-9117-392F-94671F82A33D}" dt="2023-03-06T09:54:02.927" v="370" actId="14100"/>
        <pc:sldMkLst>
          <pc:docMk/>
          <pc:sldMk cId="1969810435" sldId="267"/>
        </pc:sldMkLst>
        <pc:spChg chg="add mod">
          <ac:chgData name="Jaka Hedžet" userId="S::jaka.hedzet@student.um.si::7e5128a8-54a6-457b-8a29-de78e78661a6" providerId="AD" clId="Web-{88AB4B6B-915A-9117-392F-94671F82A33D}" dt="2023-03-06T09:51:02.045" v="325" actId="20577"/>
          <ac:spMkLst>
            <pc:docMk/>
            <pc:sldMk cId="1969810435" sldId="267"/>
            <ac:spMk id="4" creationId="{3DC08B6F-35AB-5002-F5E5-D4E197099404}"/>
          </ac:spMkLst>
        </pc:spChg>
        <pc:spChg chg="add mod">
          <ac:chgData name="Jaka Hedžet" userId="S::jaka.hedzet@student.um.si::7e5128a8-54a6-457b-8a29-de78e78661a6" providerId="AD" clId="Web-{88AB4B6B-915A-9117-392F-94671F82A33D}" dt="2023-03-06T09:53:40.394" v="365"/>
          <ac:spMkLst>
            <pc:docMk/>
            <pc:sldMk cId="1969810435" sldId="267"/>
            <ac:spMk id="7" creationId="{3D6BC583-659A-C224-D5CC-6AA219D2CE85}"/>
          </ac:spMkLst>
        </pc:spChg>
        <pc:spChg chg="add mod">
          <ac:chgData name="Jaka Hedžet" userId="S::jaka.hedzet@student.um.si::7e5128a8-54a6-457b-8a29-de78e78661a6" providerId="AD" clId="Web-{88AB4B6B-915A-9117-392F-94671F82A33D}" dt="2023-03-06T09:54:02.927" v="370" actId="14100"/>
          <ac:spMkLst>
            <pc:docMk/>
            <pc:sldMk cId="1969810435" sldId="267"/>
            <ac:spMk id="9" creationId="{CFF20B0A-D7FE-FCBF-CE77-7D920CDBF233}"/>
          </ac:spMkLst>
        </pc:spChg>
        <pc:picChg chg="add del mod modCrop">
          <ac:chgData name="Jaka Hedžet" userId="S::jaka.hedzet@student.um.si::7e5128a8-54a6-457b-8a29-de78e78661a6" providerId="AD" clId="Web-{88AB4B6B-915A-9117-392F-94671F82A33D}" dt="2023-03-06T09:52:45.064" v="349"/>
          <ac:picMkLst>
            <pc:docMk/>
            <pc:sldMk cId="1969810435" sldId="267"/>
            <ac:picMk id="2" creationId="{DCE71437-CC30-6A6F-39EA-72BB93270186}"/>
          </ac:picMkLst>
        </pc:picChg>
        <pc:picChg chg="add mod modCrop">
          <ac:chgData name="Jaka Hedžet" userId="S::jaka.hedzet@student.um.si::7e5128a8-54a6-457b-8a29-de78e78661a6" providerId="AD" clId="Web-{88AB4B6B-915A-9117-392F-94671F82A33D}" dt="2023-03-06T09:52:23.204" v="347" actId="1076"/>
          <ac:picMkLst>
            <pc:docMk/>
            <pc:sldMk cId="1969810435" sldId="267"/>
            <ac:picMk id="5" creationId="{FD254459-8D36-7C09-0F55-2E56909A88EF}"/>
          </ac:picMkLst>
        </pc:picChg>
        <pc:picChg chg="add mod modCrop">
          <ac:chgData name="Jaka Hedžet" userId="S::jaka.hedzet@student.um.si::7e5128a8-54a6-457b-8a29-de78e78661a6" providerId="AD" clId="Web-{88AB4B6B-915A-9117-392F-94671F82A33D}" dt="2023-03-06T09:53:13.769" v="361" actId="1076"/>
          <ac:picMkLst>
            <pc:docMk/>
            <pc:sldMk cId="1969810435" sldId="267"/>
            <ac:picMk id="6" creationId="{C8668F6D-38BB-4C64-6E41-DAE5FBBE59D5}"/>
          </ac:picMkLst>
        </pc:picChg>
        <pc:picChg chg="add del mod">
          <ac:chgData name="Jaka Hedžet" userId="S::jaka.hedzet@student.um.si::7e5128a8-54a6-457b-8a29-de78e78661a6" providerId="AD" clId="Web-{88AB4B6B-915A-9117-392F-94671F82A33D}" dt="2023-03-06T09:53:47.832" v="367"/>
          <ac:picMkLst>
            <pc:docMk/>
            <pc:sldMk cId="1969810435" sldId="267"/>
            <ac:picMk id="8" creationId="{8669D76F-6FD7-577C-8026-54CEC6163426}"/>
          </ac:picMkLst>
        </pc:picChg>
      </pc:sldChg>
      <pc:sldChg chg="new del">
        <pc:chgData name="Jaka Hedžet" userId="S::jaka.hedzet@student.um.si::7e5128a8-54a6-457b-8a29-de78e78661a6" providerId="AD" clId="Web-{88AB4B6B-915A-9117-392F-94671F82A33D}" dt="2023-03-06T09:32:32.349" v="49"/>
        <pc:sldMkLst>
          <pc:docMk/>
          <pc:sldMk cId="125608147" sldId="268"/>
        </pc:sldMkLst>
      </pc:sldChg>
      <pc:sldChg chg="addSp modSp new">
        <pc:chgData name="Jaka Hedžet" userId="S::jaka.hedzet@student.um.si::7e5128a8-54a6-457b-8a29-de78e78661a6" providerId="AD" clId="Web-{88AB4B6B-915A-9117-392F-94671F82A33D}" dt="2023-03-06T09:56:30.947" v="394" actId="1076"/>
        <pc:sldMkLst>
          <pc:docMk/>
          <pc:sldMk cId="3096233432" sldId="268"/>
        </pc:sldMkLst>
        <pc:spChg chg="add mod">
          <ac:chgData name="Jaka Hedžet" userId="S::jaka.hedzet@student.um.si::7e5128a8-54a6-457b-8a29-de78e78661a6" providerId="AD" clId="Web-{88AB4B6B-915A-9117-392F-94671F82A33D}" dt="2023-03-06T09:55:21.992" v="375" actId="20577"/>
          <ac:spMkLst>
            <pc:docMk/>
            <pc:sldMk cId="3096233432" sldId="268"/>
            <ac:spMk id="3" creationId="{D832CC95-0A6A-88BC-0595-938942C55578}"/>
          </ac:spMkLst>
        </pc:spChg>
        <pc:spChg chg="add mod">
          <ac:chgData name="Jaka Hedžet" userId="S::jaka.hedzet@student.um.si::7e5128a8-54a6-457b-8a29-de78e78661a6" providerId="AD" clId="Web-{88AB4B6B-915A-9117-392F-94671F82A33D}" dt="2023-03-06T09:56:30.947" v="394" actId="1076"/>
          <ac:spMkLst>
            <pc:docMk/>
            <pc:sldMk cId="3096233432" sldId="268"/>
            <ac:spMk id="7" creationId="{EC2DFC23-54DB-0363-1400-ABD6E89BB60A}"/>
          </ac:spMkLst>
        </pc:spChg>
        <pc:picChg chg="add mod">
          <ac:chgData name="Jaka Hedžet" userId="S::jaka.hedzet@student.um.si::7e5128a8-54a6-457b-8a29-de78e78661a6" providerId="AD" clId="Web-{88AB4B6B-915A-9117-392F-94671F82A33D}" dt="2023-03-06T09:55:31.148" v="381" actId="14100"/>
          <ac:picMkLst>
            <pc:docMk/>
            <pc:sldMk cId="3096233432" sldId="268"/>
            <ac:picMk id="4" creationId="{98E15FFF-46F2-DEE8-AA73-18A48B7472E3}"/>
          </ac:picMkLst>
        </pc:picChg>
        <pc:picChg chg="add mod modCrop">
          <ac:chgData name="Jaka Hedžet" userId="S::jaka.hedzet@student.um.si::7e5128a8-54a6-457b-8a29-de78e78661a6" providerId="AD" clId="Web-{88AB4B6B-915A-9117-392F-94671F82A33D}" dt="2023-03-06T09:56:22.244" v="392" actId="1076"/>
          <ac:picMkLst>
            <pc:docMk/>
            <pc:sldMk cId="3096233432" sldId="268"/>
            <ac:picMk id="5" creationId="{F6216551-7582-6798-D6F6-D53D893A0CFC}"/>
          </ac:picMkLst>
        </pc:picChg>
      </pc:sldChg>
      <pc:sldChg chg="new del">
        <pc:chgData name="Jaka Hedžet" userId="S::jaka.hedzet@student.um.si::7e5128a8-54a6-457b-8a29-de78e78661a6" providerId="AD" clId="Web-{88AB4B6B-915A-9117-392F-94671F82A33D}" dt="2023-03-06T09:32:33.364" v="50"/>
        <pc:sldMkLst>
          <pc:docMk/>
          <pc:sldMk cId="1927753707" sldId="269"/>
        </pc:sldMkLst>
      </pc:sldChg>
      <pc:sldChg chg="addSp modSp new mod ord setBg">
        <pc:chgData name="Jaka Hedžet" userId="S::jaka.hedzet@student.um.si::7e5128a8-54a6-457b-8a29-de78e78661a6" providerId="AD" clId="Web-{88AB4B6B-915A-9117-392F-94671F82A33D}" dt="2023-03-06T10:48:42.881" v="520" actId="14100"/>
        <pc:sldMkLst>
          <pc:docMk/>
          <pc:sldMk cId="2097394683" sldId="269"/>
        </pc:sldMkLst>
        <pc:spChg chg="add mod ord">
          <ac:chgData name="Jaka Hedžet" userId="S::jaka.hedzet@student.um.si::7e5128a8-54a6-457b-8a29-de78e78661a6" providerId="AD" clId="Web-{88AB4B6B-915A-9117-392F-94671F82A33D}" dt="2023-03-06T10:48:42.881" v="520" actId="14100"/>
          <ac:spMkLst>
            <pc:docMk/>
            <pc:sldMk cId="2097394683" sldId="269"/>
            <ac:spMk id="3" creationId="{BEEA5B37-D23E-0BB5-9088-2BB4B99376C8}"/>
          </ac:spMkLst>
        </pc:spChg>
        <pc:spChg chg="add">
          <ac:chgData name="Jaka Hedžet" userId="S::jaka.hedzet@student.um.si::7e5128a8-54a6-457b-8a29-de78e78661a6" providerId="AD" clId="Web-{88AB4B6B-915A-9117-392F-94671F82A33D}" dt="2023-03-06T10:48:20.832" v="512"/>
          <ac:spMkLst>
            <pc:docMk/>
            <pc:sldMk cId="2097394683" sldId="269"/>
            <ac:spMk id="25" creationId="{E336C991-AA99-423E-8FE1-5BA9C97F2C77}"/>
          </ac:spMkLst>
        </pc:spChg>
        <pc:grpChg chg="add">
          <ac:chgData name="Jaka Hedžet" userId="S::jaka.hedzet@student.um.si::7e5128a8-54a6-457b-8a29-de78e78661a6" providerId="AD" clId="Web-{88AB4B6B-915A-9117-392F-94671F82A33D}" dt="2023-03-06T10:48:20.832" v="512"/>
          <ac:grpSpMkLst>
            <pc:docMk/>
            <pc:sldMk cId="2097394683" sldId="269"/>
            <ac:grpSpMk id="9" creationId="{A35723D1-BE23-4F7B-872D-35CA6D17FB79}"/>
          </ac:grpSpMkLst>
        </pc:grpChg>
        <pc:grpChg chg="add">
          <ac:chgData name="Jaka Hedžet" userId="S::jaka.hedzet@student.um.si::7e5128a8-54a6-457b-8a29-de78e78661a6" providerId="AD" clId="Web-{88AB4B6B-915A-9117-392F-94671F82A33D}" dt="2023-03-06T10:48:20.832" v="512"/>
          <ac:grpSpMkLst>
            <pc:docMk/>
            <pc:sldMk cId="2097394683" sldId="269"/>
            <ac:grpSpMk id="17" creationId="{71315106-A7B3-4730-9E6C-5A878C46681B}"/>
          </ac:grpSpMkLst>
        </pc:grpChg>
        <pc:picChg chg="add mod">
          <ac:chgData name="Jaka Hedžet" userId="S::jaka.hedzet@student.um.si::7e5128a8-54a6-457b-8a29-de78e78661a6" providerId="AD" clId="Web-{88AB4B6B-915A-9117-392F-94671F82A33D}" dt="2023-03-06T10:48:20.832" v="512"/>
          <ac:picMkLst>
            <pc:docMk/>
            <pc:sldMk cId="2097394683" sldId="269"/>
            <ac:picMk id="4" creationId="{861FCCF0-47F7-D373-E501-E07D3DC517A3}"/>
          </ac:picMkLst>
        </pc:picChg>
        <pc:cxnChg chg="add">
          <ac:chgData name="Jaka Hedžet" userId="S::jaka.hedzet@student.um.si::7e5128a8-54a6-457b-8a29-de78e78661a6" providerId="AD" clId="Web-{88AB4B6B-915A-9117-392F-94671F82A33D}" dt="2023-03-06T10:48:20.832" v="512"/>
          <ac:cxnSpMkLst>
            <pc:docMk/>
            <pc:sldMk cId="2097394683" sldId="269"/>
            <ac:cxnSpMk id="15" creationId="{CF2CD8F0-C030-420D-9AA6-5D9243779F82}"/>
          </ac:cxnSpMkLst>
        </pc:cxnChg>
        <pc:cxnChg chg="add">
          <ac:chgData name="Jaka Hedžet" userId="S::jaka.hedzet@student.um.si::7e5128a8-54a6-457b-8a29-de78e78661a6" providerId="AD" clId="Web-{88AB4B6B-915A-9117-392F-94671F82A33D}" dt="2023-03-06T10:48:20.832" v="512"/>
          <ac:cxnSpMkLst>
            <pc:docMk/>
            <pc:sldMk cId="2097394683" sldId="269"/>
            <ac:cxnSpMk id="27" creationId="{D2B860ED-0E27-4D8E-B5F4-C8C3F33C7234}"/>
          </ac:cxnSpMkLst>
        </pc:cxnChg>
      </pc:sldChg>
      <pc:sldChg chg="new del">
        <pc:chgData name="Jaka Hedžet" userId="S::jaka.hedzet@student.um.si::7e5128a8-54a6-457b-8a29-de78e78661a6" providerId="AD" clId="Web-{88AB4B6B-915A-9117-392F-94671F82A33D}" dt="2023-03-06T09:32:33.771" v="51"/>
        <pc:sldMkLst>
          <pc:docMk/>
          <pc:sldMk cId="1791104271" sldId="270"/>
        </pc:sldMkLst>
      </pc:sldChg>
      <pc:sldChg chg="addSp modSp new">
        <pc:chgData name="Jaka Hedžet" userId="S::jaka.hedzet@student.um.si::7e5128a8-54a6-457b-8a29-de78e78661a6" providerId="AD" clId="Web-{88AB4B6B-915A-9117-392F-94671F82A33D}" dt="2023-03-06T11:00:03.521" v="594" actId="20577"/>
        <pc:sldMkLst>
          <pc:docMk/>
          <pc:sldMk cId="1898392225" sldId="270"/>
        </pc:sldMkLst>
        <pc:spChg chg="add mod">
          <ac:chgData name="Jaka Hedžet" userId="S::jaka.hedzet@student.um.si::7e5128a8-54a6-457b-8a29-de78e78661a6" providerId="AD" clId="Web-{88AB4B6B-915A-9117-392F-94671F82A33D}" dt="2023-03-06T11:00:03.521" v="594" actId="20577"/>
          <ac:spMkLst>
            <pc:docMk/>
            <pc:sldMk cId="1898392225" sldId="270"/>
            <ac:spMk id="3" creationId="{34BB7FD5-2E98-70BC-01C7-20877223D56A}"/>
          </ac:spMkLst>
        </pc:spChg>
      </pc:sldChg>
      <pc:sldChg chg="new del">
        <pc:chgData name="Jaka Hedžet" userId="S::jaka.hedzet@student.um.si::7e5128a8-54a6-457b-8a29-de78e78661a6" providerId="AD" clId="Web-{88AB4B6B-915A-9117-392F-94671F82A33D}" dt="2023-03-06T09:32:33.974" v="52"/>
        <pc:sldMkLst>
          <pc:docMk/>
          <pc:sldMk cId="939561592" sldId="271"/>
        </pc:sldMkLst>
      </pc:sldChg>
      <pc:sldChg chg="addSp modSp new">
        <pc:chgData name="Jaka Hedžet" userId="S::jaka.hedzet@student.um.si::7e5128a8-54a6-457b-8a29-de78e78661a6" providerId="AD" clId="Web-{88AB4B6B-915A-9117-392F-94671F82A33D}" dt="2023-03-06T11:06:46.578" v="696" actId="20577"/>
        <pc:sldMkLst>
          <pc:docMk/>
          <pc:sldMk cId="1306715515" sldId="271"/>
        </pc:sldMkLst>
        <pc:spChg chg="add mod">
          <ac:chgData name="Jaka Hedžet" userId="S::jaka.hedzet@student.um.si::7e5128a8-54a6-457b-8a29-de78e78661a6" providerId="AD" clId="Web-{88AB4B6B-915A-9117-392F-94671F82A33D}" dt="2023-03-06T11:06:46.578" v="696" actId="20577"/>
          <ac:spMkLst>
            <pc:docMk/>
            <pc:sldMk cId="1306715515" sldId="271"/>
            <ac:spMk id="3" creationId="{D44A68FF-AEE5-BB6F-11E3-483B01FD21C6}"/>
          </ac:spMkLst>
        </pc:spChg>
      </pc:sldChg>
      <pc:sldChg chg="addSp modSp new mod ord setBg">
        <pc:chgData name="Jaka Hedžet" userId="S::jaka.hedzet@student.um.si::7e5128a8-54a6-457b-8a29-de78e78661a6" providerId="AD" clId="Web-{88AB4B6B-915A-9117-392F-94671F82A33D}" dt="2023-03-07T12:25:57.143" v="2066"/>
        <pc:sldMkLst>
          <pc:docMk/>
          <pc:sldMk cId="597076663" sldId="272"/>
        </pc:sldMkLst>
        <pc:spChg chg="add mod">
          <ac:chgData name="Jaka Hedžet" userId="S::jaka.hedzet@student.um.si::7e5128a8-54a6-457b-8a29-de78e78661a6" providerId="AD" clId="Web-{88AB4B6B-915A-9117-392F-94671F82A33D}" dt="2023-03-06T11:19:22.464" v="890"/>
          <ac:spMkLst>
            <pc:docMk/>
            <pc:sldMk cId="597076663" sldId="272"/>
            <ac:spMk id="3" creationId="{B9DBD4F1-281D-F063-4136-B20D4CA1B034}"/>
          </ac:spMkLst>
        </pc:spChg>
        <pc:spChg chg="add">
          <ac:chgData name="Jaka Hedžet" userId="S::jaka.hedzet@student.um.si::7e5128a8-54a6-457b-8a29-de78e78661a6" providerId="AD" clId="Web-{88AB4B6B-915A-9117-392F-94671F82A33D}" dt="2023-03-06T11:19:22.464" v="890"/>
          <ac:spMkLst>
            <pc:docMk/>
            <pc:sldMk cId="597076663" sldId="272"/>
            <ac:spMk id="18" creationId="{EF1FF529-A042-4EAF-86FE-5713AC4D6B4D}"/>
          </ac:spMkLst>
        </pc:spChg>
        <pc:spChg chg="add">
          <ac:chgData name="Jaka Hedžet" userId="S::jaka.hedzet@student.um.si::7e5128a8-54a6-457b-8a29-de78e78661a6" providerId="AD" clId="Web-{88AB4B6B-915A-9117-392F-94671F82A33D}" dt="2023-03-06T11:19:22.464" v="890"/>
          <ac:spMkLst>
            <pc:docMk/>
            <pc:sldMk cId="597076663" sldId="272"/>
            <ac:spMk id="28" creationId="{5406BCFE-B7F6-454F-A417-F4ED1B646689}"/>
          </ac:spMkLst>
        </pc:spChg>
        <pc:grpChg chg="add">
          <ac:chgData name="Jaka Hedžet" userId="S::jaka.hedzet@student.um.si::7e5128a8-54a6-457b-8a29-de78e78661a6" providerId="AD" clId="Web-{88AB4B6B-915A-9117-392F-94671F82A33D}" dt="2023-03-06T11:19:22.464" v="890"/>
          <ac:grpSpMkLst>
            <pc:docMk/>
            <pc:sldMk cId="597076663" sldId="272"/>
            <ac:grpSpMk id="10" creationId="{4B425CB8-2B3F-4255-BE53-7491C57E284E}"/>
          </ac:grpSpMkLst>
        </pc:grpChg>
        <pc:grpChg chg="add">
          <ac:chgData name="Jaka Hedžet" userId="S::jaka.hedzet@student.um.si::7e5128a8-54a6-457b-8a29-de78e78661a6" providerId="AD" clId="Web-{88AB4B6B-915A-9117-392F-94671F82A33D}" dt="2023-03-06T11:19:22.464" v="890"/>
          <ac:grpSpMkLst>
            <pc:docMk/>
            <pc:sldMk cId="597076663" sldId="272"/>
            <ac:grpSpMk id="20" creationId="{E6F8FFDF-272C-494E-A4EC-4000E79D0A5C}"/>
          </ac:grpSpMkLst>
        </pc:grpChg>
        <pc:picChg chg="add mod">
          <ac:chgData name="Jaka Hedžet" userId="S::jaka.hedzet@student.um.si::7e5128a8-54a6-457b-8a29-de78e78661a6" providerId="AD" clId="Web-{88AB4B6B-915A-9117-392F-94671F82A33D}" dt="2023-03-06T11:19:22.464" v="890"/>
          <ac:picMkLst>
            <pc:docMk/>
            <pc:sldMk cId="597076663" sldId="272"/>
            <ac:picMk id="4" creationId="{9F073B11-45BE-5F7E-B4C0-90321977BE6A}"/>
          </ac:picMkLst>
        </pc:picChg>
        <pc:picChg chg="add mod">
          <ac:chgData name="Jaka Hedžet" userId="S::jaka.hedzet@student.um.si::7e5128a8-54a6-457b-8a29-de78e78661a6" providerId="AD" clId="Web-{88AB4B6B-915A-9117-392F-94671F82A33D}" dt="2023-03-06T11:19:22.464" v="890"/>
          <ac:picMkLst>
            <pc:docMk/>
            <pc:sldMk cId="597076663" sldId="272"/>
            <ac:picMk id="5" creationId="{875F6AEA-7187-6DA5-8F88-EAA67D7FD808}"/>
          </ac:picMkLst>
        </pc:picChg>
        <pc:cxnChg chg="add">
          <ac:chgData name="Jaka Hedžet" userId="S::jaka.hedzet@student.um.si::7e5128a8-54a6-457b-8a29-de78e78661a6" providerId="AD" clId="Web-{88AB4B6B-915A-9117-392F-94671F82A33D}" dt="2023-03-06T11:19:22.464" v="890"/>
          <ac:cxnSpMkLst>
            <pc:docMk/>
            <pc:sldMk cId="597076663" sldId="272"/>
            <ac:cxnSpMk id="16" creationId="{F1C3B73B-B7CA-432A-925B-E82D73AC8BBA}"/>
          </ac:cxnSpMkLst>
        </pc:cxnChg>
        <pc:cxnChg chg="add">
          <ac:chgData name="Jaka Hedžet" userId="S::jaka.hedzet@student.um.si::7e5128a8-54a6-457b-8a29-de78e78661a6" providerId="AD" clId="Web-{88AB4B6B-915A-9117-392F-94671F82A33D}" dt="2023-03-06T11:19:22.464" v="890"/>
          <ac:cxnSpMkLst>
            <pc:docMk/>
            <pc:sldMk cId="597076663" sldId="272"/>
            <ac:cxnSpMk id="30" creationId="{824B523A-1954-40C0-8DD7-EC1D034A7B93}"/>
          </ac:cxnSpMkLst>
        </pc:cxnChg>
      </pc:sldChg>
      <pc:sldChg chg="new del">
        <pc:chgData name="Jaka Hedžet" userId="S::jaka.hedzet@student.um.si::7e5128a8-54a6-457b-8a29-de78e78661a6" providerId="AD" clId="Web-{88AB4B6B-915A-9117-392F-94671F82A33D}" dt="2023-03-06T09:32:34.286" v="53"/>
        <pc:sldMkLst>
          <pc:docMk/>
          <pc:sldMk cId="2940177187" sldId="272"/>
        </pc:sldMkLst>
      </pc:sldChg>
      <pc:sldChg chg="addSp new del">
        <pc:chgData name="Jaka Hedžet" userId="S::jaka.hedzet@student.um.si::7e5128a8-54a6-457b-8a29-de78e78661a6" providerId="AD" clId="Web-{88AB4B6B-915A-9117-392F-94671F82A33D}" dt="2023-03-07T12:20:13.403" v="1940"/>
        <pc:sldMkLst>
          <pc:docMk/>
          <pc:sldMk cId="146174881" sldId="273"/>
        </pc:sldMkLst>
        <pc:spChg chg="add">
          <ac:chgData name="Jaka Hedžet" userId="S::jaka.hedzet@student.um.si::7e5128a8-54a6-457b-8a29-de78e78661a6" providerId="AD" clId="Web-{88AB4B6B-915A-9117-392F-94671F82A33D}" dt="2023-03-06T11:19:35.090" v="891"/>
          <ac:spMkLst>
            <pc:docMk/>
            <pc:sldMk cId="146174881" sldId="273"/>
            <ac:spMk id="3" creationId="{9161EA67-57AA-C3D9-0DBD-8DED8B9F46D5}"/>
          </ac:spMkLst>
        </pc:spChg>
      </pc:sldChg>
      <pc:sldChg chg="new del">
        <pc:chgData name="Jaka Hedžet" userId="S::jaka.hedzet@student.um.si::7e5128a8-54a6-457b-8a29-de78e78661a6" providerId="AD" clId="Web-{88AB4B6B-915A-9117-392F-94671F82A33D}" dt="2023-03-06T09:32:34.458" v="54"/>
        <pc:sldMkLst>
          <pc:docMk/>
          <pc:sldMk cId="2587321483" sldId="273"/>
        </pc:sldMkLst>
      </pc:sldChg>
      <pc:sldChg chg="addSp modSp new del">
        <pc:chgData name="Jaka Hedžet" userId="S::jaka.hedzet@student.um.si::7e5128a8-54a6-457b-8a29-de78e78661a6" providerId="AD" clId="Web-{88AB4B6B-915A-9117-392F-94671F82A33D}" dt="2023-03-07T12:20:40.842" v="1944"/>
        <pc:sldMkLst>
          <pc:docMk/>
          <pc:sldMk cId="192538703" sldId="274"/>
        </pc:sldMkLst>
        <pc:spChg chg="add mod">
          <ac:chgData name="Jaka Hedžet" userId="S::jaka.hedzet@student.um.si::7e5128a8-54a6-457b-8a29-de78e78661a6" providerId="AD" clId="Web-{88AB4B6B-915A-9117-392F-94671F82A33D}" dt="2023-03-06T11:25:05.179" v="1007" actId="20577"/>
          <ac:spMkLst>
            <pc:docMk/>
            <pc:sldMk cId="192538703" sldId="274"/>
            <ac:spMk id="3" creationId="{E89FF5E7-D997-AB12-7FA3-D030F1E7BBBB}"/>
          </ac:spMkLst>
        </pc:spChg>
      </pc:sldChg>
      <pc:sldChg chg="new del">
        <pc:chgData name="Jaka Hedžet" userId="S::jaka.hedzet@student.um.si::7e5128a8-54a6-457b-8a29-de78e78661a6" providerId="AD" clId="Web-{88AB4B6B-915A-9117-392F-94671F82A33D}" dt="2023-03-06T09:32:34.630" v="55"/>
        <pc:sldMkLst>
          <pc:docMk/>
          <pc:sldMk cId="1870826758" sldId="274"/>
        </pc:sldMkLst>
      </pc:sldChg>
      <pc:sldChg chg="addSp delSp modSp new">
        <pc:chgData name="Jaka Hedžet" userId="S::jaka.hedzet@student.um.si::7e5128a8-54a6-457b-8a29-de78e78661a6" providerId="AD" clId="Web-{88AB4B6B-915A-9117-392F-94671F82A33D}" dt="2023-03-06T11:43:34.859" v="1166" actId="20577"/>
        <pc:sldMkLst>
          <pc:docMk/>
          <pc:sldMk cId="1738367934" sldId="275"/>
        </pc:sldMkLst>
        <pc:spChg chg="add del mod">
          <ac:chgData name="Jaka Hedžet" userId="S::jaka.hedzet@student.um.si::7e5128a8-54a6-457b-8a29-de78e78661a6" providerId="AD" clId="Web-{88AB4B6B-915A-9117-392F-94671F82A33D}" dt="2023-03-06T11:32:54.539" v="1018"/>
          <ac:spMkLst>
            <pc:docMk/>
            <pc:sldMk cId="1738367934" sldId="275"/>
            <ac:spMk id="2" creationId="{015169E4-75DB-3947-4952-832075785802}"/>
          </ac:spMkLst>
        </pc:spChg>
        <pc:spChg chg="add mod">
          <ac:chgData name="Jaka Hedžet" userId="S::jaka.hedzet@student.um.si::7e5128a8-54a6-457b-8a29-de78e78661a6" providerId="AD" clId="Web-{88AB4B6B-915A-9117-392F-94671F82A33D}" dt="2023-03-06T11:43:34.859" v="1166" actId="20577"/>
          <ac:spMkLst>
            <pc:docMk/>
            <pc:sldMk cId="1738367934" sldId="275"/>
            <ac:spMk id="3" creationId="{F4320C60-98C1-8D4E-5AB4-D2A5B826BCBF}"/>
          </ac:spMkLst>
        </pc:spChg>
      </pc:sldChg>
      <pc:sldChg chg="new del">
        <pc:chgData name="Jaka Hedžet" userId="S::jaka.hedzet@student.um.si::7e5128a8-54a6-457b-8a29-de78e78661a6" providerId="AD" clId="Web-{88AB4B6B-915A-9117-392F-94671F82A33D}" dt="2023-03-06T09:32:34.802" v="56"/>
        <pc:sldMkLst>
          <pc:docMk/>
          <pc:sldMk cId="2664568419" sldId="275"/>
        </pc:sldMkLst>
      </pc:sldChg>
      <pc:sldChg chg="addSp delSp modSp new mod setBg">
        <pc:chgData name="Jaka Hedžet" userId="S::jaka.hedzet@student.um.si::7e5128a8-54a6-457b-8a29-de78e78661a6" providerId="AD" clId="Web-{88AB4B6B-915A-9117-392F-94671F82A33D}" dt="2023-03-06T11:16:24.661" v="852" actId="20577"/>
        <pc:sldMkLst>
          <pc:docMk/>
          <pc:sldMk cId="313479802" sldId="276"/>
        </pc:sldMkLst>
        <pc:spChg chg="add mod ord">
          <ac:chgData name="Jaka Hedžet" userId="S::jaka.hedzet@student.um.si::7e5128a8-54a6-457b-8a29-de78e78661a6" providerId="AD" clId="Web-{88AB4B6B-915A-9117-392F-94671F82A33D}" dt="2023-03-06T11:16:24.661" v="852" actId="20577"/>
          <ac:spMkLst>
            <pc:docMk/>
            <pc:sldMk cId="313479802" sldId="276"/>
            <ac:spMk id="3" creationId="{D4C7C0FF-D493-E278-7055-2F540B71AEBA}"/>
          </ac:spMkLst>
        </pc:spChg>
        <pc:spChg chg="add">
          <ac:chgData name="Jaka Hedžet" userId="S::jaka.hedzet@student.um.si::7e5128a8-54a6-457b-8a29-de78e78661a6" providerId="AD" clId="Web-{88AB4B6B-915A-9117-392F-94671F82A33D}" dt="2023-03-06T11:15:05.768" v="832"/>
          <ac:spMkLst>
            <pc:docMk/>
            <pc:sldMk cId="313479802" sldId="276"/>
            <ac:spMk id="26" creationId="{E336C991-AA99-423E-8FE1-5BA9C97F2C77}"/>
          </ac:spMkLst>
        </pc:spChg>
        <pc:grpChg chg="add">
          <ac:chgData name="Jaka Hedžet" userId="S::jaka.hedzet@student.um.si::7e5128a8-54a6-457b-8a29-de78e78661a6" providerId="AD" clId="Web-{88AB4B6B-915A-9117-392F-94671F82A33D}" dt="2023-03-06T11:15:05.768" v="832"/>
          <ac:grpSpMkLst>
            <pc:docMk/>
            <pc:sldMk cId="313479802" sldId="276"/>
            <ac:grpSpMk id="10" creationId="{A35723D1-BE23-4F7B-872D-35CA6D17FB79}"/>
          </ac:grpSpMkLst>
        </pc:grpChg>
        <pc:grpChg chg="add">
          <ac:chgData name="Jaka Hedžet" userId="S::jaka.hedzet@student.um.si::7e5128a8-54a6-457b-8a29-de78e78661a6" providerId="AD" clId="Web-{88AB4B6B-915A-9117-392F-94671F82A33D}" dt="2023-03-06T11:15:05.768" v="832"/>
          <ac:grpSpMkLst>
            <pc:docMk/>
            <pc:sldMk cId="313479802" sldId="276"/>
            <ac:grpSpMk id="18" creationId="{71315106-A7B3-4730-9E6C-5A878C46681B}"/>
          </ac:grpSpMkLst>
        </pc:grpChg>
        <pc:picChg chg="add del mod">
          <ac:chgData name="Jaka Hedžet" userId="S::jaka.hedzet@student.um.si::7e5128a8-54a6-457b-8a29-de78e78661a6" providerId="AD" clId="Web-{88AB4B6B-915A-9117-392F-94671F82A33D}" dt="2023-03-06T11:14:56.752" v="830"/>
          <ac:picMkLst>
            <pc:docMk/>
            <pc:sldMk cId="313479802" sldId="276"/>
            <ac:picMk id="4" creationId="{F71B2892-2E8F-C7AC-1F31-9AEA86EBF17C}"/>
          </ac:picMkLst>
        </pc:picChg>
        <pc:picChg chg="add mod">
          <ac:chgData name="Jaka Hedžet" userId="S::jaka.hedzet@student.um.si::7e5128a8-54a6-457b-8a29-de78e78661a6" providerId="AD" clId="Web-{88AB4B6B-915A-9117-392F-94671F82A33D}" dt="2023-03-06T11:15:05.768" v="832"/>
          <ac:picMkLst>
            <pc:docMk/>
            <pc:sldMk cId="313479802" sldId="276"/>
            <ac:picMk id="5" creationId="{1F563C2A-7343-9A97-C75A-6420C953DFC0}"/>
          </ac:picMkLst>
        </pc:picChg>
        <pc:cxnChg chg="add">
          <ac:chgData name="Jaka Hedžet" userId="S::jaka.hedzet@student.um.si::7e5128a8-54a6-457b-8a29-de78e78661a6" providerId="AD" clId="Web-{88AB4B6B-915A-9117-392F-94671F82A33D}" dt="2023-03-06T11:15:05.768" v="832"/>
          <ac:cxnSpMkLst>
            <pc:docMk/>
            <pc:sldMk cId="313479802" sldId="276"/>
            <ac:cxnSpMk id="16" creationId="{CF2CD8F0-C030-420D-9AA6-5D9243779F82}"/>
          </ac:cxnSpMkLst>
        </pc:cxnChg>
        <pc:cxnChg chg="add">
          <ac:chgData name="Jaka Hedžet" userId="S::jaka.hedzet@student.um.si::7e5128a8-54a6-457b-8a29-de78e78661a6" providerId="AD" clId="Web-{88AB4B6B-915A-9117-392F-94671F82A33D}" dt="2023-03-06T11:15:05.768" v="832"/>
          <ac:cxnSpMkLst>
            <pc:docMk/>
            <pc:sldMk cId="313479802" sldId="276"/>
            <ac:cxnSpMk id="28" creationId="{D2B860ED-0E27-4D8E-B5F4-C8C3F33C7234}"/>
          </ac:cxnSpMkLst>
        </pc:cxnChg>
      </pc:sldChg>
      <pc:sldChg chg="new del">
        <pc:chgData name="Jaka Hedžet" userId="S::jaka.hedzet@student.um.si::7e5128a8-54a6-457b-8a29-de78e78661a6" providerId="AD" clId="Web-{88AB4B6B-915A-9117-392F-94671F82A33D}" dt="2023-03-06T09:32:35.021" v="57"/>
        <pc:sldMkLst>
          <pc:docMk/>
          <pc:sldMk cId="1973612753" sldId="276"/>
        </pc:sldMkLst>
      </pc:sldChg>
      <pc:sldChg chg="modSp add replId">
        <pc:chgData name="Jaka Hedžet" userId="S::jaka.hedzet@student.um.si::7e5128a8-54a6-457b-8a29-de78e78661a6" providerId="AD" clId="Web-{88AB4B6B-915A-9117-392F-94671F82A33D}" dt="2023-03-06T11:31:40.099" v="1010" actId="20577"/>
        <pc:sldMkLst>
          <pc:docMk/>
          <pc:sldMk cId="2122560178" sldId="277"/>
        </pc:sldMkLst>
        <pc:spChg chg="mod">
          <ac:chgData name="Jaka Hedžet" userId="S::jaka.hedzet@student.um.si::7e5128a8-54a6-457b-8a29-de78e78661a6" providerId="AD" clId="Web-{88AB4B6B-915A-9117-392F-94671F82A33D}" dt="2023-03-06T11:31:40.099" v="1010" actId="20577"/>
          <ac:spMkLst>
            <pc:docMk/>
            <pc:sldMk cId="2122560178" sldId="277"/>
            <ac:spMk id="3" creationId="{E89FF5E7-D997-AB12-7FA3-D030F1E7BBBB}"/>
          </ac:spMkLst>
        </pc:spChg>
      </pc:sldChg>
      <pc:sldChg chg="new del">
        <pc:chgData name="Jaka Hedžet" userId="S::jaka.hedzet@student.um.si::7e5128a8-54a6-457b-8a29-de78e78661a6" providerId="AD" clId="Web-{88AB4B6B-915A-9117-392F-94671F82A33D}" dt="2023-03-06T09:32:35.255" v="58"/>
        <pc:sldMkLst>
          <pc:docMk/>
          <pc:sldMk cId="2294161716" sldId="277"/>
        </pc:sldMkLst>
      </pc:sldChg>
      <pc:sldChg chg="new del">
        <pc:chgData name="Jaka Hedžet" userId="S::jaka.hedzet@student.um.si::7e5128a8-54a6-457b-8a29-de78e78661a6" providerId="AD" clId="Web-{88AB4B6B-915A-9117-392F-94671F82A33D}" dt="2023-03-06T09:32:35.458" v="59"/>
        <pc:sldMkLst>
          <pc:docMk/>
          <pc:sldMk cId="3112599638" sldId="278"/>
        </pc:sldMkLst>
      </pc:sldChg>
      <pc:sldChg chg="modSp add replId">
        <pc:chgData name="Jaka Hedžet" userId="S::jaka.hedzet@student.um.si::7e5128a8-54a6-457b-8a29-de78e78661a6" providerId="AD" clId="Web-{88AB4B6B-915A-9117-392F-94671F82A33D}" dt="2023-03-06T11:32:51.336" v="1014" actId="20577"/>
        <pc:sldMkLst>
          <pc:docMk/>
          <pc:sldMk cId="3814089133" sldId="278"/>
        </pc:sldMkLst>
        <pc:spChg chg="mod">
          <ac:chgData name="Jaka Hedžet" userId="S::jaka.hedzet@student.um.si::7e5128a8-54a6-457b-8a29-de78e78661a6" providerId="AD" clId="Web-{88AB4B6B-915A-9117-392F-94671F82A33D}" dt="2023-03-06T11:32:51.336" v="1014" actId="20577"/>
          <ac:spMkLst>
            <pc:docMk/>
            <pc:sldMk cId="3814089133" sldId="278"/>
            <ac:spMk id="3" creationId="{E89FF5E7-D997-AB12-7FA3-D030F1E7BBBB}"/>
          </ac:spMkLst>
        </pc:spChg>
      </pc:sldChg>
      <pc:sldChg chg="new del">
        <pc:chgData name="Jaka Hedžet" userId="S::jaka.hedzet@student.um.si::7e5128a8-54a6-457b-8a29-de78e78661a6" providerId="AD" clId="Web-{88AB4B6B-915A-9117-392F-94671F82A33D}" dt="2023-03-06T09:32:35.677" v="60"/>
        <pc:sldMkLst>
          <pc:docMk/>
          <pc:sldMk cId="997053388" sldId="279"/>
        </pc:sldMkLst>
      </pc:sldChg>
      <pc:sldChg chg="modSp add replId">
        <pc:chgData name="Jaka Hedžet" userId="S::jaka.hedzet@student.um.si::7e5128a8-54a6-457b-8a29-de78e78661a6" providerId="AD" clId="Web-{88AB4B6B-915A-9117-392F-94671F82A33D}" dt="2023-03-06T11:34:55.934" v="1089" actId="20577"/>
        <pc:sldMkLst>
          <pc:docMk/>
          <pc:sldMk cId="2439337758" sldId="279"/>
        </pc:sldMkLst>
        <pc:spChg chg="mod">
          <ac:chgData name="Jaka Hedžet" userId="S::jaka.hedzet@student.um.si::7e5128a8-54a6-457b-8a29-de78e78661a6" providerId="AD" clId="Web-{88AB4B6B-915A-9117-392F-94671F82A33D}" dt="2023-03-06T11:34:55.934" v="1089" actId="20577"/>
          <ac:spMkLst>
            <pc:docMk/>
            <pc:sldMk cId="2439337758" sldId="279"/>
            <ac:spMk id="3" creationId="{E89FF5E7-D997-AB12-7FA3-D030F1E7BBBB}"/>
          </ac:spMkLst>
        </pc:spChg>
      </pc:sldChg>
      <pc:sldChg chg="new del">
        <pc:chgData name="Jaka Hedžet" userId="S::jaka.hedzet@student.um.si::7e5128a8-54a6-457b-8a29-de78e78661a6" providerId="AD" clId="Web-{88AB4B6B-915A-9117-392F-94671F82A33D}" dt="2023-03-06T09:32:42.146" v="61"/>
        <pc:sldMkLst>
          <pc:docMk/>
          <pc:sldMk cId="2231789175" sldId="280"/>
        </pc:sldMkLst>
      </pc:sldChg>
      <pc:sldChg chg="modSp add replId">
        <pc:chgData name="Jaka Hedžet" userId="S::jaka.hedzet@student.um.si::7e5128a8-54a6-457b-8a29-de78e78661a6" providerId="AD" clId="Web-{88AB4B6B-915A-9117-392F-94671F82A33D}" dt="2023-03-06T11:38:30.051" v="1121" actId="20577"/>
        <pc:sldMkLst>
          <pc:docMk/>
          <pc:sldMk cId="2268795400" sldId="280"/>
        </pc:sldMkLst>
        <pc:spChg chg="mod">
          <ac:chgData name="Jaka Hedžet" userId="S::jaka.hedzet@student.um.si::7e5128a8-54a6-457b-8a29-de78e78661a6" providerId="AD" clId="Web-{88AB4B6B-915A-9117-392F-94671F82A33D}" dt="2023-03-06T11:38:30.051" v="1121" actId="20577"/>
          <ac:spMkLst>
            <pc:docMk/>
            <pc:sldMk cId="2268795400" sldId="280"/>
            <ac:spMk id="3" creationId="{E89FF5E7-D997-AB12-7FA3-D030F1E7BBBB}"/>
          </ac:spMkLst>
        </pc:spChg>
      </pc:sldChg>
      <pc:sldChg chg="modSp add replId">
        <pc:chgData name="Jaka Hedžet" userId="S::jaka.hedzet@student.um.si::7e5128a8-54a6-457b-8a29-de78e78661a6" providerId="AD" clId="Web-{88AB4B6B-915A-9117-392F-94671F82A33D}" dt="2023-03-06T11:40:42.415" v="1155" actId="20577"/>
        <pc:sldMkLst>
          <pc:docMk/>
          <pc:sldMk cId="2984865666" sldId="281"/>
        </pc:sldMkLst>
        <pc:spChg chg="mod">
          <ac:chgData name="Jaka Hedžet" userId="S::jaka.hedzet@student.um.si::7e5128a8-54a6-457b-8a29-de78e78661a6" providerId="AD" clId="Web-{88AB4B6B-915A-9117-392F-94671F82A33D}" dt="2023-03-06T11:40:42.415" v="1155" actId="20577"/>
          <ac:spMkLst>
            <pc:docMk/>
            <pc:sldMk cId="2984865666" sldId="281"/>
            <ac:spMk id="3" creationId="{E89FF5E7-D997-AB12-7FA3-D030F1E7BBBB}"/>
          </ac:spMkLst>
        </pc:spChg>
      </pc:sldChg>
      <pc:sldChg chg="addSp delSp modSp add del">
        <pc:chgData name="Jaka Hedžet" userId="S::jaka.hedzet@student.um.si::7e5128a8-54a6-457b-8a29-de78e78661a6" providerId="AD" clId="Web-{88AB4B6B-915A-9117-392F-94671F82A33D}" dt="2023-03-06T11:42:57.904" v="1158"/>
        <pc:sldMkLst>
          <pc:docMk/>
          <pc:sldMk cId="1402240681" sldId="282"/>
        </pc:sldMkLst>
        <pc:spChg chg="del">
          <ac:chgData name="Jaka Hedžet" userId="S::jaka.hedzet@student.um.si::7e5128a8-54a6-457b-8a29-de78e78661a6" providerId="AD" clId="Web-{88AB4B6B-915A-9117-392F-94671F82A33D}" dt="2023-03-06T11:42:55.732" v="1157"/>
          <ac:spMkLst>
            <pc:docMk/>
            <pc:sldMk cId="1402240681" sldId="282"/>
            <ac:spMk id="2" creationId="{AB9039C6-E4D3-48DB-9549-CA78A24FDD64}"/>
          </ac:spMkLst>
        </pc:spChg>
        <pc:spChg chg="add mod">
          <ac:chgData name="Jaka Hedžet" userId="S::jaka.hedzet@student.um.si::7e5128a8-54a6-457b-8a29-de78e78661a6" providerId="AD" clId="Web-{88AB4B6B-915A-9117-392F-94671F82A33D}" dt="2023-03-06T11:42:55.732" v="1157"/>
          <ac:spMkLst>
            <pc:docMk/>
            <pc:sldMk cId="1402240681" sldId="282"/>
            <ac:spMk id="4" creationId="{447433B2-1F2D-BBC7-DE5D-0305FC915138}"/>
          </ac:spMkLst>
        </pc:spChg>
      </pc:sldChg>
      <pc:sldChg chg="addSp delSp modSp add replId">
        <pc:chgData name="Jaka Hedžet" userId="S::jaka.hedzet@student.um.si::7e5128a8-54a6-457b-8a29-de78e78661a6" providerId="AD" clId="Web-{88AB4B6B-915A-9117-392F-94671F82A33D}" dt="2023-03-06T11:47:28.007" v="1190" actId="1076"/>
        <pc:sldMkLst>
          <pc:docMk/>
          <pc:sldMk cId="3323929238" sldId="282"/>
        </pc:sldMkLst>
        <pc:spChg chg="add mod">
          <ac:chgData name="Jaka Hedžet" userId="S::jaka.hedzet@student.um.si::7e5128a8-54a6-457b-8a29-de78e78661a6" providerId="AD" clId="Web-{88AB4B6B-915A-9117-392F-94671F82A33D}" dt="2023-03-06T11:47:08.147" v="1186" actId="20577"/>
          <ac:spMkLst>
            <pc:docMk/>
            <pc:sldMk cId="3323929238" sldId="282"/>
            <ac:spMk id="2" creationId="{0DFBAEE2-99FC-A2FC-92AC-B238027EBA54}"/>
          </ac:spMkLst>
        </pc:spChg>
        <pc:spChg chg="del mod">
          <ac:chgData name="Jaka Hedžet" userId="S::jaka.hedzet@student.um.si::7e5128a8-54a6-457b-8a29-de78e78661a6" providerId="AD" clId="Web-{88AB4B6B-915A-9117-392F-94671F82A33D}" dt="2023-03-06T11:46:57.647" v="1182"/>
          <ac:spMkLst>
            <pc:docMk/>
            <pc:sldMk cId="3323929238" sldId="282"/>
            <ac:spMk id="3" creationId="{F4320C60-98C1-8D4E-5AB4-D2A5B826BCBF}"/>
          </ac:spMkLst>
        </pc:spChg>
        <pc:picChg chg="add mod">
          <ac:chgData name="Jaka Hedžet" userId="S::jaka.hedzet@student.um.si::7e5128a8-54a6-457b-8a29-de78e78661a6" providerId="AD" clId="Web-{88AB4B6B-915A-9117-392F-94671F82A33D}" dt="2023-03-06T11:47:28.007" v="1190" actId="1076"/>
          <ac:picMkLst>
            <pc:docMk/>
            <pc:sldMk cId="3323929238" sldId="282"/>
            <ac:picMk id="4" creationId="{7501E00E-1B85-E08A-E87B-A339F37E556B}"/>
          </ac:picMkLst>
        </pc:picChg>
      </pc:sldChg>
      <pc:sldChg chg="new">
        <pc:chgData name="Jaka Hedžet" userId="S::jaka.hedzet@student.um.si::7e5128a8-54a6-457b-8a29-de78e78661a6" providerId="AD" clId="Web-{88AB4B6B-915A-9117-392F-94671F82A33D}" dt="2023-03-06T11:44:55.314" v="1168"/>
        <pc:sldMkLst>
          <pc:docMk/>
          <pc:sldMk cId="4056975613" sldId="283"/>
        </pc:sldMkLst>
      </pc:sldChg>
      <pc:sldChg chg="modSp add mod modClrScheme chgLayout">
        <pc:chgData name="Jaka Hedžet" userId="S::jaka.hedzet@student.um.si::7e5128a8-54a6-457b-8a29-de78e78661a6" providerId="AD" clId="Web-{88AB4B6B-915A-9117-392F-94671F82A33D}" dt="2023-03-06T11:45:59.176" v="1179" actId="20577"/>
        <pc:sldMkLst>
          <pc:docMk/>
          <pc:sldMk cId="218517468" sldId="284"/>
        </pc:sldMkLst>
        <pc:spChg chg="mod ord">
          <ac:chgData name="Jaka Hedžet" userId="S::jaka.hedzet@student.um.si::7e5128a8-54a6-457b-8a29-de78e78661a6" providerId="AD" clId="Web-{88AB4B6B-915A-9117-392F-94671F82A33D}" dt="2023-03-06T11:45:59.176" v="1179" actId="20577"/>
          <ac:spMkLst>
            <pc:docMk/>
            <pc:sldMk cId="218517468" sldId="284"/>
            <ac:spMk id="2" creationId="{34F1C353-9369-4E67-9FE4-E89A6B68982D}"/>
          </ac:spMkLst>
        </pc:spChg>
        <pc:picChg chg="mod">
          <ac:chgData name="Jaka Hedžet" userId="S::jaka.hedzet@student.um.si::7e5128a8-54a6-457b-8a29-de78e78661a6" providerId="AD" clId="Web-{88AB4B6B-915A-9117-392F-94671F82A33D}" dt="2023-03-06T11:45:48.738" v="1177" actId="1076"/>
          <ac:picMkLst>
            <pc:docMk/>
            <pc:sldMk cId="218517468" sldId="284"/>
            <ac:picMk id="8194" creationId="{7870D88F-8B8C-4687-BDB2-927806BE4BFD}"/>
          </ac:picMkLst>
        </pc:picChg>
      </pc:sldChg>
      <pc:sldChg chg="addSp modSp add mod ord setBg modClrScheme addAnim chgLayout">
        <pc:chgData name="Jaka Hedžet" userId="S::jaka.hedzet@student.um.si::7e5128a8-54a6-457b-8a29-de78e78661a6" providerId="AD" clId="Web-{88AB4B6B-915A-9117-392F-94671F82A33D}" dt="2023-03-06T11:48:40.150" v="1207" actId="20577"/>
        <pc:sldMkLst>
          <pc:docMk/>
          <pc:sldMk cId="2355518849" sldId="285"/>
        </pc:sldMkLst>
        <pc:spChg chg="mod ord">
          <ac:chgData name="Jaka Hedžet" userId="S::jaka.hedzet@student.um.si::7e5128a8-54a6-457b-8a29-de78e78661a6" providerId="AD" clId="Web-{88AB4B6B-915A-9117-392F-94671F82A33D}" dt="2023-03-06T11:48:40.150" v="1207" actId="20577"/>
          <ac:spMkLst>
            <pc:docMk/>
            <pc:sldMk cId="2355518849" sldId="285"/>
            <ac:spMk id="2" creationId="{EB9AF6D5-8E76-45C9-B6B7-FF52064290D7}"/>
          </ac:spMkLst>
        </pc:spChg>
        <pc:grpChg chg="add">
          <ac:chgData name="Jaka Hedžet" userId="S::jaka.hedzet@student.um.si::7e5128a8-54a6-457b-8a29-de78e78661a6" providerId="AD" clId="Web-{88AB4B6B-915A-9117-392F-94671F82A33D}" dt="2023-03-06T11:48:09.040" v="1194"/>
          <ac:grpSpMkLst>
            <pc:docMk/>
            <pc:sldMk cId="2355518849" sldId="285"/>
            <ac:grpSpMk id="2055" creationId="{F3A9D86E-2110-414C-A789-1B14FCD552E5}"/>
          </ac:grpSpMkLst>
        </pc:grpChg>
        <pc:grpChg chg="add">
          <ac:chgData name="Jaka Hedžet" userId="S::jaka.hedzet@student.um.si::7e5128a8-54a6-457b-8a29-de78e78661a6" providerId="AD" clId="Web-{88AB4B6B-915A-9117-392F-94671F82A33D}" dt="2023-03-06T11:48:09.040" v="1194"/>
          <ac:grpSpMkLst>
            <pc:docMk/>
            <pc:sldMk cId="2355518849" sldId="285"/>
            <ac:grpSpMk id="2063" creationId="{5BB62469-9500-464C-9CD6-DE3B0C225D8D}"/>
          </ac:grpSpMkLst>
        </pc:grpChg>
        <pc:picChg chg="mod">
          <ac:chgData name="Jaka Hedžet" userId="S::jaka.hedzet@student.um.si::7e5128a8-54a6-457b-8a29-de78e78661a6" providerId="AD" clId="Web-{88AB4B6B-915A-9117-392F-94671F82A33D}" dt="2023-03-06T11:48:09.040" v="1194"/>
          <ac:picMkLst>
            <pc:docMk/>
            <pc:sldMk cId="2355518849" sldId="285"/>
            <ac:picMk id="2050" creationId="{09274C3E-568E-4872-B30F-BF667160C32E}"/>
          </ac:picMkLst>
        </pc:picChg>
        <pc:cxnChg chg="add">
          <ac:chgData name="Jaka Hedžet" userId="S::jaka.hedzet@student.um.si::7e5128a8-54a6-457b-8a29-de78e78661a6" providerId="AD" clId="Web-{88AB4B6B-915A-9117-392F-94671F82A33D}" dt="2023-03-06T11:48:09.040" v="1194"/>
          <ac:cxnSpMkLst>
            <pc:docMk/>
            <pc:sldMk cId="2355518849" sldId="285"/>
            <ac:cxnSpMk id="2061" creationId="{48A3ACA9-28FE-44FE-8439-756750473DB7}"/>
          </ac:cxnSpMkLst>
        </pc:cxnChg>
        <pc:cxnChg chg="add">
          <ac:chgData name="Jaka Hedžet" userId="S::jaka.hedzet@student.um.si::7e5128a8-54a6-457b-8a29-de78e78661a6" providerId="AD" clId="Web-{88AB4B6B-915A-9117-392F-94671F82A33D}" dt="2023-03-06T11:48:09.040" v="1194"/>
          <ac:cxnSpMkLst>
            <pc:docMk/>
            <pc:sldMk cId="2355518849" sldId="285"/>
            <ac:cxnSpMk id="2071" creationId="{FAFABE1B-01D3-4115-83C1-1A7FD64D4958}"/>
          </ac:cxnSpMkLst>
        </pc:cxnChg>
      </pc:sldChg>
      <pc:sldChg chg="addSp modSp new">
        <pc:chgData name="Jaka Hedžet" userId="S::jaka.hedzet@student.um.si::7e5128a8-54a6-457b-8a29-de78e78661a6" providerId="AD" clId="Web-{88AB4B6B-915A-9117-392F-94671F82A33D}" dt="2023-03-07T08:59:55.991" v="1614" actId="20577"/>
        <pc:sldMkLst>
          <pc:docMk/>
          <pc:sldMk cId="2314887845" sldId="286"/>
        </pc:sldMkLst>
        <pc:spChg chg="add mod">
          <ac:chgData name="Jaka Hedžet" userId="S::jaka.hedzet@student.um.si::7e5128a8-54a6-457b-8a29-de78e78661a6" providerId="AD" clId="Web-{88AB4B6B-915A-9117-392F-94671F82A33D}" dt="2023-03-07T08:59:55.991" v="1614" actId="20577"/>
          <ac:spMkLst>
            <pc:docMk/>
            <pc:sldMk cId="2314887845" sldId="286"/>
            <ac:spMk id="3" creationId="{564FC458-836D-CC9C-320B-AA6D9E654589}"/>
          </ac:spMkLst>
        </pc:spChg>
        <pc:picChg chg="add mod">
          <ac:chgData name="Jaka Hedžet" userId="S::jaka.hedzet@student.um.si::7e5128a8-54a6-457b-8a29-de78e78661a6" providerId="AD" clId="Web-{88AB4B6B-915A-9117-392F-94671F82A33D}" dt="2023-03-07T08:33:31.229" v="1396" actId="1076"/>
          <ac:picMkLst>
            <pc:docMk/>
            <pc:sldMk cId="2314887845" sldId="286"/>
            <ac:picMk id="4" creationId="{1741DE12-BC07-7CD5-CC29-7791E84C7D89}"/>
          </ac:picMkLst>
        </pc:picChg>
      </pc:sldChg>
      <pc:sldChg chg="addSp modSp new ord">
        <pc:chgData name="Jaka Hedžet" userId="S::jaka.hedzet@student.um.si::7e5128a8-54a6-457b-8a29-de78e78661a6" providerId="AD" clId="Web-{88AB4B6B-915A-9117-392F-94671F82A33D}" dt="2023-03-06T11:49:51.606" v="1213"/>
        <pc:sldMkLst>
          <pc:docMk/>
          <pc:sldMk cId="3730412244" sldId="287"/>
        </pc:sldMkLst>
        <pc:spChg chg="add mod">
          <ac:chgData name="Jaka Hedžet" userId="S::jaka.hedzet@student.um.si::7e5128a8-54a6-457b-8a29-de78e78661a6" providerId="AD" clId="Web-{88AB4B6B-915A-9117-392F-94671F82A33D}" dt="2023-03-06T11:49:46.887" v="1212" actId="20577"/>
          <ac:spMkLst>
            <pc:docMk/>
            <pc:sldMk cId="3730412244" sldId="287"/>
            <ac:spMk id="2" creationId="{E97E9806-3B7D-3F09-C7A9-7FA3AA22D4FE}"/>
          </ac:spMkLst>
        </pc:spChg>
      </pc:sldChg>
      <pc:sldChg chg="modSp add replId">
        <pc:chgData name="Jaka Hedžet" userId="S::jaka.hedzet@student.um.si::7e5128a8-54a6-457b-8a29-de78e78661a6" providerId="AD" clId="Web-{88AB4B6B-915A-9117-392F-94671F82A33D}" dt="2023-03-07T08:11:35.855" v="1248" actId="20577"/>
        <pc:sldMkLst>
          <pc:docMk/>
          <pc:sldMk cId="315692828" sldId="288"/>
        </pc:sldMkLst>
        <pc:spChg chg="mod">
          <ac:chgData name="Jaka Hedžet" userId="S::jaka.hedzet@student.um.si::7e5128a8-54a6-457b-8a29-de78e78661a6" providerId="AD" clId="Web-{88AB4B6B-915A-9117-392F-94671F82A33D}" dt="2023-03-07T08:11:35.855" v="1248" actId="20577"/>
          <ac:spMkLst>
            <pc:docMk/>
            <pc:sldMk cId="315692828" sldId="288"/>
            <ac:spMk id="2" creationId="{E97E9806-3B7D-3F09-C7A9-7FA3AA22D4FE}"/>
          </ac:spMkLst>
        </pc:spChg>
      </pc:sldChg>
      <pc:sldChg chg="addSp modSp new">
        <pc:chgData name="Jaka Hedžet" userId="S::jaka.hedzet@student.um.si::7e5128a8-54a6-457b-8a29-de78e78661a6" providerId="AD" clId="Web-{88AB4B6B-915A-9117-392F-94671F82A33D}" dt="2023-03-07T09:04:13.372" v="1757" actId="20577"/>
        <pc:sldMkLst>
          <pc:docMk/>
          <pc:sldMk cId="1148638293" sldId="289"/>
        </pc:sldMkLst>
        <pc:spChg chg="add mod">
          <ac:chgData name="Jaka Hedžet" userId="S::jaka.hedzet@student.um.si::7e5128a8-54a6-457b-8a29-de78e78661a6" providerId="AD" clId="Web-{88AB4B6B-915A-9117-392F-94671F82A33D}" dt="2023-03-07T09:04:13.372" v="1757" actId="20577"/>
          <ac:spMkLst>
            <pc:docMk/>
            <pc:sldMk cId="1148638293" sldId="289"/>
            <ac:spMk id="3" creationId="{894FF500-9F65-37BD-E023-06BBC2CFC6A2}"/>
          </ac:spMkLst>
        </pc:spChg>
      </pc:sldChg>
      <pc:sldChg chg="addSp modSp new">
        <pc:chgData name="Jaka Hedžet" userId="S::jaka.hedzet@student.um.si::7e5128a8-54a6-457b-8a29-de78e78661a6" providerId="AD" clId="Web-{88AB4B6B-915A-9117-392F-94671F82A33D}" dt="2023-03-07T08:41:44.403" v="1507" actId="20577"/>
        <pc:sldMkLst>
          <pc:docMk/>
          <pc:sldMk cId="125101000" sldId="290"/>
        </pc:sldMkLst>
        <pc:spChg chg="add mod">
          <ac:chgData name="Jaka Hedžet" userId="S::jaka.hedzet@student.um.si::7e5128a8-54a6-457b-8a29-de78e78661a6" providerId="AD" clId="Web-{88AB4B6B-915A-9117-392F-94671F82A33D}" dt="2023-03-07T08:41:44.403" v="1507" actId="20577"/>
          <ac:spMkLst>
            <pc:docMk/>
            <pc:sldMk cId="125101000" sldId="290"/>
            <ac:spMk id="3" creationId="{3B68FE0E-839A-31D7-026F-5065584C80A1}"/>
          </ac:spMkLst>
        </pc:spChg>
      </pc:sldChg>
      <pc:sldChg chg="addSp modSp new">
        <pc:chgData name="Jaka Hedžet" userId="S::jaka.hedzet@student.um.si::7e5128a8-54a6-457b-8a29-de78e78661a6" providerId="AD" clId="Web-{88AB4B6B-915A-9117-392F-94671F82A33D}" dt="2023-03-07T08:51:55.362" v="1574" actId="20577"/>
        <pc:sldMkLst>
          <pc:docMk/>
          <pc:sldMk cId="3807343655" sldId="291"/>
        </pc:sldMkLst>
        <pc:spChg chg="add mod">
          <ac:chgData name="Jaka Hedžet" userId="S::jaka.hedzet@student.um.si::7e5128a8-54a6-457b-8a29-de78e78661a6" providerId="AD" clId="Web-{88AB4B6B-915A-9117-392F-94671F82A33D}" dt="2023-03-07T08:51:55.362" v="1574" actId="20577"/>
          <ac:spMkLst>
            <pc:docMk/>
            <pc:sldMk cId="3807343655" sldId="291"/>
            <ac:spMk id="3" creationId="{D41A0508-89DD-5A6A-F8DD-88A968DA019C}"/>
          </ac:spMkLst>
        </pc:spChg>
      </pc:sldChg>
      <pc:sldChg chg="addSp modSp new">
        <pc:chgData name="Jaka Hedžet" userId="S::jaka.hedzet@student.um.si::7e5128a8-54a6-457b-8a29-de78e78661a6" providerId="AD" clId="Web-{88AB4B6B-915A-9117-392F-94671F82A33D}" dt="2023-03-07T09:03:23.167" v="1734" actId="20577"/>
        <pc:sldMkLst>
          <pc:docMk/>
          <pc:sldMk cId="460340440" sldId="292"/>
        </pc:sldMkLst>
        <pc:spChg chg="add mod">
          <ac:chgData name="Jaka Hedžet" userId="S::jaka.hedzet@student.um.si::7e5128a8-54a6-457b-8a29-de78e78661a6" providerId="AD" clId="Web-{88AB4B6B-915A-9117-392F-94671F82A33D}" dt="2023-03-07T09:03:23.167" v="1734" actId="20577"/>
          <ac:spMkLst>
            <pc:docMk/>
            <pc:sldMk cId="460340440" sldId="292"/>
            <ac:spMk id="3" creationId="{B61A5CE7-87A4-4FE6-78DD-F4F7EE90CB6C}"/>
          </ac:spMkLst>
        </pc:spChg>
      </pc:sldChg>
      <pc:sldChg chg="new">
        <pc:chgData name="Jaka Hedžet" userId="S::jaka.hedzet@student.um.si::7e5128a8-54a6-457b-8a29-de78e78661a6" providerId="AD" clId="Web-{88AB4B6B-915A-9117-392F-94671F82A33D}" dt="2023-03-07T10:45:14.874" v="1758"/>
        <pc:sldMkLst>
          <pc:docMk/>
          <pc:sldMk cId="1478049551" sldId="293"/>
        </pc:sldMkLst>
      </pc:sldChg>
      <pc:sldChg chg="addSp modSp new">
        <pc:chgData name="Jaka Hedžet" userId="S::jaka.hedzet@student.um.si::7e5128a8-54a6-457b-8a29-de78e78661a6" providerId="AD" clId="Web-{88AB4B6B-915A-9117-392F-94671F82A33D}" dt="2023-03-07T12:13:27.392" v="1777" actId="20577"/>
        <pc:sldMkLst>
          <pc:docMk/>
          <pc:sldMk cId="176828286" sldId="294"/>
        </pc:sldMkLst>
        <pc:spChg chg="add mod">
          <ac:chgData name="Jaka Hedžet" userId="S::jaka.hedzet@student.um.si::7e5128a8-54a6-457b-8a29-de78e78661a6" providerId="AD" clId="Web-{88AB4B6B-915A-9117-392F-94671F82A33D}" dt="2023-03-07T12:13:27.392" v="1777" actId="20577"/>
          <ac:spMkLst>
            <pc:docMk/>
            <pc:sldMk cId="176828286" sldId="294"/>
            <ac:spMk id="3" creationId="{F3E00694-6688-3D9A-BA92-85FD83B8202B}"/>
          </ac:spMkLst>
        </pc:spChg>
      </pc:sldChg>
      <pc:sldChg chg="addSp modSp new mod modClrScheme chgLayout">
        <pc:chgData name="Jaka Hedžet" userId="S::jaka.hedzet@student.um.si::7e5128a8-54a6-457b-8a29-de78e78661a6" providerId="AD" clId="Web-{88AB4B6B-915A-9117-392F-94671F82A33D}" dt="2023-03-07T12:14:01.488" v="1782" actId="20577"/>
        <pc:sldMkLst>
          <pc:docMk/>
          <pc:sldMk cId="847754909" sldId="295"/>
        </pc:sldMkLst>
        <pc:spChg chg="add mod">
          <ac:chgData name="Jaka Hedžet" userId="S::jaka.hedzet@student.um.si::7e5128a8-54a6-457b-8a29-de78e78661a6" providerId="AD" clId="Web-{88AB4B6B-915A-9117-392F-94671F82A33D}" dt="2023-03-07T12:14:01.488" v="1782" actId="20577"/>
          <ac:spMkLst>
            <pc:docMk/>
            <pc:sldMk cId="847754909" sldId="295"/>
            <ac:spMk id="2" creationId="{F600C4EC-2734-C3FA-78F5-156600C81CA6}"/>
          </ac:spMkLst>
        </pc:spChg>
      </pc:sldChg>
      <pc:sldChg chg="new">
        <pc:chgData name="Jaka Hedžet" userId="S::jaka.hedzet@student.um.si::7e5128a8-54a6-457b-8a29-de78e78661a6" providerId="AD" clId="Web-{88AB4B6B-915A-9117-392F-94671F82A33D}" dt="2023-03-07T12:14:04.973" v="1783"/>
        <pc:sldMkLst>
          <pc:docMk/>
          <pc:sldMk cId="2667933042" sldId="296"/>
        </pc:sldMkLst>
      </pc:sldChg>
      <pc:sldChg chg="addSp modSp add replId">
        <pc:chgData name="Jaka Hedžet" userId="S::jaka.hedzet@student.um.si::7e5128a8-54a6-457b-8a29-de78e78661a6" providerId="AD" clId="Web-{88AB4B6B-915A-9117-392F-94671F82A33D}" dt="2023-03-07T12:25:32.157" v="2052" actId="20577"/>
        <pc:sldMkLst>
          <pc:docMk/>
          <pc:sldMk cId="770531401" sldId="297"/>
        </pc:sldMkLst>
        <pc:spChg chg="add mod">
          <ac:chgData name="Jaka Hedžet" userId="S::jaka.hedzet@student.um.si::7e5128a8-54a6-457b-8a29-de78e78661a6" providerId="AD" clId="Web-{88AB4B6B-915A-9117-392F-94671F82A33D}" dt="2023-03-07T12:25:32.157" v="2052" actId="20577"/>
          <ac:spMkLst>
            <pc:docMk/>
            <pc:sldMk cId="770531401" sldId="297"/>
            <ac:spMk id="4" creationId="{2A7148F3-01C1-36C5-FB0D-5992A6E88D9C}"/>
          </ac:spMkLst>
        </pc:spChg>
      </pc:sldChg>
      <pc:sldChg chg="addSp modSp add replId">
        <pc:chgData name="Jaka Hedžet" userId="S::jaka.hedzet@student.um.si::7e5128a8-54a6-457b-8a29-de78e78661a6" providerId="AD" clId="Web-{88AB4B6B-915A-9117-392F-94671F82A33D}" dt="2023-03-07T12:25:26.235" v="2050" actId="20577"/>
        <pc:sldMkLst>
          <pc:docMk/>
          <pc:sldMk cId="45940195" sldId="298"/>
        </pc:sldMkLst>
        <pc:spChg chg="add mod">
          <ac:chgData name="Jaka Hedžet" userId="S::jaka.hedzet@student.um.si::7e5128a8-54a6-457b-8a29-de78e78661a6" providerId="AD" clId="Web-{88AB4B6B-915A-9117-392F-94671F82A33D}" dt="2023-03-07T12:25:26.235" v="2050" actId="20577"/>
          <ac:spMkLst>
            <pc:docMk/>
            <pc:sldMk cId="45940195" sldId="298"/>
            <ac:spMk id="4" creationId="{835E035B-03D7-F9A3-6B3C-21E92EF63D9C}"/>
          </ac:spMkLst>
        </pc:spChg>
      </pc:sldChg>
      <pc:sldChg chg="addSp modSp add replId">
        <pc:chgData name="Jaka Hedžet" userId="S::jaka.hedzet@student.um.si::7e5128a8-54a6-457b-8a29-de78e78661a6" providerId="AD" clId="Web-{88AB4B6B-915A-9117-392F-94671F82A33D}" dt="2023-03-07T12:25:22.047" v="2046" actId="20577"/>
        <pc:sldMkLst>
          <pc:docMk/>
          <pc:sldMk cId="3459901213" sldId="299"/>
        </pc:sldMkLst>
        <pc:spChg chg="add mod">
          <ac:chgData name="Jaka Hedžet" userId="S::jaka.hedzet@student.um.si::7e5128a8-54a6-457b-8a29-de78e78661a6" providerId="AD" clId="Web-{88AB4B6B-915A-9117-392F-94671F82A33D}" dt="2023-03-07T12:25:22.047" v="2046" actId="20577"/>
          <ac:spMkLst>
            <pc:docMk/>
            <pc:sldMk cId="3459901213" sldId="299"/>
            <ac:spMk id="4" creationId="{1A99C850-B9AF-939F-66C8-6D6F4AE01125}"/>
          </ac:spMkLst>
        </pc:spChg>
      </pc:sldChg>
      <pc:sldChg chg="addSp modSp add replId">
        <pc:chgData name="Jaka Hedžet" userId="S::jaka.hedzet@student.um.si::7e5128a8-54a6-457b-8a29-de78e78661a6" providerId="AD" clId="Web-{88AB4B6B-915A-9117-392F-94671F82A33D}" dt="2023-03-07T12:25:13.453" v="2039" actId="20577"/>
        <pc:sldMkLst>
          <pc:docMk/>
          <pc:sldMk cId="3010486724" sldId="300"/>
        </pc:sldMkLst>
        <pc:spChg chg="add mod">
          <ac:chgData name="Jaka Hedžet" userId="S::jaka.hedzet@student.um.si::7e5128a8-54a6-457b-8a29-de78e78661a6" providerId="AD" clId="Web-{88AB4B6B-915A-9117-392F-94671F82A33D}" dt="2023-03-07T12:25:13.453" v="2039" actId="20577"/>
          <ac:spMkLst>
            <pc:docMk/>
            <pc:sldMk cId="3010486724" sldId="300"/>
            <ac:spMk id="4" creationId="{69BD68D5-B8BA-5F57-D5DD-1112C90D6ABC}"/>
          </ac:spMkLst>
        </pc:spChg>
      </pc:sldChg>
      <pc:sldChg chg="addSp modSp add replId">
        <pc:chgData name="Jaka Hedžet" userId="S::jaka.hedzet@student.um.si::7e5128a8-54a6-457b-8a29-de78e78661a6" providerId="AD" clId="Web-{88AB4B6B-915A-9117-392F-94671F82A33D}" dt="2023-03-07T12:25:06.390" v="2033" actId="20577"/>
        <pc:sldMkLst>
          <pc:docMk/>
          <pc:sldMk cId="3713482142" sldId="301"/>
        </pc:sldMkLst>
        <pc:spChg chg="add mod">
          <ac:chgData name="Jaka Hedžet" userId="S::jaka.hedzet@student.um.si::7e5128a8-54a6-457b-8a29-de78e78661a6" providerId="AD" clId="Web-{88AB4B6B-915A-9117-392F-94671F82A33D}" dt="2023-03-07T12:25:06.390" v="2033" actId="20577"/>
          <ac:spMkLst>
            <pc:docMk/>
            <pc:sldMk cId="3713482142" sldId="301"/>
            <ac:spMk id="5" creationId="{69B4DB5D-B5F8-4D91-2124-F91D5709CF46}"/>
          </ac:spMkLst>
        </pc:spChg>
      </pc:sldChg>
      <pc:sldChg chg="addSp modSp add replId">
        <pc:chgData name="Jaka Hedžet" userId="S::jaka.hedzet@student.um.si::7e5128a8-54a6-457b-8a29-de78e78661a6" providerId="AD" clId="Web-{88AB4B6B-915A-9117-392F-94671F82A33D}" dt="2023-03-07T12:24:44.685" v="2021" actId="1076"/>
        <pc:sldMkLst>
          <pc:docMk/>
          <pc:sldMk cId="4082664400" sldId="302"/>
        </pc:sldMkLst>
        <pc:spChg chg="add mod">
          <ac:chgData name="Jaka Hedžet" userId="S::jaka.hedzet@student.um.si::7e5128a8-54a6-457b-8a29-de78e78661a6" providerId="AD" clId="Web-{88AB4B6B-915A-9117-392F-94671F82A33D}" dt="2023-03-07T12:24:39.326" v="2016" actId="20577"/>
          <ac:spMkLst>
            <pc:docMk/>
            <pc:sldMk cId="4082664400" sldId="302"/>
            <ac:spMk id="4" creationId="{3B5DE450-C4A7-E156-EBA2-722814E83DA0}"/>
          </ac:spMkLst>
        </pc:spChg>
        <pc:picChg chg="add mod">
          <ac:chgData name="Jaka Hedžet" userId="S::jaka.hedzet@student.um.si::7e5128a8-54a6-457b-8a29-de78e78661a6" providerId="AD" clId="Web-{88AB4B6B-915A-9117-392F-94671F82A33D}" dt="2023-03-07T12:24:44.685" v="2021" actId="1076"/>
          <ac:picMkLst>
            <pc:docMk/>
            <pc:sldMk cId="4082664400" sldId="302"/>
            <ac:picMk id="5" creationId="{B56E2DAD-2537-643D-2DF5-434C4A3FF146}"/>
          </ac:picMkLst>
        </pc:picChg>
      </pc:sldChg>
      <pc:sldChg chg="addSp modSp add replId">
        <pc:chgData name="Jaka Hedžet" userId="S::jaka.hedzet@student.um.si::7e5128a8-54a6-457b-8a29-de78e78661a6" providerId="AD" clId="Web-{88AB4B6B-915A-9117-392F-94671F82A33D}" dt="2023-03-07T12:24:13.746" v="2013" actId="14100"/>
        <pc:sldMkLst>
          <pc:docMk/>
          <pc:sldMk cId="2062270788" sldId="303"/>
        </pc:sldMkLst>
        <pc:spChg chg="add mod">
          <ac:chgData name="Jaka Hedžet" userId="S::jaka.hedzet@student.um.si::7e5128a8-54a6-457b-8a29-de78e78661a6" providerId="AD" clId="Web-{88AB4B6B-915A-9117-392F-94671F82A33D}" dt="2023-03-07T12:24:13.746" v="2013" actId="14100"/>
          <ac:spMkLst>
            <pc:docMk/>
            <pc:sldMk cId="2062270788" sldId="303"/>
            <ac:spMk id="4" creationId="{7D3FE5AC-4B56-6252-9E6A-23AD5586F6BA}"/>
          </ac:spMkLst>
        </pc:spChg>
      </pc:sldChg>
      <pc:sldChg chg="addSp modSp add replId">
        <pc:chgData name="Jaka Hedžet" userId="S::jaka.hedzet@student.um.si::7e5128a8-54a6-457b-8a29-de78e78661a6" providerId="AD" clId="Web-{88AB4B6B-915A-9117-392F-94671F82A33D}" dt="2023-03-07T12:23:50.963" v="2007" actId="20577"/>
        <pc:sldMkLst>
          <pc:docMk/>
          <pc:sldMk cId="641643394" sldId="304"/>
        </pc:sldMkLst>
        <pc:spChg chg="add mod">
          <ac:chgData name="Jaka Hedžet" userId="S::jaka.hedzet@student.um.si::7e5128a8-54a6-457b-8a29-de78e78661a6" providerId="AD" clId="Web-{88AB4B6B-915A-9117-392F-94671F82A33D}" dt="2023-03-07T12:23:50.963" v="2007" actId="20577"/>
          <ac:spMkLst>
            <pc:docMk/>
            <pc:sldMk cId="641643394" sldId="304"/>
            <ac:spMk id="5" creationId="{AB4A79FC-50AD-1CA1-D50D-7B2BA75F09EE}"/>
          </ac:spMkLst>
        </pc:spChg>
      </pc:sldChg>
      <pc:sldChg chg="addSp modSp add replId">
        <pc:chgData name="Jaka Hedžet" userId="S::jaka.hedzet@student.um.si::7e5128a8-54a6-457b-8a29-de78e78661a6" providerId="AD" clId="Web-{88AB4B6B-915A-9117-392F-94671F82A33D}" dt="2023-03-07T12:23:12.398" v="2001" actId="1076"/>
        <pc:sldMkLst>
          <pc:docMk/>
          <pc:sldMk cId="1162024891" sldId="305"/>
        </pc:sldMkLst>
        <pc:spChg chg="add mod">
          <ac:chgData name="Jaka Hedžet" userId="S::jaka.hedzet@student.um.si::7e5128a8-54a6-457b-8a29-de78e78661a6" providerId="AD" clId="Web-{88AB4B6B-915A-9117-392F-94671F82A33D}" dt="2023-03-07T12:23:12.398" v="2001" actId="1076"/>
          <ac:spMkLst>
            <pc:docMk/>
            <pc:sldMk cId="1162024891" sldId="305"/>
            <ac:spMk id="4" creationId="{19EB8084-8431-7FB3-E65D-10E5B7819E1E}"/>
          </ac:spMkLst>
        </pc:spChg>
        <pc:picChg chg="mod">
          <ac:chgData name="Jaka Hedžet" userId="S::jaka.hedzet@student.um.si::7e5128a8-54a6-457b-8a29-de78e78661a6" providerId="AD" clId="Web-{88AB4B6B-915A-9117-392F-94671F82A33D}" dt="2023-03-07T12:23:10.414" v="2000" actId="1076"/>
          <ac:picMkLst>
            <pc:docMk/>
            <pc:sldMk cId="1162024891" sldId="305"/>
            <ac:picMk id="8194" creationId="{7870D88F-8B8C-4687-BDB2-927806BE4BFD}"/>
          </ac:picMkLst>
        </pc:picChg>
      </pc:sldChg>
      <pc:sldChg chg="addSp modSp add replId">
        <pc:chgData name="Jaka Hedžet" userId="S::jaka.hedzet@student.um.si::7e5128a8-54a6-457b-8a29-de78e78661a6" providerId="AD" clId="Web-{88AB4B6B-915A-9117-392F-94671F82A33D}" dt="2023-03-07T12:22:50.053" v="1984" actId="20577"/>
        <pc:sldMkLst>
          <pc:docMk/>
          <pc:sldMk cId="3578631837" sldId="306"/>
        </pc:sldMkLst>
        <pc:spChg chg="add mod">
          <ac:chgData name="Jaka Hedžet" userId="S::jaka.hedzet@student.um.si::7e5128a8-54a6-457b-8a29-de78e78661a6" providerId="AD" clId="Web-{88AB4B6B-915A-9117-392F-94671F82A33D}" dt="2023-03-07T12:22:50.053" v="1984" actId="20577"/>
          <ac:spMkLst>
            <pc:docMk/>
            <pc:sldMk cId="3578631837" sldId="306"/>
            <ac:spMk id="4" creationId="{34538DA3-C5E3-16D7-A912-CB0714294D3D}"/>
          </ac:spMkLst>
        </pc:spChg>
      </pc:sldChg>
      <pc:sldChg chg="addSp modSp add replId">
        <pc:chgData name="Jaka Hedžet" userId="S::jaka.hedzet@student.um.si::7e5128a8-54a6-457b-8a29-de78e78661a6" providerId="AD" clId="Web-{88AB4B6B-915A-9117-392F-94671F82A33D}" dt="2023-03-07T12:22:40.771" v="1982" actId="20577"/>
        <pc:sldMkLst>
          <pc:docMk/>
          <pc:sldMk cId="3719575892" sldId="307"/>
        </pc:sldMkLst>
        <pc:spChg chg="mod">
          <ac:chgData name="Jaka Hedžet" userId="S::jaka.hedzet@student.um.si::7e5128a8-54a6-457b-8a29-de78e78661a6" providerId="AD" clId="Web-{88AB4B6B-915A-9117-392F-94671F82A33D}" dt="2023-03-07T12:22:40.771" v="1982" actId="20577"/>
          <ac:spMkLst>
            <pc:docMk/>
            <pc:sldMk cId="3719575892" sldId="307"/>
            <ac:spMk id="3" creationId="{E89FF5E7-D997-AB12-7FA3-D030F1E7BBBB}"/>
          </ac:spMkLst>
        </pc:spChg>
        <pc:spChg chg="add mod">
          <ac:chgData name="Jaka Hedžet" userId="S::jaka.hedzet@student.um.si::7e5128a8-54a6-457b-8a29-de78e78661a6" providerId="AD" clId="Web-{88AB4B6B-915A-9117-392F-94671F82A33D}" dt="2023-03-07T12:22:08.832" v="1974" actId="20577"/>
          <ac:spMkLst>
            <pc:docMk/>
            <pc:sldMk cId="3719575892" sldId="307"/>
            <ac:spMk id="4" creationId="{5CD09C93-40AE-355B-22FE-4B5F25B2F5DB}"/>
          </ac:spMkLst>
        </pc:spChg>
        <pc:picChg chg="add mod">
          <ac:chgData name="Jaka Hedžet" userId="S::jaka.hedzet@student.um.si::7e5128a8-54a6-457b-8a29-de78e78661a6" providerId="AD" clId="Web-{88AB4B6B-915A-9117-392F-94671F82A33D}" dt="2023-03-07T12:22:14.426" v="1977" actId="1076"/>
          <ac:picMkLst>
            <pc:docMk/>
            <pc:sldMk cId="3719575892" sldId="307"/>
            <ac:picMk id="5" creationId="{65A48944-76DA-E520-C2FB-11CD1DF24288}"/>
          </ac:picMkLst>
        </pc:picChg>
      </pc:sldChg>
      <pc:sldChg chg="addSp modSp add replId">
        <pc:chgData name="Jaka Hedžet" userId="S::jaka.hedzet@student.um.si::7e5128a8-54a6-457b-8a29-de78e78661a6" providerId="AD" clId="Web-{88AB4B6B-915A-9117-392F-94671F82A33D}" dt="2023-03-07T12:21:42.424" v="1967" actId="20577"/>
        <pc:sldMkLst>
          <pc:docMk/>
          <pc:sldMk cId="3924325882" sldId="308"/>
        </pc:sldMkLst>
        <pc:spChg chg="add mod">
          <ac:chgData name="Jaka Hedžet" userId="S::jaka.hedzet@student.um.si::7e5128a8-54a6-457b-8a29-de78e78661a6" providerId="AD" clId="Web-{88AB4B6B-915A-9117-392F-94671F82A33D}" dt="2023-03-07T12:21:42.424" v="1967" actId="20577"/>
          <ac:spMkLst>
            <pc:docMk/>
            <pc:sldMk cId="3924325882" sldId="308"/>
            <ac:spMk id="4" creationId="{5BC21FC6-D4EB-0C3B-92EF-423E65BC113E}"/>
          </ac:spMkLst>
        </pc:spChg>
      </pc:sldChg>
      <pc:sldChg chg="addSp modSp add replId">
        <pc:chgData name="Jaka Hedžet" userId="S::jaka.hedzet@student.um.si::7e5128a8-54a6-457b-8a29-de78e78661a6" providerId="AD" clId="Web-{88AB4B6B-915A-9117-392F-94671F82A33D}" dt="2023-03-07T12:21:35.033" v="1963" actId="20577"/>
        <pc:sldMkLst>
          <pc:docMk/>
          <pc:sldMk cId="3769841060" sldId="309"/>
        </pc:sldMkLst>
        <pc:spChg chg="add mod">
          <ac:chgData name="Jaka Hedžet" userId="S::jaka.hedzet@student.um.si::7e5128a8-54a6-457b-8a29-de78e78661a6" providerId="AD" clId="Web-{88AB4B6B-915A-9117-392F-94671F82A33D}" dt="2023-03-07T12:21:35.033" v="1963" actId="20577"/>
          <ac:spMkLst>
            <pc:docMk/>
            <pc:sldMk cId="3769841060" sldId="309"/>
            <ac:spMk id="4" creationId="{599AA2BE-8A28-6AEA-A602-357DD2FE375D}"/>
          </ac:spMkLst>
        </pc:spChg>
      </pc:sldChg>
      <pc:sldChg chg="addSp modSp add replId">
        <pc:chgData name="Jaka Hedžet" userId="S::jaka.hedzet@student.um.si::7e5128a8-54a6-457b-8a29-de78e78661a6" providerId="AD" clId="Web-{88AB4B6B-915A-9117-392F-94671F82A33D}" dt="2023-03-07T12:21:28.485" v="1960" actId="20577"/>
        <pc:sldMkLst>
          <pc:docMk/>
          <pc:sldMk cId="3078435485" sldId="310"/>
        </pc:sldMkLst>
        <pc:spChg chg="add mod">
          <ac:chgData name="Jaka Hedžet" userId="S::jaka.hedzet@student.um.si::7e5128a8-54a6-457b-8a29-de78e78661a6" providerId="AD" clId="Web-{88AB4B6B-915A-9117-392F-94671F82A33D}" dt="2023-03-07T12:21:28.485" v="1960" actId="20577"/>
          <ac:spMkLst>
            <pc:docMk/>
            <pc:sldMk cId="3078435485" sldId="310"/>
            <ac:spMk id="4" creationId="{1CBB11AD-1C71-EBBA-340D-F8D58111C583}"/>
          </ac:spMkLst>
        </pc:spChg>
      </pc:sldChg>
      <pc:sldChg chg="addSp modSp add replId">
        <pc:chgData name="Jaka Hedžet" userId="S::jaka.hedzet@student.um.si::7e5128a8-54a6-457b-8a29-de78e78661a6" providerId="AD" clId="Web-{88AB4B6B-915A-9117-392F-94671F82A33D}" dt="2023-03-07T12:21:03.328" v="1954" actId="20577"/>
        <pc:sldMkLst>
          <pc:docMk/>
          <pc:sldMk cId="2619566303" sldId="311"/>
        </pc:sldMkLst>
        <pc:spChg chg="add mod">
          <ac:chgData name="Jaka Hedžet" userId="S::jaka.hedzet@student.um.si::7e5128a8-54a6-457b-8a29-de78e78661a6" providerId="AD" clId="Web-{88AB4B6B-915A-9117-392F-94671F82A33D}" dt="2023-03-07T12:21:03.328" v="1954" actId="20577"/>
          <ac:spMkLst>
            <pc:docMk/>
            <pc:sldMk cId="2619566303" sldId="311"/>
            <ac:spMk id="4" creationId="{D27C1339-20FF-27EA-FF45-F82F451CE967}"/>
          </ac:spMkLst>
        </pc:spChg>
      </pc:sldChg>
      <pc:sldChg chg="add del replId">
        <pc:chgData name="Jaka Hedžet" userId="S::jaka.hedzet@student.um.si::7e5128a8-54a6-457b-8a29-de78e78661a6" providerId="AD" clId="Web-{88AB4B6B-915A-9117-392F-94671F82A33D}" dt="2023-03-07T12:20:51.999" v="1945"/>
        <pc:sldMkLst>
          <pc:docMk/>
          <pc:sldMk cId="3262133614" sldId="312"/>
        </pc:sldMkLst>
      </pc:sldChg>
      <pc:sldChg chg="addSp modSp add del replId">
        <pc:chgData name="Jaka Hedžet" userId="S::jaka.hedzet@student.um.si::7e5128a8-54a6-457b-8a29-de78e78661a6" providerId="AD" clId="Web-{88AB4B6B-915A-9117-392F-94671F82A33D}" dt="2023-03-07T12:20:06.246" v="1939"/>
        <pc:sldMkLst>
          <pc:docMk/>
          <pc:sldMk cId="1577796701" sldId="313"/>
        </pc:sldMkLst>
        <pc:spChg chg="add mod">
          <ac:chgData name="Jaka Hedžet" userId="S::jaka.hedzet@student.um.si::7e5128a8-54a6-457b-8a29-de78e78661a6" providerId="AD" clId="Web-{88AB4B6B-915A-9117-392F-94671F82A33D}" dt="2023-03-07T12:19:45.041" v="1937" actId="1076"/>
          <ac:spMkLst>
            <pc:docMk/>
            <pc:sldMk cId="1577796701" sldId="313"/>
            <ac:spMk id="4" creationId="{55B4A588-806B-2B10-89CD-F3D0FE433427}"/>
          </ac:spMkLst>
        </pc:spChg>
      </pc:sldChg>
      <pc:sldChg chg="addSp modSp add replId">
        <pc:chgData name="Jaka Hedžet" userId="S::jaka.hedzet@student.um.si::7e5128a8-54a6-457b-8a29-de78e78661a6" providerId="AD" clId="Web-{88AB4B6B-915A-9117-392F-94671F82A33D}" dt="2023-03-07T12:19:48.057" v="1938" actId="20577"/>
        <pc:sldMkLst>
          <pc:docMk/>
          <pc:sldMk cId="917575656" sldId="314"/>
        </pc:sldMkLst>
        <pc:spChg chg="add mod">
          <ac:chgData name="Jaka Hedžet" userId="S::jaka.hedzet@student.um.si::7e5128a8-54a6-457b-8a29-de78e78661a6" providerId="AD" clId="Web-{88AB4B6B-915A-9117-392F-94671F82A33D}" dt="2023-03-07T12:19:48.057" v="1938" actId="20577"/>
          <ac:spMkLst>
            <pc:docMk/>
            <pc:sldMk cId="917575656" sldId="314"/>
            <ac:spMk id="4" creationId="{BD0F37A4-E339-6B57-2384-220BDCE6F5BD}"/>
          </ac:spMkLst>
        </pc:spChg>
      </pc:sldChg>
      <pc:sldChg chg="addSp modSp add replId">
        <pc:chgData name="Jaka Hedžet" userId="S::jaka.hedzet@student.um.si::7e5128a8-54a6-457b-8a29-de78e78661a6" providerId="AD" clId="Web-{88AB4B6B-915A-9117-392F-94671F82A33D}" dt="2023-03-07T12:19:26.103" v="1928" actId="20577"/>
        <pc:sldMkLst>
          <pc:docMk/>
          <pc:sldMk cId="322071759" sldId="315"/>
        </pc:sldMkLst>
        <pc:spChg chg="add mod">
          <ac:chgData name="Jaka Hedžet" userId="S::jaka.hedzet@student.um.si::7e5128a8-54a6-457b-8a29-de78e78661a6" providerId="AD" clId="Web-{88AB4B6B-915A-9117-392F-94671F82A33D}" dt="2023-03-07T12:19:26.103" v="1928" actId="20577"/>
          <ac:spMkLst>
            <pc:docMk/>
            <pc:sldMk cId="322071759" sldId="315"/>
            <ac:spMk id="4" creationId="{DE405773-6CBB-F6DE-3DCF-CE4FA5B2A761}"/>
          </ac:spMkLst>
        </pc:spChg>
      </pc:sldChg>
      <pc:sldChg chg="addSp modSp add replId">
        <pc:chgData name="Jaka Hedžet" userId="S::jaka.hedzet@student.um.si::7e5128a8-54a6-457b-8a29-de78e78661a6" providerId="AD" clId="Web-{88AB4B6B-915A-9117-392F-94671F82A33D}" dt="2023-03-07T12:19:17.821" v="1921" actId="14100"/>
        <pc:sldMkLst>
          <pc:docMk/>
          <pc:sldMk cId="1723973330" sldId="316"/>
        </pc:sldMkLst>
        <pc:spChg chg="add mod">
          <ac:chgData name="Jaka Hedžet" userId="S::jaka.hedzet@student.um.si::7e5128a8-54a6-457b-8a29-de78e78661a6" providerId="AD" clId="Web-{88AB4B6B-915A-9117-392F-94671F82A33D}" dt="2023-03-07T12:19:17.821" v="1921" actId="14100"/>
          <ac:spMkLst>
            <pc:docMk/>
            <pc:sldMk cId="1723973330" sldId="316"/>
            <ac:spMk id="4" creationId="{72DA7F1A-6E7B-68FF-5647-72F7DF40B632}"/>
          </ac:spMkLst>
        </pc:spChg>
      </pc:sldChg>
      <pc:sldChg chg="addSp modSp add replId">
        <pc:chgData name="Jaka Hedžet" userId="S::jaka.hedzet@student.um.si::7e5128a8-54a6-457b-8a29-de78e78661a6" providerId="AD" clId="Web-{88AB4B6B-915A-9117-392F-94671F82A33D}" dt="2023-03-07T12:18:55.804" v="1910" actId="14100"/>
        <pc:sldMkLst>
          <pc:docMk/>
          <pc:sldMk cId="3351245001" sldId="317"/>
        </pc:sldMkLst>
        <pc:spChg chg="add mod">
          <ac:chgData name="Jaka Hedžet" userId="S::jaka.hedzet@student.um.si::7e5128a8-54a6-457b-8a29-de78e78661a6" providerId="AD" clId="Web-{88AB4B6B-915A-9117-392F-94671F82A33D}" dt="2023-03-07T12:18:55.804" v="1910" actId="14100"/>
          <ac:spMkLst>
            <pc:docMk/>
            <pc:sldMk cId="3351245001" sldId="317"/>
            <ac:spMk id="5" creationId="{977F76A9-080C-630E-4D6D-436414A68DC9}"/>
          </ac:spMkLst>
        </pc:spChg>
      </pc:sldChg>
      <pc:sldChg chg="addSp modSp add replId">
        <pc:chgData name="Jaka Hedžet" userId="S::jaka.hedzet@student.um.si::7e5128a8-54a6-457b-8a29-de78e78661a6" providerId="AD" clId="Web-{88AB4B6B-915A-9117-392F-94671F82A33D}" dt="2023-03-07T12:18:27.146" v="1889" actId="20577"/>
        <pc:sldMkLst>
          <pc:docMk/>
          <pc:sldMk cId="2226902836" sldId="318"/>
        </pc:sldMkLst>
        <pc:spChg chg="add mod">
          <ac:chgData name="Jaka Hedžet" userId="S::jaka.hedzet@student.um.si::7e5128a8-54a6-457b-8a29-de78e78661a6" providerId="AD" clId="Web-{88AB4B6B-915A-9117-392F-94671F82A33D}" dt="2023-03-07T12:18:27.146" v="1889" actId="20577"/>
          <ac:spMkLst>
            <pc:docMk/>
            <pc:sldMk cId="2226902836" sldId="318"/>
            <ac:spMk id="6" creationId="{7777BDCD-537B-5BC9-B723-DDEBA3AEBFE2}"/>
          </ac:spMkLst>
        </pc:spChg>
      </pc:sldChg>
      <pc:sldChg chg="addSp modSp add replId">
        <pc:chgData name="Jaka Hedžet" userId="S::jaka.hedzet@student.um.si::7e5128a8-54a6-457b-8a29-de78e78661a6" providerId="AD" clId="Web-{88AB4B6B-915A-9117-392F-94671F82A33D}" dt="2023-03-07T12:18:10.113" v="1868" actId="20577"/>
        <pc:sldMkLst>
          <pc:docMk/>
          <pc:sldMk cId="4127971969" sldId="319"/>
        </pc:sldMkLst>
        <pc:spChg chg="add mod">
          <ac:chgData name="Jaka Hedžet" userId="S::jaka.hedzet@student.um.si::7e5128a8-54a6-457b-8a29-de78e78661a6" providerId="AD" clId="Web-{88AB4B6B-915A-9117-392F-94671F82A33D}" dt="2023-03-07T12:18:10.113" v="1868" actId="20577"/>
          <ac:spMkLst>
            <pc:docMk/>
            <pc:sldMk cId="4127971969" sldId="319"/>
            <ac:spMk id="3" creationId="{C5E0B72D-4FEE-107A-7A9E-3F7FD857DB5F}"/>
          </ac:spMkLst>
        </pc:spChg>
      </pc:sldChg>
      <pc:sldChg chg="addSp delSp add replId">
        <pc:chgData name="Jaka Hedžet" userId="S::jaka.hedzet@student.um.si::7e5128a8-54a6-457b-8a29-de78e78661a6" providerId="AD" clId="Web-{88AB4B6B-915A-9117-392F-94671F82A33D}" dt="2023-03-07T12:17:47.628" v="1842"/>
        <pc:sldMkLst>
          <pc:docMk/>
          <pc:sldMk cId="2237908039" sldId="320"/>
        </pc:sldMkLst>
        <pc:spChg chg="add del">
          <ac:chgData name="Jaka Hedžet" userId="S::jaka.hedzet@student.um.si::7e5128a8-54a6-457b-8a29-de78e78661a6" providerId="AD" clId="Web-{88AB4B6B-915A-9117-392F-94671F82A33D}" dt="2023-03-07T12:17:43.815" v="1840"/>
          <ac:spMkLst>
            <pc:docMk/>
            <pc:sldMk cId="2237908039" sldId="320"/>
            <ac:spMk id="3" creationId="{4C860207-04D4-960F-C47D-F8F8FD750C07}"/>
          </ac:spMkLst>
        </pc:spChg>
        <pc:spChg chg="add del">
          <ac:chgData name="Jaka Hedžet" userId="S::jaka.hedzet@student.um.si::7e5128a8-54a6-457b-8a29-de78e78661a6" providerId="AD" clId="Web-{88AB4B6B-915A-9117-392F-94671F82A33D}" dt="2023-03-07T12:17:47.628" v="1842"/>
          <ac:spMkLst>
            <pc:docMk/>
            <pc:sldMk cId="2237908039" sldId="320"/>
            <ac:spMk id="6" creationId="{0C7FCA01-37CD-F477-D5FC-B9036A2A8E49}"/>
          </ac:spMkLst>
        </pc:spChg>
      </pc:sldChg>
      <pc:sldChg chg="addSp modSp add replId">
        <pc:chgData name="Jaka Hedžet" userId="S::jaka.hedzet@student.um.si::7e5128a8-54a6-457b-8a29-de78e78661a6" providerId="AD" clId="Web-{88AB4B6B-915A-9117-392F-94671F82A33D}" dt="2023-03-07T12:17:36.471" v="1838" actId="20577"/>
        <pc:sldMkLst>
          <pc:docMk/>
          <pc:sldMk cId="3053865569" sldId="321"/>
        </pc:sldMkLst>
        <pc:spChg chg="add mod">
          <ac:chgData name="Jaka Hedžet" userId="S::jaka.hedzet@student.um.si::7e5128a8-54a6-457b-8a29-de78e78661a6" providerId="AD" clId="Web-{88AB4B6B-915A-9117-392F-94671F82A33D}" dt="2023-03-07T12:17:36.471" v="1838" actId="20577"/>
          <ac:spMkLst>
            <pc:docMk/>
            <pc:sldMk cId="3053865569" sldId="321"/>
            <ac:spMk id="4" creationId="{0A84E413-B855-CCC7-B9EC-6D67D7F9924C}"/>
          </ac:spMkLst>
        </pc:spChg>
      </pc:sldChg>
      <pc:sldChg chg="addSp modSp add replId">
        <pc:chgData name="Jaka Hedžet" userId="S::jaka.hedzet@student.um.si::7e5128a8-54a6-457b-8a29-de78e78661a6" providerId="AD" clId="Web-{88AB4B6B-915A-9117-392F-94671F82A33D}" dt="2023-03-07T12:17:26.595" v="1832" actId="1076"/>
        <pc:sldMkLst>
          <pc:docMk/>
          <pc:sldMk cId="3693253798" sldId="322"/>
        </pc:sldMkLst>
        <pc:spChg chg="add mod">
          <ac:chgData name="Jaka Hedžet" userId="S::jaka.hedzet@student.um.si::7e5128a8-54a6-457b-8a29-de78e78661a6" providerId="AD" clId="Web-{88AB4B6B-915A-9117-392F-94671F82A33D}" dt="2023-03-07T12:17:01.296" v="1827" actId="20577"/>
          <ac:spMkLst>
            <pc:docMk/>
            <pc:sldMk cId="3693253798" sldId="322"/>
            <ac:spMk id="4" creationId="{E8AB6B26-FB2B-E5AD-3E0F-BB0FC9DA4B45}"/>
          </ac:spMkLst>
        </pc:spChg>
        <pc:picChg chg="add mod">
          <ac:chgData name="Jaka Hedžet" userId="S::jaka.hedzet@student.um.si::7e5128a8-54a6-457b-8a29-de78e78661a6" providerId="AD" clId="Web-{88AB4B6B-915A-9117-392F-94671F82A33D}" dt="2023-03-07T12:17:26.595" v="1832" actId="1076"/>
          <ac:picMkLst>
            <pc:docMk/>
            <pc:sldMk cId="3693253798" sldId="322"/>
            <ac:picMk id="5" creationId="{DCDBF279-4BA8-67BE-B5E6-3C2DE347A711}"/>
          </ac:picMkLst>
        </pc:picChg>
      </pc:sldChg>
      <pc:sldChg chg="addSp modSp add replId">
        <pc:chgData name="Jaka Hedžet" userId="S::jaka.hedzet@student.um.si::7e5128a8-54a6-457b-8a29-de78e78661a6" providerId="AD" clId="Web-{88AB4B6B-915A-9117-392F-94671F82A33D}" dt="2023-03-07T12:16:49.686" v="1821" actId="20577"/>
        <pc:sldMkLst>
          <pc:docMk/>
          <pc:sldMk cId="3908264673" sldId="323"/>
        </pc:sldMkLst>
        <pc:spChg chg="add mod">
          <ac:chgData name="Jaka Hedžet" userId="S::jaka.hedzet@student.um.si::7e5128a8-54a6-457b-8a29-de78e78661a6" providerId="AD" clId="Web-{88AB4B6B-915A-9117-392F-94671F82A33D}" dt="2023-03-07T12:16:49.686" v="1821" actId="20577"/>
          <ac:spMkLst>
            <pc:docMk/>
            <pc:sldMk cId="3908264673" sldId="323"/>
            <ac:spMk id="2" creationId="{2FAA3C59-1765-3D82-6E48-538910A6DE5E}"/>
          </ac:spMkLst>
        </pc:spChg>
        <pc:spChg chg="mod">
          <ac:chgData name="Jaka Hedžet" userId="S::jaka.hedzet@student.um.si::7e5128a8-54a6-457b-8a29-de78e78661a6" providerId="AD" clId="Web-{88AB4B6B-915A-9117-392F-94671F82A33D}" dt="2023-03-07T12:16:00.949" v="1813" actId="20577"/>
          <ac:spMkLst>
            <pc:docMk/>
            <pc:sldMk cId="3908264673" sldId="323"/>
            <ac:spMk id="3" creationId="{600F0AD9-A264-691B-7EC7-E016269682D4}"/>
          </ac:spMkLst>
        </pc:spChg>
      </pc:sldChg>
      <pc:sldChg chg="modSp add replId">
        <pc:chgData name="Jaka Hedžet" userId="S::jaka.hedzet@student.um.si::7e5128a8-54a6-457b-8a29-de78e78661a6" providerId="AD" clId="Web-{88AB4B6B-915A-9117-392F-94671F82A33D}" dt="2023-03-10T11:34:00.304" v="2081" actId="20577"/>
        <pc:sldMkLst>
          <pc:docMk/>
          <pc:sldMk cId="1840587175" sldId="324"/>
        </pc:sldMkLst>
        <pc:spChg chg="mod">
          <ac:chgData name="Jaka Hedžet" userId="S::jaka.hedzet@student.um.si::7e5128a8-54a6-457b-8a29-de78e78661a6" providerId="AD" clId="Web-{88AB4B6B-915A-9117-392F-94671F82A33D}" dt="2023-03-10T11:34:00.304" v="2081" actId="20577"/>
          <ac:spMkLst>
            <pc:docMk/>
            <pc:sldMk cId="1840587175" sldId="324"/>
            <ac:spMk id="3" creationId="{E89FF5E7-D997-AB12-7FA3-D030F1E7BBBB}"/>
          </ac:spMkLst>
        </pc:spChg>
      </pc:sldChg>
      <pc:sldChg chg="new">
        <pc:chgData name="Jaka Hedžet" userId="S::jaka.hedzet@student.um.si::7e5128a8-54a6-457b-8a29-de78e78661a6" providerId="AD" clId="Web-{88AB4B6B-915A-9117-392F-94671F82A33D}" dt="2023-03-07T12:25:36.892" v="2053"/>
        <pc:sldMkLst>
          <pc:docMk/>
          <pc:sldMk cId="3915587237" sldId="325"/>
        </pc:sldMkLst>
      </pc:sldChg>
      <pc:sldChg chg="addSp modSp new mod modClrScheme chgLayout">
        <pc:chgData name="Jaka Hedžet" userId="S::jaka.hedzet@student.um.si::7e5128a8-54a6-457b-8a29-de78e78661a6" providerId="AD" clId="Web-{88AB4B6B-915A-9117-392F-94671F82A33D}" dt="2023-03-07T12:25:46.783" v="2065" actId="20577"/>
        <pc:sldMkLst>
          <pc:docMk/>
          <pc:sldMk cId="3037662059" sldId="326"/>
        </pc:sldMkLst>
        <pc:spChg chg="add mod">
          <ac:chgData name="Jaka Hedžet" userId="S::jaka.hedzet@student.um.si::7e5128a8-54a6-457b-8a29-de78e78661a6" providerId="AD" clId="Web-{88AB4B6B-915A-9117-392F-94671F82A33D}" dt="2023-03-07T12:25:46.783" v="2065" actId="20577"/>
          <ac:spMkLst>
            <pc:docMk/>
            <pc:sldMk cId="3037662059" sldId="326"/>
            <ac:spMk id="2" creationId="{C61DF416-5F93-F321-FE32-1DA2EC6F5514}"/>
          </ac:spMkLst>
        </pc:spChg>
      </pc:sldChg>
      <pc:sldChg chg="addSp modSp new">
        <pc:chgData name="Jaka Hedžet" userId="S::jaka.hedzet@student.um.si::7e5128a8-54a6-457b-8a29-de78e78661a6" providerId="AD" clId="Web-{88AB4B6B-915A-9117-392F-94671F82A33D}" dt="2023-03-10T11:41:23.705" v="2183" actId="20577"/>
        <pc:sldMkLst>
          <pc:docMk/>
          <pc:sldMk cId="507055158" sldId="327"/>
        </pc:sldMkLst>
        <pc:spChg chg="add mod">
          <ac:chgData name="Jaka Hedžet" userId="S::jaka.hedzet@student.um.si::7e5128a8-54a6-457b-8a29-de78e78661a6" providerId="AD" clId="Web-{88AB4B6B-915A-9117-392F-94671F82A33D}" dt="2023-03-10T11:41:23.705" v="2183" actId="20577"/>
          <ac:spMkLst>
            <pc:docMk/>
            <pc:sldMk cId="507055158" sldId="327"/>
            <ac:spMk id="3" creationId="{44653F73-59B5-20AC-1B69-D19D56E516CC}"/>
          </ac:spMkLst>
        </pc:spChg>
      </pc:sldChg>
      <pc:sldChg chg="addSp new">
        <pc:chgData name="Jaka Hedžet" userId="S::jaka.hedzet@student.um.si::7e5128a8-54a6-457b-8a29-de78e78661a6" providerId="AD" clId="Web-{88AB4B6B-915A-9117-392F-94671F82A33D}" dt="2023-03-10T11:41:26.095" v="2185"/>
        <pc:sldMkLst>
          <pc:docMk/>
          <pc:sldMk cId="722119934" sldId="328"/>
        </pc:sldMkLst>
        <pc:spChg chg="add">
          <ac:chgData name="Jaka Hedžet" userId="S::jaka.hedzet@student.um.si::7e5128a8-54a6-457b-8a29-de78e78661a6" providerId="AD" clId="Web-{88AB4B6B-915A-9117-392F-94671F82A33D}" dt="2023-03-10T11:41:26.095" v="2185"/>
          <ac:spMkLst>
            <pc:docMk/>
            <pc:sldMk cId="722119934" sldId="328"/>
            <ac:spMk id="3" creationId="{D48EFECB-3802-137C-F90C-26F292A7F7E1}"/>
          </ac:spMkLst>
        </pc:spChg>
      </pc:sldChg>
      <pc:sldMasterChg chg="del delSldLayout">
        <pc:chgData name="Jaka Hedžet" userId="S::jaka.hedzet@student.um.si::7e5128a8-54a6-457b-8a29-de78e78661a6" providerId="AD" clId="Web-{88AB4B6B-915A-9117-392F-94671F82A33D}" dt="2023-03-06T09:30:45.782" v="0"/>
        <pc:sldMasterMkLst>
          <pc:docMk/>
          <pc:sldMasterMk cId="3457773565" sldId="2147483648"/>
        </pc:sldMasterMkLst>
        <pc:sldLayoutChg chg="del">
          <pc:chgData name="Jaka Hedžet" userId="S::jaka.hedzet@student.um.si::7e5128a8-54a6-457b-8a29-de78e78661a6" providerId="AD" clId="Web-{88AB4B6B-915A-9117-392F-94671F82A33D}" dt="2023-03-06T09:30:45.782" v="0"/>
          <pc:sldLayoutMkLst>
            <pc:docMk/>
            <pc:sldMasterMk cId="3457773565" sldId="2147483648"/>
            <pc:sldLayoutMk cId="3029814889" sldId="2147483649"/>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442701709" sldId="2147483650"/>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1873381848" sldId="2147483651"/>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1380649506" sldId="2147483652"/>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3780276249" sldId="2147483653"/>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70350663" sldId="2147483654"/>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2444084449" sldId="2147483655"/>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3080789317" sldId="2147483656"/>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1970163292" sldId="2147483657"/>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467893936" sldId="2147483658"/>
          </pc:sldLayoutMkLst>
        </pc:sldLayoutChg>
        <pc:sldLayoutChg chg="del">
          <pc:chgData name="Jaka Hedžet" userId="S::jaka.hedzet@student.um.si::7e5128a8-54a6-457b-8a29-de78e78661a6" providerId="AD" clId="Web-{88AB4B6B-915A-9117-392F-94671F82A33D}" dt="2023-03-06T09:30:45.782" v="0"/>
          <pc:sldLayoutMkLst>
            <pc:docMk/>
            <pc:sldMasterMk cId="3457773565" sldId="2147483648"/>
            <pc:sldLayoutMk cId="3821355096" sldId="2147483659"/>
          </pc:sldLayoutMkLst>
        </pc:sldLayoutChg>
      </pc:sldMasterChg>
      <pc:sldMasterChg chg="add del addSldLayout delSldLayout modSldLayout">
        <pc:chgData name="Jaka Hedžet" userId="S::jaka.hedzet@student.um.si::7e5128a8-54a6-457b-8a29-de78e78661a6" providerId="AD" clId="Web-{88AB4B6B-915A-9117-392F-94671F82A33D}" dt="2023-03-06T09:30:55.283" v="1"/>
        <pc:sldMasterMkLst>
          <pc:docMk/>
          <pc:sldMasterMk cId="1504687640" sldId="2147483660"/>
        </pc:sldMasterMkLst>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624256556" sldId="2147483661"/>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2367899882" sldId="2147483662"/>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3019637646" sldId="2147483663"/>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4191618406" sldId="2147483664"/>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1547742559" sldId="2147483665"/>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4229284216" sldId="2147483666"/>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3961787185" sldId="2147483667"/>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4030269962" sldId="2147483668"/>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353777758" sldId="2147483669"/>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4028255157" sldId="2147483670"/>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1853491951" sldId="2147483671"/>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514630969" sldId="2147483672"/>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361922236" sldId="2147483673"/>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1525017908" sldId="2147483674"/>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2818698485" sldId="2147483675"/>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2233797123" sldId="2147483676"/>
          </pc:sldLayoutMkLst>
        </pc:sldLayoutChg>
        <pc:sldLayoutChg chg="add del mod replId">
          <pc:chgData name="Jaka Hedžet" userId="S::jaka.hedzet@student.um.si::7e5128a8-54a6-457b-8a29-de78e78661a6" providerId="AD" clId="Web-{88AB4B6B-915A-9117-392F-94671F82A33D}" dt="2023-03-06T09:30:55.283" v="1"/>
          <pc:sldLayoutMkLst>
            <pc:docMk/>
            <pc:sldMasterMk cId="1504687640" sldId="2147483660"/>
            <pc:sldLayoutMk cId="1156476302" sldId="2147483677"/>
          </pc:sldLayoutMkLst>
        </pc:sldLayoutChg>
      </pc:sldMasterChg>
      <pc:sldMasterChg chg="add addSldLayout modSldLayout">
        <pc:chgData name="Jaka Hedžet" userId="S::jaka.hedzet@student.um.si::7e5128a8-54a6-457b-8a29-de78e78661a6" providerId="AD" clId="Web-{88AB4B6B-915A-9117-392F-94671F82A33D}" dt="2023-03-06T09:30:55.283" v="1"/>
        <pc:sldMasterMkLst>
          <pc:docMk/>
          <pc:sldMasterMk cId="3566234752" sldId="2147483678"/>
        </pc:sldMasterMkLst>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3471015499" sldId="2147483679"/>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1793651207" sldId="2147483680"/>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995276069" sldId="2147483681"/>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3557361747" sldId="2147483682"/>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261905193" sldId="2147483683"/>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156864796" sldId="2147483684"/>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2147014401" sldId="2147483685"/>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2487960384" sldId="2147483686"/>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939794407" sldId="2147483687"/>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3135307130" sldId="2147483688"/>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632352034" sldId="2147483689"/>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1599403677" sldId="2147483690"/>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1313982168" sldId="2147483691"/>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502623598" sldId="2147483692"/>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34540082" sldId="2147483693"/>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503527500" sldId="2147483694"/>
          </pc:sldLayoutMkLst>
        </pc:sldLayoutChg>
        <pc:sldLayoutChg chg="add mod replId">
          <pc:chgData name="Jaka Hedžet" userId="S::jaka.hedzet@student.um.si::7e5128a8-54a6-457b-8a29-de78e78661a6" providerId="AD" clId="Web-{88AB4B6B-915A-9117-392F-94671F82A33D}" dt="2023-03-06T09:30:55.283" v="1"/>
          <pc:sldLayoutMkLst>
            <pc:docMk/>
            <pc:sldMasterMk cId="3566234752" sldId="2147483678"/>
            <pc:sldLayoutMk cId="2891823148" sldId="2147483695"/>
          </pc:sldLayoutMkLst>
        </pc:sldLayoutChg>
      </pc:sldMasterChg>
    </pc:docChg>
  </pc:docChgLst>
  <pc:docChgLst>
    <pc:chgData name="Jaka Hedžet" userId="S::jaka.hedzet@student.um.si::7e5128a8-54a6-457b-8a29-de78e78661a6" providerId="AD" clId="Web-{C38A1FD4-3693-B556-BC7C-FB4F0454FEF1}"/>
    <pc:docChg chg="addSld modSld">
      <pc:chgData name="Jaka Hedžet" userId="S::jaka.hedzet@student.um.si::7e5128a8-54a6-457b-8a29-de78e78661a6" providerId="AD" clId="Web-{C38A1FD4-3693-B556-BC7C-FB4F0454FEF1}" dt="2023-03-10T11:52:09.484" v="250" actId="20577"/>
      <pc:docMkLst>
        <pc:docMk/>
      </pc:docMkLst>
      <pc:sldChg chg="modSp">
        <pc:chgData name="Jaka Hedžet" userId="S::jaka.hedzet@student.um.si::7e5128a8-54a6-457b-8a29-de78e78661a6" providerId="AD" clId="Web-{C38A1FD4-3693-B556-BC7C-FB4F0454FEF1}" dt="2023-03-10T11:52:02.874" v="248" actId="20577"/>
        <pc:sldMkLst>
          <pc:docMk/>
          <pc:sldMk cId="722119934" sldId="328"/>
        </pc:sldMkLst>
        <pc:spChg chg="mod">
          <ac:chgData name="Jaka Hedžet" userId="S::jaka.hedzet@student.um.si::7e5128a8-54a6-457b-8a29-de78e78661a6" providerId="AD" clId="Web-{C38A1FD4-3693-B556-BC7C-FB4F0454FEF1}" dt="2023-03-10T11:52:02.874" v="248" actId="20577"/>
          <ac:spMkLst>
            <pc:docMk/>
            <pc:sldMk cId="722119934" sldId="328"/>
            <ac:spMk id="3" creationId="{D48EFECB-3802-137C-F90C-26F292A7F7E1}"/>
          </ac:spMkLst>
        </pc:spChg>
      </pc:sldChg>
      <pc:sldChg chg="modSp add replId">
        <pc:chgData name="Jaka Hedžet" userId="S::jaka.hedzet@student.um.si::7e5128a8-54a6-457b-8a29-de78e78661a6" providerId="AD" clId="Web-{C38A1FD4-3693-B556-BC7C-FB4F0454FEF1}" dt="2023-03-10T11:52:09.484" v="250" actId="20577"/>
        <pc:sldMkLst>
          <pc:docMk/>
          <pc:sldMk cId="720417586" sldId="329"/>
        </pc:sldMkLst>
        <pc:spChg chg="mod">
          <ac:chgData name="Jaka Hedžet" userId="S::jaka.hedzet@student.um.si::7e5128a8-54a6-457b-8a29-de78e78661a6" providerId="AD" clId="Web-{C38A1FD4-3693-B556-BC7C-FB4F0454FEF1}" dt="2023-03-10T11:52:09.484" v="250" actId="20577"/>
          <ac:spMkLst>
            <pc:docMk/>
            <pc:sldMk cId="720417586" sldId="329"/>
            <ac:spMk id="3" creationId="{D48EFECB-3802-137C-F90C-26F292A7F7E1}"/>
          </ac:spMkLst>
        </pc:spChg>
      </pc:sldChg>
    </pc:docChg>
  </pc:docChgLst>
  <pc:docChgLst>
    <pc:chgData name="Jaka Hedžet" userId="S::jaka.hedzet@student.um.si::7e5128a8-54a6-457b-8a29-de78e78661a6" providerId="AD" clId="Web-{DCC82931-7FA2-A1EB-1E74-1662F205BAEC}"/>
    <pc:docChg chg="addSld delSld modSld sldOrd">
      <pc:chgData name="Jaka Hedžet" userId="S::jaka.hedzet@student.um.si::7e5128a8-54a6-457b-8a29-de78e78661a6" providerId="AD" clId="Web-{DCC82931-7FA2-A1EB-1E74-1662F205BAEC}" dt="2023-03-31T07:20:56.540" v="1402" actId="20577"/>
      <pc:docMkLst>
        <pc:docMk/>
      </pc:docMkLst>
      <pc:sldChg chg="modSp">
        <pc:chgData name="Jaka Hedžet" userId="S::jaka.hedzet@student.um.si::7e5128a8-54a6-457b-8a29-de78e78661a6" providerId="AD" clId="Web-{DCC82931-7FA2-A1EB-1E74-1662F205BAEC}" dt="2023-03-30T12:53:17.613" v="897" actId="20577"/>
        <pc:sldMkLst>
          <pc:docMk/>
          <pc:sldMk cId="3953146449" sldId="260"/>
        </pc:sldMkLst>
        <pc:spChg chg="mod">
          <ac:chgData name="Jaka Hedžet" userId="S::jaka.hedzet@student.um.si::7e5128a8-54a6-457b-8a29-de78e78661a6" providerId="AD" clId="Web-{DCC82931-7FA2-A1EB-1E74-1662F205BAEC}" dt="2023-03-30T12:53:17.613" v="897" actId="20577"/>
          <ac:spMkLst>
            <pc:docMk/>
            <pc:sldMk cId="3953146449" sldId="260"/>
            <ac:spMk id="3" creationId="{2E466903-2C02-6DFB-AE4A-06651C5A6C32}"/>
          </ac:spMkLst>
        </pc:spChg>
      </pc:sldChg>
      <pc:sldChg chg="modSp">
        <pc:chgData name="Jaka Hedžet" userId="S::jaka.hedzet@student.um.si::7e5128a8-54a6-457b-8a29-de78e78661a6" providerId="AD" clId="Web-{DCC82931-7FA2-A1EB-1E74-1662F205BAEC}" dt="2023-03-30T12:49:22.835" v="813" actId="20577"/>
        <pc:sldMkLst>
          <pc:docMk/>
          <pc:sldMk cId="2902677162" sldId="263"/>
        </pc:sldMkLst>
        <pc:spChg chg="mod">
          <ac:chgData name="Jaka Hedžet" userId="S::jaka.hedzet@student.um.si::7e5128a8-54a6-457b-8a29-de78e78661a6" providerId="AD" clId="Web-{DCC82931-7FA2-A1EB-1E74-1662F205BAEC}" dt="2023-03-30T12:49:22.835" v="813" actId="20577"/>
          <ac:spMkLst>
            <pc:docMk/>
            <pc:sldMk cId="2902677162" sldId="263"/>
            <ac:spMk id="3" creationId="{7A1CA393-DAD8-6268-66A2-858B211827A6}"/>
          </ac:spMkLst>
        </pc:spChg>
      </pc:sldChg>
      <pc:sldChg chg="modSp ord">
        <pc:chgData name="Jaka Hedžet" userId="S::jaka.hedzet@student.um.si::7e5128a8-54a6-457b-8a29-de78e78661a6" providerId="AD" clId="Web-{DCC82931-7FA2-A1EB-1E74-1662F205BAEC}" dt="2023-03-30T13:08:41.225" v="1249" actId="20577"/>
        <pc:sldMkLst>
          <pc:docMk/>
          <pc:sldMk cId="4056975613" sldId="283"/>
        </pc:sldMkLst>
        <pc:spChg chg="mod">
          <ac:chgData name="Jaka Hedžet" userId="S::jaka.hedzet@student.um.si::7e5128a8-54a6-457b-8a29-de78e78661a6" providerId="AD" clId="Web-{DCC82931-7FA2-A1EB-1E74-1662F205BAEC}" dt="2023-03-30T13:08:41.225" v="1249" actId="20577"/>
          <ac:spMkLst>
            <pc:docMk/>
            <pc:sldMk cId="4056975613" sldId="283"/>
            <ac:spMk id="3" creationId="{A812CB78-AD99-9CD8-A70F-CDD2648DD031}"/>
          </ac:spMkLst>
        </pc:spChg>
      </pc:sldChg>
      <pc:sldChg chg="addSp delSp modSp">
        <pc:chgData name="Jaka Hedžet" userId="S::jaka.hedzet@student.um.si::7e5128a8-54a6-457b-8a29-de78e78661a6" providerId="AD" clId="Web-{DCC82931-7FA2-A1EB-1E74-1662F205BAEC}" dt="2023-03-28T12:52:40.734" v="276"/>
        <pc:sldMkLst>
          <pc:docMk/>
          <pc:sldMk cId="2314887845" sldId="286"/>
        </pc:sldMkLst>
        <pc:spChg chg="add mod">
          <ac:chgData name="Jaka Hedžet" userId="S::jaka.hedzet@student.um.si::7e5128a8-54a6-457b-8a29-de78e78661a6" providerId="AD" clId="Web-{DCC82931-7FA2-A1EB-1E74-1662F205BAEC}" dt="2023-03-28T12:52:26.890" v="275" actId="1076"/>
          <ac:spMkLst>
            <pc:docMk/>
            <pc:sldMk cId="2314887845" sldId="286"/>
            <ac:spMk id="5" creationId="{EDC7B812-2139-E8B5-AB5E-28E35758839D}"/>
          </ac:spMkLst>
        </pc:spChg>
        <pc:spChg chg="add mod">
          <ac:chgData name="Jaka Hedžet" userId="S::jaka.hedzet@student.um.si::7e5128a8-54a6-457b-8a29-de78e78661a6" providerId="AD" clId="Web-{DCC82931-7FA2-A1EB-1E74-1662F205BAEC}" dt="2023-03-28T12:52:40.734" v="276"/>
          <ac:spMkLst>
            <pc:docMk/>
            <pc:sldMk cId="2314887845" sldId="286"/>
            <ac:spMk id="6" creationId="{DB099F7D-EA9E-E53F-5274-EBF3548EE582}"/>
          </ac:spMkLst>
        </pc:spChg>
        <pc:picChg chg="mod">
          <ac:chgData name="Jaka Hedžet" userId="S::jaka.hedzet@student.um.si::7e5128a8-54a6-457b-8a29-de78e78661a6" providerId="AD" clId="Web-{DCC82931-7FA2-A1EB-1E74-1662F205BAEC}" dt="2023-03-28T12:49:57.636" v="254" actId="14100"/>
          <ac:picMkLst>
            <pc:docMk/>
            <pc:sldMk cId="2314887845" sldId="286"/>
            <ac:picMk id="4" creationId="{1741DE12-BC07-7CD5-CC29-7791E84C7D89}"/>
          </ac:picMkLst>
        </pc:picChg>
        <pc:cxnChg chg="add del mod">
          <ac:chgData name="Jaka Hedžet" userId="S::jaka.hedzet@student.um.si::7e5128a8-54a6-457b-8a29-de78e78661a6" providerId="AD" clId="Web-{DCC82931-7FA2-A1EB-1E74-1662F205BAEC}" dt="2023-03-28T12:50:59.122" v="264"/>
          <ac:cxnSpMkLst>
            <pc:docMk/>
            <pc:sldMk cId="2314887845" sldId="286"/>
            <ac:cxnSpMk id="2" creationId="{50A4C40A-4855-0CCE-BBA2-54744259837C}"/>
          </ac:cxnSpMkLst>
        </pc:cxnChg>
      </pc:sldChg>
      <pc:sldChg chg="ord">
        <pc:chgData name="Jaka Hedžet" userId="S::jaka.hedzet@student.um.si::7e5128a8-54a6-457b-8a29-de78e78661a6" providerId="AD" clId="Web-{DCC82931-7FA2-A1EB-1E74-1662F205BAEC}" dt="2023-03-30T12:54:13.647" v="907"/>
        <pc:sldMkLst>
          <pc:docMk/>
          <pc:sldMk cId="1478049551" sldId="293"/>
        </pc:sldMkLst>
      </pc:sldChg>
      <pc:sldChg chg="addSp delSp modSp modMedia addAnim delAnim">
        <pc:chgData name="Jaka Hedžet" userId="S::jaka.hedzet@student.um.si::7e5128a8-54a6-457b-8a29-de78e78661a6" providerId="AD" clId="Web-{DCC82931-7FA2-A1EB-1E74-1662F205BAEC}" dt="2023-03-31T07:18:52.801" v="1298" actId="20577"/>
        <pc:sldMkLst>
          <pc:docMk/>
          <pc:sldMk cId="2201223704" sldId="330"/>
        </pc:sldMkLst>
        <pc:spChg chg="mod">
          <ac:chgData name="Jaka Hedžet" userId="S::jaka.hedzet@student.um.si::7e5128a8-54a6-457b-8a29-de78e78661a6" providerId="AD" clId="Web-{DCC82931-7FA2-A1EB-1E74-1662F205BAEC}" dt="2023-03-31T07:18:52.801" v="1298" actId="20577"/>
          <ac:spMkLst>
            <pc:docMk/>
            <pc:sldMk cId="2201223704" sldId="330"/>
            <ac:spMk id="3" creationId="{7FE642A2-1AB1-E3C6-C586-5B57FBA7CF1B}"/>
          </ac:spMkLst>
        </pc:spChg>
        <pc:picChg chg="add del mod">
          <ac:chgData name="Jaka Hedžet" userId="S::jaka.hedzet@student.um.si::7e5128a8-54a6-457b-8a29-de78e78661a6" providerId="AD" clId="Web-{DCC82931-7FA2-A1EB-1E74-1662F205BAEC}" dt="2023-03-31T07:03:06.675" v="1252"/>
          <ac:picMkLst>
            <pc:docMk/>
            <pc:sldMk cId="2201223704" sldId="330"/>
            <ac:picMk id="2" creationId="{6D519DC4-01CC-4229-1517-2EBB78F7ED98}"/>
          </ac:picMkLst>
        </pc:picChg>
        <pc:picChg chg="add mod">
          <ac:chgData name="Jaka Hedžet" userId="S::jaka.hedzet@student.um.si::7e5128a8-54a6-457b-8a29-de78e78661a6" providerId="AD" clId="Web-{DCC82931-7FA2-A1EB-1E74-1662F205BAEC}" dt="2023-03-31T07:15:09.419" v="1278" actId="1076"/>
          <ac:picMkLst>
            <pc:docMk/>
            <pc:sldMk cId="2201223704" sldId="330"/>
            <ac:picMk id="4" creationId="{28B6FEDD-D789-C37F-3ED4-E944026D7394}"/>
          </ac:picMkLst>
        </pc:picChg>
        <pc:picChg chg="add mod">
          <ac:chgData name="Jaka Hedžet" userId="S::jaka.hedzet@student.um.si::7e5128a8-54a6-457b-8a29-de78e78661a6" providerId="AD" clId="Web-{DCC82931-7FA2-A1EB-1E74-1662F205BAEC}" dt="2023-03-31T07:15:11.466" v="1279" actId="1076"/>
          <ac:picMkLst>
            <pc:docMk/>
            <pc:sldMk cId="2201223704" sldId="330"/>
            <ac:picMk id="5" creationId="{A5BC12B3-401F-E544-A27F-456567D6FD54}"/>
          </ac:picMkLst>
        </pc:picChg>
        <pc:picChg chg="add mod">
          <ac:chgData name="Jaka Hedžet" userId="S::jaka.hedzet@student.um.si::7e5128a8-54a6-457b-8a29-de78e78661a6" providerId="AD" clId="Web-{DCC82931-7FA2-A1EB-1E74-1662F205BAEC}" dt="2023-03-31T07:15:31.091" v="1283" actId="1076"/>
          <ac:picMkLst>
            <pc:docMk/>
            <pc:sldMk cId="2201223704" sldId="330"/>
            <ac:picMk id="6" creationId="{9D95E204-687C-2B0F-5D9C-777011EECD96}"/>
          </ac:picMkLst>
        </pc:picChg>
        <pc:picChg chg="add mod">
          <ac:chgData name="Jaka Hedžet" userId="S::jaka.hedzet@student.um.si::7e5128a8-54a6-457b-8a29-de78e78661a6" providerId="AD" clId="Web-{DCC82931-7FA2-A1EB-1E74-1662F205BAEC}" dt="2023-03-31T07:15:56.842" v="1294" actId="1076"/>
          <ac:picMkLst>
            <pc:docMk/>
            <pc:sldMk cId="2201223704" sldId="330"/>
            <ac:picMk id="7" creationId="{70205913-4FA9-44A6-9097-84A57F765A15}"/>
          </ac:picMkLst>
        </pc:picChg>
      </pc:sldChg>
      <pc:sldChg chg="addSp delSp modSp new del mod modClrScheme chgLayout">
        <pc:chgData name="Jaka Hedžet" userId="S::jaka.hedzet@student.um.si::7e5128a8-54a6-457b-8a29-de78e78661a6" providerId="AD" clId="Web-{DCC82931-7FA2-A1EB-1E74-1662F205BAEC}" dt="2023-03-30T12:59:10.663" v="1039"/>
        <pc:sldMkLst>
          <pc:docMk/>
          <pc:sldMk cId="1262512948" sldId="334"/>
        </pc:sldMkLst>
        <pc:spChg chg="add del mod">
          <ac:chgData name="Jaka Hedžet" userId="S::jaka.hedzet@student.um.si::7e5128a8-54a6-457b-8a29-de78e78661a6" providerId="AD" clId="Web-{DCC82931-7FA2-A1EB-1E74-1662F205BAEC}" dt="2023-03-28T06:50:55.257" v="2"/>
          <ac:spMkLst>
            <pc:docMk/>
            <pc:sldMk cId="1262512948" sldId="334"/>
            <ac:spMk id="2" creationId="{AA8161CA-8C89-698F-AF8D-5CC9BFEDCEE5}"/>
          </ac:spMkLst>
        </pc:spChg>
        <pc:spChg chg="add mod">
          <ac:chgData name="Jaka Hedžet" userId="S::jaka.hedzet@student.um.si::7e5128a8-54a6-457b-8a29-de78e78661a6" providerId="AD" clId="Web-{DCC82931-7FA2-A1EB-1E74-1662F205BAEC}" dt="2023-03-28T06:57:23.842" v="114" actId="20577"/>
          <ac:spMkLst>
            <pc:docMk/>
            <pc:sldMk cId="1262512948" sldId="334"/>
            <ac:spMk id="4" creationId="{CDC230B3-92E0-8EE7-50D3-50733F8C9BA8}"/>
          </ac:spMkLst>
        </pc:spChg>
        <pc:spChg chg="add del">
          <ac:chgData name="Jaka Hedžet" userId="S::jaka.hedzet@student.um.si::7e5128a8-54a6-457b-8a29-de78e78661a6" providerId="AD" clId="Web-{DCC82931-7FA2-A1EB-1E74-1662F205BAEC}" dt="2023-03-28T06:51:13.430" v="11"/>
          <ac:spMkLst>
            <pc:docMk/>
            <pc:sldMk cId="1262512948" sldId="334"/>
            <ac:spMk id="6" creationId="{1EFEFC53-C695-7BFD-1596-27828BF1B149}"/>
          </ac:spMkLst>
        </pc:spChg>
      </pc:sldChg>
      <pc:sldChg chg="addSp modSp new del">
        <pc:chgData name="Jaka Hedžet" userId="S::jaka.hedzet@student.um.si::7e5128a8-54a6-457b-8a29-de78e78661a6" providerId="AD" clId="Web-{DCC82931-7FA2-A1EB-1E74-1662F205BAEC}" dt="2023-03-30T12:59:13.210" v="1040"/>
        <pc:sldMkLst>
          <pc:docMk/>
          <pc:sldMk cId="1329813507" sldId="335"/>
        </pc:sldMkLst>
        <pc:spChg chg="add mod">
          <ac:chgData name="Jaka Hedžet" userId="S::jaka.hedzet@student.um.si::7e5128a8-54a6-457b-8a29-de78e78661a6" providerId="AD" clId="Web-{DCC82931-7FA2-A1EB-1E74-1662F205BAEC}" dt="2023-03-28T07:08:13.114" v="212" actId="20577"/>
          <ac:spMkLst>
            <pc:docMk/>
            <pc:sldMk cId="1329813507" sldId="335"/>
            <ac:spMk id="3" creationId="{5757D26E-524B-FB57-931C-3AF7D4EF7051}"/>
          </ac:spMkLst>
        </pc:spChg>
      </pc:sldChg>
      <pc:sldChg chg="addSp delSp modSp new mod modClrScheme chgLayout">
        <pc:chgData name="Jaka Hedžet" userId="S::jaka.hedzet@student.um.si::7e5128a8-54a6-457b-8a29-de78e78661a6" providerId="AD" clId="Web-{DCC82931-7FA2-A1EB-1E74-1662F205BAEC}" dt="2023-03-28T07:22:11.147" v="232" actId="20577"/>
        <pc:sldMkLst>
          <pc:docMk/>
          <pc:sldMk cId="1497069324" sldId="336"/>
        </pc:sldMkLst>
        <pc:spChg chg="add del mod">
          <ac:chgData name="Jaka Hedžet" userId="S::jaka.hedzet@student.um.si::7e5128a8-54a6-457b-8a29-de78e78661a6" providerId="AD" clId="Web-{DCC82931-7FA2-A1EB-1E74-1662F205BAEC}" dt="2023-03-28T07:11:03.202" v="221"/>
          <ac:spMkLst>
            <pc:docMk/>
            <pc:sldMk cId="1497069324" sldId="336"/>
            <ac:spMk id="2" creationId="{66B36771-AB70-5C98-7A56-BFD04A2B6970}"/>
          </ac:spMkLst>
        </pc:spChg>
        <pc:spChg chg="add del mod">
          <ac:chgData name="Jaka Hedžet" userId="S::jaka.hedzet@student.um.si::7e5128a8-54a6-457b-8a29-de78e78661a6" providerId="AD" clId="Web-{DCC82931-7FA2-A1EB-1E74-1662F205BAEC}" dt="2023-03-28T07:09:56.729" v="216"/>
          <ac:spMkLst>
            <pc:docMk/>
            <pc:sldMk cId="1497069324" sldId="336"/>
            <ac:spMk id="3" creationId="{96C6E501-A313-8A6F-E53F-0BCE8407B1D0}"/>
          </ac:spMkLst>
        </pc:spChg>
        <pc:spChg chg="add del mod">
          <ac:chgData name="Jaka Hedžet" userId="S::jaka.hedzet@student.um.si::7e5128a8-54a6-457b-8a29-de78e78661a6" providerId="AD" clId="Web-{DCC82931-7FA2-A1EB-1E74-1662F205BAEC}" dt="2023-03-28T07:17:37.756" v="222"/>
          <ac:spMkLst>
            <pc:docMk/>
            <pc:sldMk cId="1497069324" sldId="336"/>
            <ac:spMk id="6" creationId="{07CE9DA7-6153-6CE9-4B2E-21BFB58E20EB}"/>
          </ac:spMkLst>
        </pc:spChg>
        <pc:spChg chg="add mod">
          <ac:chgData name="Jaka Hedžet" userId="S::jaka.hedzet@student.um.si::7e5128a8-54a6-457b-8a29-de78e78661a6" providerId="AD" clId="Web-{DCC82931-7FA2-A1EB-1E74-1662F205BAEC}" dt="2023-03-28T07:22:11.147" v="232" actId="20577"/>
          <ac:spMkLst>
            <pc:docMk/>
            <pc:sldMk cId="1497069324" sldId="336"/>
            <ac:spMk id="8" creationId="{90F966AD-EBF7-6741-7F81-56337AB395ED}"/>
          </ac:spMkLst>
        </pc:spChg>
        <pc:picChg chg="add del mod">
          <ac:chgData name="Jaka Hedžet" userId="S::jaka.hedzet@student.um.si::7e5128a8-54a6-457b-8a29-de78e78661a6" providerId="AD" clId="Web-{DCC82931-7FA2-A1EB-1E74-1662F205BAEC}" dt="2023-03-28T07:10:55.030" v="220"/>
          <ac:picMkLst>
            <pc:docMk/>
            <pc:sldMk cId="1497069324" sldId="336"/>
            <ac:picMk id="4" creationId="{252C0C04-0717-94AC-9D19-61F2C1647B52}"/>
          </ac:picMkLst>
        </pc:picChg>
      </pc:sldChg>
      <pc:sldChg chg="add del">
        <pc:chgData name="Jaka Hedžet" userId="S::jaka.hedzet@student.um.si::7e5128a8-54a6-457b-8a29-de78e78661a6" providerId="AD" clId="Web-{DCC82931-7FA2-A1EB-1E74-1662F205BAEC}" dt="2023-03-28T07:23:50.653" v="241"/>
        <pc:sldMkLst>
          <pc:docMk/>
          <pc:sldMk cId="1249396859" sldId="337"/>
        </pc:sldMkLst>
      </pc:sldChg>
      <pc:sldChg chg="addSp modSp new ord">
        <pc:chgData name="Jaka Hedžet" userId="S::jaka.hedzet@student.um.si::7e5128a8-54a6-457b-8a29-de78e78661a6" providerId="AD" clId="Web-{DCC82931-7FA2-A1EB-1E74-1662F205BAEC}" dt="2023-03-28T07:24:58.423" v="252" actId="20577"/>
        <pc:sldMkLst>
          <pc:docMk/>
          <pc:sldMk cId="3134812598" sldId="338"/>
        </pc:sldMkLst>
        <pc:spChg chg="add mod">
          <ac:chgData name="Jaka Hedžet" userId="S::jaka.hedzet@student.um.si::7e5128a8-54a6-457b-8a29-de78e78661a6" providerId="AD" clId="Web-{DCC82931-7FA2-A1EB-1E74-1662F205BAEC}" dt="2023-03-28T07:24:58.423" v="252" actId="20577"/>
          <ac:spMkLst>
            <pc:docMk/>
            <pc:sldMk cId="3134812598" sldId="338"/>
            <ac:spMk id="3" creationId="{1B0398E0-F5C9-447E-BADF-68DD7B2E960B}"/>
          </ac:spMkLst>
        </pc:spChg>
        <pc:picChg chg="add mod">
          <ac:chgData name="Jaka Hedžet" userId="S::jaka.hedzet@student.um.si::7e5128a8-54a6-457b-8a29-de78e78661a6" providerId="AD" clId="Web-{DCC82931-7FA2-A1EB-1E74-1662F205BAEC}" dt="2023-03-28T07:24:31.093" v="249" actId="1076"/>
          <ac:picMkLst>
            <pc:docMk/>
            <pc:sldMk cId="3134812598" sldId="338"/>
            <ac:picMk id="5" creationId="{40AC283D-879F-AF26-03A9-4DD76A8D15C1}"/>
          </ac:picMkLst>
        </pc:picChg>
      </pc:sldChg>
      <pc:sldChg chg="new del">
        <pc:chgData name="Jaka Hedžet" userId="S::jaka.hedzet@student.um.si::7e5128a8-54a6-457b-8a29-de78e78661a6" providerId="AD" clId="Web-{DCC82931-7FA2-A1EB-1E74-1662F205BAEC}" dt="2023-03-28T07:23:35.262" v="235"/>
        <pc:sldMkLst>
          <pc:docMk/>
          <pc:sldMk cId="4212926795" sldId="338"/>
        </pc:sldMkLst>
      </pc:sldChg>
      <pc:sldChg chg="addSp modSp new">
        <pc:chgData name="Jaka Hedžet" userId="S::jaka.hedzet@student.um.si::7e5128a8-54a6-457b-8a29-de78e78661a6" providerId="AD" clId="Web-{DCC82931-7FA2-A1EB-1E74-1662F205BAEC}" dt="2023-03-28T12:58:53.915" v="418" actId="20577"/>
        <pc:sldMkLst>
          <pc:docMk/>
          <pc:sldMk cId="2247359841" sldId="339"/>
        </pc:sldMkLst>
        <pc:spChg chg="add mod">
          <ac:chgData name="Jaka Hedžet" userId="S::jaka.hedzet@student.um.si::7e5128a8-54a6-457b-8a29-de78e78661a6" providerId="AD" clId="Web-{DCC82931-7FA2-A1EB-1E74-1662F205BAEC}" dt="2023-03-28T12:58:53.915" v="418" actId="20577"/>
          <ac:spMkLst>
            <pc:docMk/>
            <pc:sldMk cId="2247359841" sldId="339"/>
            <ac:spMk id="3" creationId="{6CE008A0-FAC0-6477-3480-24EE621B88E2}"/>
          </ac:spMkLst>
        </pc:spChg>
      </pc:sldChg>
      <pc:sldChg chg="addSp modSp new">
        <pc:chgData name="Jaka Hedžet" userId="S::jaka.hedzet@student.um.si::7e5128a8-54a6-457b-8a29-de78e78661a6" providerId="AD" clId="Web-{DCC82931-7FA2-A1EB-1E74-1662F205BAEC}" dt="2023-03-30T08:54:44.343" v="592" actId="20577"/>
        <pc:sldMkLst>
          <pc:docMk/>
          <pc:sldMk cId="2656245839" sldId="340"/>
        </pc:sldMkLst>
        <pc:spChg chg="add mod">
          <ac:chgData name="Jaka Hedžet" userId="S::jaka.hedzet@student.um.si::7e5128a8-54a6-457b-8a29-de78e78661a6" providerId="AD" clId="Web-{DCC82931-7FA2-A1EB-1E74-1662F205BAEC}" dt="2023-03-30T08:54:44.343" v="592" actId="20577"/>
          <ac:spMkLst>
            <pc:docMk/>
            <pc:sldMk cId="2656245839" sldId="340"/>
            <ac:spMk id="3" creationId="{D1C09272-2E87-F4A6-5F5F-363CDED1410A}"/>
          </ac:spMkLst>
        </pc:spChg>
      </pc:sldChg>
      <pc:sldChg chg="addSp modSp new">
        <pc:chgData name="Jaka Hedžet" userId="S::jaka.hedzet@student.um.si::7e5128a8-54a6-457b-8a29-de78e78661a6" providerId="AD" clId="Web-{DCC82931-7FA2-A1EB-1E74-1662F205BAEC}" dt="2023-03-30T09:00:00.962" v="652" actId="20577"/>
        <pc:sldMkLst>
          <pc:docMk/>
          <pc:sldMk cId="3405012395" sldId="341"/>
        </pc:sldMkLst>
        <pc:spChg chg="add mod">
          <ac:chgData name="Jaka Hedžet" userId="S::jaka.hedzet@student.um.si::7e5128a8-54a6-457b-8a29-de78e78661a6" providerId="AD" clId="Web-{DCC82931-7FA2-A1EB-1E74-1662F205BAEC}" dt="2023-03-30T09:00:00.962" v="652" actId="20577"/>
          <ac:spMkLst>
            <pc:docMk/>
            <pc:sldMk cId="3405012395" sldId="341"/>
            <ac:spMk id="3" creationId="{B432B38D-3026-F083-0030-213DC582A693}"/>
          </ac:spMkLst>
        </pc:spChg>
      </pc:sldChg>
      <pc:sldChg chg="addSp modSp new">
        <pc:chgData name="Jaka Hedžet" userId="S::jaka.hedzet@student.um.si::7e5128a8-54a6-457b-8a29-de78e78661a6" providerId="AD" clId="Web-{DCC82931-7FA2-A1EB-1E74-1662F205BAEC}" dt="2023-03-30T09:01:32.652" v="660" actId="20577"/>
        <pc:sldMkLst>
          <pc:docMk/>
          <pc:sldMk cId="2468681954" sldId="342"/>
        </pc:sldMkLst>
        <pc:spChg chg="add mod">
          <ac:chgData name="Jaka Hedžet" userId="S::jaka.hedzet@student.um.si::7e5128a8-54a6-457b-8a29-de78e78661a6" providerId="AD" clId="Web-{DCC82931-7FA2-A1EB-1E74-1662F205BAEC}" dt="2023-03-30T09:01:32.652" v="660" actId="20577"/>
          <ac:spMkLst>
            <pc:docMk/>
            <pc:sldMk cId="2468681954" sldId="342"/>
            <ac:spMk id="3" creationId="{733847C7-BA19-9F99-F36C-AE1C91CFA970}"/>
          </ac:spMkLst>
        </pc:spChg>
      </pc:sldChg>
      <pc:sldChg chg="addSp modSp new">
        <pc:chgData name="Jaka Hedžet" userId="S::jaka.hedzet@student.um.si::7e5128a8-54a6-457b-8a29-de78e78661a6" providerId="AD" clId="Web-{DCC82931-7FA2-A1EB-1E74-1662F205BAEC}" dt="2023-03-30T09:02:38.139" v="692" actId="20577"/>
        <pc:sldMkLst>
          <pc:docMk/>
          <pc:sldMk cId="2428285412" sldId="343"/>
        </pc:sldMkLst>
        <pc:spChg chg="add mod">
          <ac:chgData name="Jaka Hedžet" userId="S::jaka.hedzet@student.um.si::7e5128a8-54a6-457b-8a29-de78e78661a6" providerId="AD" clId="Web-{DCC82931-7FA2-A1EB-1E74-1662F205BAEC}" dt="2023-03-30T09:02:38.139" v="692" actId="20577"/>
          <ac:spMkLst>
            <pc:docMk/>
            <pc:sldMk cId="2428285412" sldId="343"/>
            <ac:spMk id="3" creationId="{C9469983-4EED-6009-ECB2-7A305AB953AE}"/>
          </ac:spMkLst>
        </pc:spChg>
      </pc:sldChg>
      <pc:sldChg chg="addSp modSp new">
        <pc:chgData name="Jaka Hedžet" userId="S::jaka.hedzet@student.um.si::7e5128a8-54a6-457b-8a29-de78e78661a6" providerId="AD" clId="Web-{DCC82931-7FA2-A1EB-1E74-1662F205BAEC}" dt="2023-03-30T12:46:47.593" v="799" actId="20577"/>
        <pc:sldMkLst>
          <pc:docMk/>
          <pc:sldMk cId="463149680" sldId="344"/>
        </pc:sldMkLst>
        <pc:spChg chg="add mod">
          <ac:chgData name="Jaka Hedžet" userId="S::jaka.hedzet@student.um.si::7e5128a8-54a6-457b-8a29-de78e78661a6" providerId="AD" clId="Web-{DCC82931-7FA2-A1EB-1E74-1662F205BAEC}" dt="2023-03-30T12:46:47.593" v="799" actId="20577"/>
          <ac:spMkLst>
            <pc:docMk/>
            <pc:sldMk cId="463149680" sldId="344"/>
            <ac:spMk id="3" creationId="{CC644AC6-7422-E149-C09E-1288B737A8A3}"/>
          </ac:spMkLst>
        </pc:spChg>
      </pc:sldChg>
      <pc:sldChg chg="addSp modSp new">
        <pc:chgData name="Jaka Hedžet" userId="S::jaka.hedzet@student.um.si::7e5128a8-54a6-457b-8a29-de78e78661a6" providerId="AD" clId="Web-{DCC82931-7FA2-A1EB-1E74-1662F205BAEC}" dt="2023-03-30T12:51:16.169" v="840" actId="20577"/>
        <pc:sldMkLst>
          <pc:docMk/>
          <pc:sldMk cId="1112032172" sldId="345"/>
        </pc:sldMkLst>
        <pc:spChg chg="add mod">
          <ac:chgData name="Jaka Hedžet" userId="S::jaka.hedzet@student.um.si::7e5128a8-54a6-457b-8a29-de78e78661a6" providerId="AD" clId="Web-{DCC82931-7FA2-A1EB-1E74-1662F205BAEC}" dt="2023-03-30T12:51:16.169" v="840" actId="20577"/>
          <ac:spMkLst>
            <pc:docMk/>
            <pc:sldMk cId="1112032172" sldId="345"/>
            <ac:spMk id="3" creationId="{17277FD9-57A2-566E-CA6C-07CDC9CBB48D}"/>
          </ac:spMkLst>
        </pc:spChg>
      </pc:sldChg>
      <pc:sldChg chg="modSp add replId">
        <pc:chgData name="Jaka Hedžet" userId="S::jaka.hedzet@student.um.si::7e5128a8-54a6-457b-8a29-de78e78661a6" providerId="AD" clId="Web-{DCC82931-7FA2-A1EB-1E74-1662F205BAEC}" dt="2023-03-30T12:54:01.491" v="905" actId="20577"/>
        <pc:sldMkLst>
          <pc:docMk/>
          <pc:sldMk cId="2803928634" sldId="346"/>
        </pc:sldMkLst>
        <pc:spChg chg="mod">
          <ac:chgData name="Jaka Hedžet" userId="S::jaka.hedzet@student.um.si::7e5128a8-54a6-457b-8a29-de78e78661a6" providerId="AD" clId="Web-{DCC82931-7FA2-A1EB-1E74-1662F205BAEC}" dt="2023-03-30T12:54:01.491" v="905" actId="20577"/>
          <ac:spMkLst>
            <pc:docMk/>
            <pc:sldMk cId="2803928634" sldId="346"/>
            <ac:spMk id="3" creationId="{E89FF5E7-D997-AB12-7FA3-D030F1E7BBBB}"/>
          </ac:spMkLst>
        </pc:spChg>
      </pc:sldChg>
      <pc:sldChg chg="modSp add replId">
        <pc:chgData name="Jaka Hedžet" userId="S::jaka.hedzet@student.um.si::7e5128a8-54a6-457b-8a29-de78e78661a6" providerId="AD" clId="Web-{DCC82931-7FA2-A1EB-1E74-1662F205BAEC}" dt="2023-03-30T12:54:44.415" v="937" actId="20577"/>
        <pc:sldMkLst>
          <pc:docMk/>
          <pc:sldMk cId="881761474" sldId="347"/>
        </pc:sldMkLst>
        <pc:spChg chg="mod">
          <ac:chgData name="Jaka Hedžet" userId="S::jaka.hedzet@student.um.si::7e5128a8-54a6-457b-8a29-de78e78661a6" providerId="AD" clId="Web-{DCC82931-7FA2-A1EB-1E74-1662F205BAEC}" dt="2023-03-30T12:54:44.415" v="937" actId="20577"/>
          <ac:spMkLst>
            <pc:docMk/>
            <pc:sldMk cId="881761474" sldId="347"/>
            <ac:spMk id="3" creationId="{894FF500-9F65-37BD-E023-06BBC2CFC6A2}"/>
          </ac:spMkLst>
        </pc:spChg>
      </pc:sldChg>
      <pc:sldChg chg="addSp modSp add replId">
        <pc:chgData name="Jaka Hedžet" userId="S::jaka.hedzet@student.um.si::7e5128a8-54a6-457b-8a29-de78e78661a6" providerId="AD" clId="Web-{DCC82931-7FA2-A1EB-1E74-1662F205BAEC}" dt="2023-03-30T12:55:49.090" v="987" actId="14100"/>
        <pc:sldMkLst>
          <pc:docMk/>
          <pc:sldMk cId="4124868007" sldId="348"/>
        </pc:sldMkLst>
        <pc:spChg chg="add mod">
          <ac:chgData name="Jaka Hedžet" userId="S::jaka.hedzet@student.um.si::7e5128a8-54a6-457b-8a29-de78e78661a6" providerId="AD" clId="Web-{DCC82931-7FA2-A1EB-1E74-1662F205BAEC}" dt="2023-03-30T12:55:49.090" v="987" actId="14100"/>
          <ac:spMkLst>
            <pc:docMk/>
            <pc:sldMk cId="4124868007" sldId="348"/>
            <ac:spMk id="4" creationId="{6DC45341-6166-9972-8656-2B7BF96BA8CB}"/>
          </ac:spMkLst>
        </pc:spChg>
      </pc:sldChg>
      <pc:sldChg chg="addSp modSp add replId">
        <pc:chgData name="Jaka Hedžet" userId="S::jaka.hedzet@student.um.si::7e5128a8-54a6-457b-8a29-de78e78661a6" providerId="AD" clId="Web-{DCC82931-7FA2-A1EB-1E74-1662F205BAEC}" dt="2023-03-30T12:56:12.591" v="993" actId="20577"/>
        <pc:sldMkLst>
          <pc:docMk/>
          <pc:sldMk cId="3491957097" sldId="349"/>
        </pc:sldMkLst>
        <pc:spChg chg="add mod">
          <ac:chgData name="Jaka Hedžet" userId="S::jaka.hedzet@student.um.si::7e5128a8-54a6-457b-8a29-de78e78661a6" providerId="AD" clId="Web-{DCC82931-7FA2-A1EB-1E74-1662F205BAEC}" dt="2023-03-30T12:56:12.591" v="993" actId="20577"/>
          <ac:spMkLst>
            <pc:docMk/>
            <pc:sldMk cId="3491957097" sldId="349"/>
            <ac:spMk id="4" creationId="{FFF88D5C-D8E8-C6F8-0814-4B4DA842AFCD}"/>
          </ac:spMkLst>
        </pc:spChg>
      </pc:sldChg>
      <pc:sldChg chg="addSp modSp add replId">
        <pc:chgData name="Jaka Hedžet" userId="S::jaka.hedzet@student.um.si::7e5128a8-54a6-457b-8a29-de78e78661a6" providerId="AD" clId="Web-{DCC82931-7FA2-A1EB-1E74-1662F205BAEC}" dt="2023-03-30T12:55:33.964" v="964" actId="14100"/>
        <pc:sldMkLst>
          <pc:docMk/>
          <pc:sldMk cId="353862539" sldId="350"/>
        </pc:sldMkLst>
        <pc:spChg chg="add mod">
          <ac:chgData name="Jaka Hedžet" userId="S::jaka.hedzet@student.um.si::7e5128a8-54a6-457b-8a29-de78e78661a6" providerId="AD" clId="Web-{DCC82931-7FA2-A1EB-1E74-1662F205BAEC}" dt="2023-03-30T12:55:33.964" v="964" actId="14100"/>
          <ac:spMkLst>
            <pc:docMk/>
            <pc:sldMk cId="353862539" sldId="350"/>
            <ac:spMk id="4" creationId="{62317CEF-E651-4DE7-879D-0E2931CEE92B}"/>
          </ac:spMkLst>
        </pc:spChg>
      </pc:sldChg>
      <pc:sldChg chg="addSp modSp new">
        <pc:chgData name="Jaka Hedžet" userId="S::jaka.hedzet@student.um.si::7e5128a8-54a6-457b-8a29-de78e78661a6" providerId="AD" clId="Web-{DCC82931-7FA2-A1EB-1E74-1662F205BAEC}" dt="2023-03-30T12:56:57.219" v="1001" actId="20577"/>
        <pc:sldMkLst>
          <pc:docMk/>
          <pc:sldMk cId="628545059" sldId="351"/>
        </pc:sldMkLst>
        <pc:spChg chg="add mod">
          <ac:chgData name="Jaka Hedžet" userId="S::jaka.hedzet@student.um.si::7e5128a8-54a6-457b-8a29-de78e78661a6" providerId="AD" clId="Web-{DCC82931-7FA2-A1EB-1E74-1662F205BAEC}" dt="2023-03-30T12:56:57.219" v="1001" actId="20577"/>
          <ac:spMkLst>
            <pc:docMk/>
            <pc:sldMk cId="628545059" sldId="351"/>
            <ac:spMk id="3" creationId="{5E0B5579-1F5C-A21C-CDB8-837C2713A296}"/>
          </ac:spMkLst>
        </pc:spChg>
      </pc:sldChg>
      <pc:sldChg chg="addSp delSp modSp add replId">
        <pc:chgData name="Jaka Hedžet" userId="S::jaka.hedzet@student.um.si::7e5128a8-54a6-457b-8a29-de78e78661a6" providerId="AD" clId="Web-{DCC82931-7FA2-A1EB-1E74-1662F205BAEC}" dt="2023-03-30T12:58:34.349" v="1035" actId="1076"/>
        <pc:sldMkLst>
          <pc:docMk/>
          <pc:sldMk cId="3829654145" sldId="352"/>
        </pc:sldMkLst>
        <pc:spChg chg="add mod">
          <ac:chgData name="Jaka Hedžet" userId="S::jaka.hedzet@student.um.si::7e5128a8-54a6-457b-8a29-de78e78661a6" providerId="AD" clId="Web-{DCC82931-7FA2-A1EB-1E74-1662F205BAEC}" dt="2023-03-30T12:58:34.349" v="1035" actId="1076"/>
          <ac:spMkLst>
            <pc:docMk/>
            <pc:sldMk cId="3829654145" sldId="352"/>
            <ac:spMk id="2" creationId="{D3B3ED48-990C-78EB-50C5-2F1CE75CCEB6}"/>
          </ac:spMkLst>
        </pc:spChg>
        <pc:spChg chg="add mod">
          <ac:chgData name="Jaka Hedžet" userId="S::jaka.hedzet@student.um.si::7e5128a8-54a6-457b-8a29-de78e78661a6" providerId="AD" clId="Web-{DCC82931-7FA2-A1EB-1E74-1662F205BAEC}" dt="2023-03-30T12:58:34.302" v="1034" actId="20577"/>
          <ac:spMkLst>
            <pc:docMk/>
            <pc:sldMk cId="3829654145" sldId="352"/>
            <ac:spMk id="4" creationId="{E72875D5-68FE-51E8-9F7E-BA2221FA49B1}"/>
          </ac:spMkLst>
        </pc:spChg>
        <pc:spChg chg="del mod">
          <ac:chgData name="Jaka Hedžet" userId="S::jaka.hedzet@student.um.si::7e5128a8-54a6-457b-8a29-de78e78661a6" providerId="AD" clId="Web-{DCC82931-7FA2-A1EB-1E74-1662F205BAEC}" dt="2023-03-30T12:58:10.269" v="1011"/>
          <ac:spMkLst>
            <pc:docMk/>
            <pc:sldMk cId="3829654145" sldId="352"/>
            <ac:spMk id="8" creationId="{90F966AD-EBF7-6741-7F81-56337AB395ED}"/>
          </ac:spMkLst>
        </pc:spChg>
      </pc:sldChg>
      <pc:sldChg chg="modSp add replId">
        <pc:chgData name="Jaka Hedžet" userId="S::jaka.hedzet@student.um.si::7e5128a8-54a6-457b-8a29-de78e78661a6" providerId="AD" clId="Web-{DCC82931-7FA2-A1EB-1E74-1662F205BAEC}" dt="2023-03-30T12:59:05.975" v="1038" actId="20577"/>
        <pc:sldMkLst>
          <pc:docMk/>
          <pc:sldMk cId="762142898" sldId="353"/>
        </pc:sldMkLst>
        <pc:spChg chg="mod">
          <ac:chgData name="Jaka Hedžet" userId="S::jaka.hedzet@student.um.si::7e5128a8-54a6-457b-8a29-de78e78661a6" providerId="AD" clId="Web-{DCC82931-7FA2-A1EB-1E74-1662F205BAEC}" dt="2023-03-30T12:59:05.975" v="1038" actId="20577"/>
          <ac:spMkLst>
            <pc:docMk/>
            <pc:sldMk cId="762142898" sldId="353"/>
            <ac:spMk id="3" creationId="{CC644AC6-7422-E149-C09E-1288B737A8A3}"/>
          </ac:spMkLst>
        </pc:spChg>
      </pc:sldChg>
      <pc:sldChg chg="new">
        <pc:chgData name="Jaka Hedžet" userId="S::jaka.hedzet@student.um.si::7e5128a8-54a6-457b-8a29-de78e78661a6" providerId="AD" clId="Web-{DCC82931-7FA2-A1EB-1E74-1662F205BAEC}" dt="2023-03-30T12:59:34.352" v="1041"/>
        <pc:sldMkLst>
          <pc:docMk/>
          <pc:sldMk cId="2465036801" sldId="354"/>
        </pc:sldMkLst>
      </pc:sldChg>
      <pc:sldChg chg="new">
        <pc:chgData name="Jaka Hedžet" userId="S::jaka.hedzet@student.um.si::7e5128a8-54a6-457b-8a29-de78e78661a6" providerId="AD" clId="Web-{DCC82931-7FA2-A1EB-1E74-1662F205BAEC}" dt="2023-03-30T12:59:35.524" v="1042"/>
        <pc:sldMkLst>
          <pc:docMk/>
          <pc:sldMk cId="4237043541" sldId="355"/>
        </pc:sldMkLst>
      </pc:sldChg>
      <pc:sldChg chg="addSp modSp new mod modClrScheme chgLayout">
        <pc:chgData name="Jaka Hedžet" userId="S::jaka.hedzet@student.um.si::7e5128a8-54a6-457b-8a29-de78e78661a6" providerId="AD" clId="Web-{DCC82931-7FA2-A1EB-1E74-1662F205BAEC}" dt="2023-03-30T13:00:08.572" v="1072" actId="20577"/>
        <pc:sldMkLst>
          <pc:docMk/>
          <pc:sldMk cId="57856028" sldId="356"/>
        </pc:sldMkLst>
        <pc:spChg chg="add mod">
          <ac:chgData name="Jaka Hedžet" userId="S::jaka.hedzet@student.um.si::7e5128a8-54a6-457b-8a29-de78e78661a6" providerId="AD" clId="Web-{DCC82931-7FA2-A1EB-1E74-1662F205BAEC}" dt="2023-03-30T13:00:08.572" v="1072" actId="20577"/>
          <ac:spMkLst>
            <pc:docMk/>
            <pc:sldMk cId="57856028" sldId="356"/>
            <ac:spMk id="2" creationId="{D4911C3E-E561-237E-C2C3-FA44812DDE04}"/>
          </ac:spMkLst>
        </pc:spChg>
      </pc:sldChg>
      <pc:sldChg chg="addSp modSp add replId">
        <pc:chgData name="Jaka Hedžet" userId="S::jaka.hedzet@student.um.si::7e5128a8-54a6-457b-8a29-de78e78661a6" providerId="AD" clId="Web-{DCC82931-7FA2-A1EB-1E74-1662F205BAEC}" dt="2023-03-30T13:08:35.443" v="1247" actId="20577"/>
        <pc:sldMkLst>
          <pc:docMk/>
          <pc:sldMk cId="1636574536" sldId="357"/>
        </pc:sldMkLst>
        <pc:spChg chg="mod">
          <ac:chgData name="Jaka Hedžet" userId="S::jaka.hedzet@student.um.si::7e5128a8-54a6-457b-8a29-de78e78661a6" providerId="AD" clId="Web-{DCC82931-7FA2-A1EB-1E74-1662F205BAEC}" dt="2023-03-30T13:08:35.443" v="1247" actId="20577"/>
          <ac:spMkLst>
            <pc:docMk/>
            <pc:sldMk cId="1636574536" sldId="357"/>
            <ac:spMk id="3" creationId="{A812CB78-AD99-9CD8-A70F-CDD2648DD031}"/>
          </ac:spMkLst>
        </pc:spChg>
        <pc:spChg chg="add mod">
          <ac:chgData name="Jaka Hedžet" userId="S::jaka.hedzet@student.um.si::7e5128a8-54a6-457b-8a29-de78e78661a6" providerId="AD" clId="Web-{DCC82931-7FA2-A1EB-1E74-1662F205BAEC}" dt="2023-03-30T13:08:17.755" v="1245" actId="1076"/>
          <ac:spMkLst>
            <pc:docMk/>
            <pc:sldMk cId="1636574536" sldId="357"/>
            <ac:spMk id="4" creationId="{F2DD832A-3ECA-F775-29FF-34BE7753DE33}"/>
          </ac:spMkLst>
        </pc:spChg>
      </pc:sldChg>
      <pc:sldChg chg="addSp modSp add replId">
        <pc:chgData name="Jaka Hedžet" userId="S::jaka.hedzet@student.um.si::7e5128a8-54a6-457b-8a29-de78e78661a6" providerId="AD" clId="Web-{DCC82931-7FA2-A1EB-1E74-1662F205BAEC}" dt="2023-03-30T13:08:07.004" v="1242" actId="20577"/>
        <pc:sldMkLst>
          <pc:docMk/>
          <pc:sldMk cId="934307115" sldId="358"/>
        </pc:sldMkLst>
        <pc:spChg chg="add mod">
          <ac:chgData name="Jaka Hedžet" userId="S::jaka.hedzet@student.um.si::7e5128a8-54a6-457b-8a29-de78e78661a6" providerId="AD" clId="Web-{DCC82931-7FA2-A1EB-1E74-1662F205BAEC}" dt="2023-03-30T13:08:07.004" v="1242" actId="20577"/>
          <ac:spMkLst>
            <pc:docMk/>
            <pc:sldMk cId="934307115" sldId="358"/>
            <ac:spMk id="4" creationId="{5D215342-9AA2-F2BE-4AAA-80635BA54849}"/>
          </ac:spMkLst>
        </pc:spChg>
      </pc:sldChg>
      <pc:sldChg chg="addSp modSp add replId">
        <pc:chgData name="Jaka Hedžet" userId="S::jaka.hedzet@student.um.si::7e5128a8-54a6-457b-8a29-de78e78661a6" providerId="AD" clId="Web-{DCC82931-7FA2-A1EB-1E74-1662F205BAEC}" dt="2023-03-30T13:07:47.675" v="1238" actId="14100"/>
        <pc:sldMkLst>
          <pc:docMk/>
          <pc:sldMk cId="2740314726" sldId="359"/>
        </pc:sldMkLst>
        <pc:spChg chg="add mod">
          <ac:chgData name="Jaka Hedžet" userId="S::jaka.hedzet@student.um.si::7e5128a8-54a6-457b-8a29-de78e78661a6" providerId="AD" clId="Web-{DCC82931-7FA2-A1EB-1E74-1662F205BAEC}" dt="2023-03-30T13:07:47.675" v="1238" actId="14100"/>
          <ac:spMkLst>
            <pc:docMk/>
            <pc:sldMk cId="2740314726" sldId="359"/>
            <ac:spMk id="4" creationId="{C8417BDA-B6A8-BDDA-E1DF-D25D2288F135}"/>
          </ac:spMkLst>
        </pc:spChg>
      </pc:sldChg>
      <pc:sldChg chg="addSp modSp add replId">
        <pc:chgData name="Jaka Hedžet" userId="S::jaka.hedzet@student.um.si::7e5128a8-54a6-457b-8a29-de78e78661a6" providerId="AD" clId="Web-{DCC82931-7FA2-A1EB-1E74-1662F205BAEC}" dt="2023-03-30T13:07:35.252" v="1227" actId="1076"/>
        <pc:sldMkLst>
          <pc:docMk/>
          <pc:sldMk cId="2973296533" sldId="360"/>
        </pc:sldMkLst>
        <pc:spChg chg="add mod">
          <ac:chgData name="Jaka Hedžet" userId="S::jaka.hedzet@student.um.si::7e5128a8-54a6-457b-8a29-de78e78661a6" providerId="AD" clId="Web-{DCC82931-7FA2-A1EB-1E74-1662F205BAEC}" dt="2023-03-30T13:07:30.815" v="1224" actId="20577"/>
          <ac:spMkLst>
            <pc:docMk/>
            <pc:sldMk cId="2973296533" sldId="360"/>
            <ac:spMk id="4" creationId="{451ACA8B-7BC1-618D-D144-9D289274FC41}"/>
          </ac:spMkLst>
        </pc:spChg>
        <pc:picChg chg="add mod">
          <ac:chgData name="Jaka Hedžet" userId="S::jaka.hedzet@student.um.si::7e5128a8-54a6-457b-8a29-de78e78661a6" providerId="AD" clId="Web-{DCC82931-7FA2-A1EB-1E74-1662F205BAEC}" dt="2023-03-30T13:07:35.252" v="1227" actId="1076"/>
          <ac:picMkLst>
            <pc:docMk/>
            <pc:sldMk cId="2973296533" sldId="360"/>
            <ac:picMk id="5" creationId="{29B88DB0-0749-415B-1420-E3295D4B5437}"/>
          </ac:picMkLst>
        </pc:picChg>
      </pc:sldChg>
      <pc:sldChg chg="addSp modSp add replId">
        <pc:chgData name="Jaka Hedžet" userId="S::jaka.hedzet@student.um.si::7e5128a8-54a6-457b-8a29-de78e78661a6" providerId="AD" clId="Web-{DCC82931-7FA2-A1EB-1E74-1662F205BAEC}" dt="2023-03-30T13:07:09.860" v="1217" actId="20577"/>
        <pc:sldMkLst>
          <pc:docMk/>
          <pc:sldMk cId="4097104553" sldId="361"/>
        </pc:sldMkLst>
        <pc:spChg chg="add mod">
          <ac:chgData name="Jaka Hedžet" userId="S::jaka.hedzet@student.um.si::7e5128a8-54a6-457b-8a29-de78e78661a6" providerId="AD" clId="Web-{DCC82931-7FA2-A1EB-1E74-1662F205BAEC}" dt="2023-03-30T13:07:09.860" v="1217" actId="20577"/>
          <ac:spMkLst>
            <pc:docMk/>
            <pc:sldMk cId="4097104553" sldId="361"/>
            <ac:spMk id="4" creationId="{616DEDC4-B86D-6BC8-298C-0806A8FBA356}"/>
          </ac:spMkLst>
        </pc:spChg>
      </pc:sldChg>
      <pc:sldChg chg="addSp modSp add replId">
        <pc:chgData name="Jaka Hedžet" userId="S::jaka.hedzet@student.um.si::7e5128a8-54a6-457b-8a29-de78e78661a6" providerId="AD" clId="Web-{DCC82931-7FA2-A1EB-1E74-1662F205BAEC}" dt="2023-03-30T13:07:04.610" v="1215" actId="20577"/>
        <pc:sldMkLst>
          <pc:docMk/>
          <pc:sldMk cId="2741035108" sldId="362"/>
        </pc:sldMkLst>
        <pc:spChg chg="add mod">
          <ac:chgData name="Jaka Hedžet" userId="S::jaka.hedzet@student.um.si::7e5128a8-54a6-457b-8a29-de78e78661a6" providerId="AD" clId="Web-{DCC82931-7FA2-A1EB-1E74-1662F205BAEC}" dt="2023-03-30T13:07:04.610" v="1215" actId="20577"/>
          <ac:spMkLst>
            <pc:docMk/>
            <pc:sldMk cId="2741035108" sldId="362"/>
            <ac:spMk id="4" creationId="{5C194B26-053D-F0C3-DED6-75BC9D3FDEFA}"/>
          </ac:spMkLst>
        </pc:spChg>
      </pc:sldChg>
      <pc:sldChg chg="addSp modSp add replId">
        <pc:chgData name="Jaka Hedžet" userId="S::jaka.hedzet@student.um.si::7e5128a8-54a6-457b-8a29-de78e78661a6" providerId="AD" clId="Web-{DCC82931-7FA2-A1EB-1E74-1662F205BAEC}" dt="2023-03-30T13:06:56.719" v="1209" actId="20577"/>
        <pc:sldMkLst>
          <pc:docMk/>
          <pc:sldMk cId="4057942719" sldId="363"/>
        </pc:sldMkLst>
        <pc:spChg chg="mod">
          <ac:chgData name="Jaka Hedžet" userId="S::jaka.hedzet@student.um.si::7e5128a8-54a6-457b-8a29-de78e78661a6" providerId="AD" clId="Web-{DCC82931-7FA2-A1EB-1E74-1662F205BAEC}" dt="2023-03-30T13:06:56.719" v="1209" actId="20577"/>
          <ac:spMkLst>
            <pc:docMk/>
            <pc:sldMk cId="4057942719" sldId="363"/>
            <ac:spMk id="3" creationId="{D1C09272-2E87-F4A6-5F5F-363CDED1410A}"/>
          </ac:spMkLst>
        </pc:spChg>
        <pc:spChg chg="add mod">
          <ac:chgData name="Jaka Hedžet" userId="S::jaka.hedzet@student.um.si::7e5128a8-54a6-457b-8a29-de78e78661a6" providerId="AD" clId="Web-{DCC82931-7FA2-A1EB-1E74-1662F205BAEC}" dt="2023-03-30T13:06:30.061" v="1199" actId="20577"/>
          <ac:spMkLst>
            <pc:docMk/>
            <pc:sldMk cId="4057942719" sldId="363"/>
            <ac:spMk id="4" creationId="{84A9100E-E5CD-A101-AC27-D54BF3ED5945}"/>
          </ac:spMkLst>
        </pc:spChg>
      </pc:sldChg>
      <pc:sldChg chg="addSp delSp modSp add replId">
        <pc:chgData name="Jaka Hedžet" userId="S::jaka.hedzet@student.um.si::7e5128a8-54a6-457b-8a29-de78e78661a6" providerId="AD" clId="Web-{DCC82931-7FA2-A1EB-1E74-1662F205BAEC}" dt="2023-03-30T13:06:24.702" v="1197"/>
        <pc:sldMkLst>
          <pc:docMk/>
          <pc:sldMk cId="254261936" sldId="364"/>
        </pc:sldMkLst>
        <pc:spChg chg="add mod">
          <ac:chgData name="Jaka Hedžet" userId="S::jaka.hedzet@student.um.si::7e5128a8-54a6-457b-8a29-de78e78661a6" providerId="AD" clId="Web-{DCC82931-7FA2-A1EB-1E74-1662F205BAEC}" dt="2023-03-30T13:06:13.076" v="1192" actId="20577"/>
          <ac:spMkLst>
            <pc:docMk/>
            <pc:sldMk cId="254261936" sldId="364"/>
            <ac:spMk id="4" creationId="{306B316B-45A9-E835-4132-0E2466D7062A}"/>
          </ac:spMkLst>
        </pc:spChg>
        <pc:picChg chg="add mod">
          <ac:chgData name="Jaka Hedžet" userId="S::jaka.hedzet@student.um.si::7e5128a8-54a6-457b-8a29-de78e78661a6" providerId="AD" clId="Web-{DCC82931-7FA2-A1EB-1E74-1662F205BAEC}" dt="2023-03-30T13:06:18.686" v="1195" actId="1076"/>
          <ac:picMkLst>
            <pc:docMk/>
            <pc:sldMk cId="254261936" sldId="364"/>
            <ac:picMk id="5" creationId="{753E7292-AF4E-32D5-DA46-54F4405AA8BF}"/>
          </ac:picMkLst>
        </pc:picChg>
        <pc:picChg chg="add del mod">
          <ac:chgData name="Jaka Hedžet" userId="S::jaka.hedzet@student.um.si::7e5128a8-54a6-457b-8a29-de78e78661a6" providerId="AD" clId="Web-{DCC82931-7FA2-A1EB-1E74-1662F205BAEC}" dt="2023-03-30T13:06:24.702" v="1197"/>
          <ac:picMkLst>
            <pc:docMk/>
            <pc:sldMk cId="254261936" sldId="364"/>
            <ac:picMk id="6" creationId="{DA91F70B-6E33-899A-7C38-AB95A076FF59}"/>
          </ac:picMkLst>
        </pc:picChg>
      </pc:sldChg>
      <pc:sldChg chg="addSp modSp add replId">
        <pc:chgData name="Jaka Hedžet" userId="S::jaka.hedzet@student.um.si::7e5128a8-54a6-457b-8a29-de78e78661a6" providerId="AD" clId="Web-{DCC82931-7FA2-A1EB-1E74-1662F205BAEC}" dt="2023-03-30T13:05:57.528" v="1189" actId="1076"/>
        <pc:sldMkLst>
          <pc:docMk/>
          <pc:sldMk cId="2306896883" sldId="365"/>
        </pc:sldMkLst>
        <pc:spChg chg="add mod">
          <ac:chgData name="Jaka Hedžet" userId="S::jaka.hedzet@student.um.si::7e5128a8-54a6-457b-8a29-de78e78661a6" providerId="AD" clId="Web-{DCC82931-7FA2-A1EB-1E74-1662F205BAEC}" dt="2023-03-30T13:05:55.716" v="1188" actId="20577"/>
          <ac:spMkLst>
            <pc:docMk/>
            <pc:sldMk cId="2306896883" sldId="365"/>
            <ac:spMk id="4" creationId="{45B3DD7D-8840-63B1-FABD-D4E51F2E666E}"/>
          </ac:spMkLst>
        </pc:spChg>
        <pc:picChg chg="mod">
          <ac:chgData name="Jaka Hedžet" userId="S::jaka.hedzet@student.um.si::7e5128a8-54a6-457b-8a29-de78e78661a6" providerId="AD" clId="Web-{DCC82931-7FA2-A1EB-1E74-1662F205BAEC}" dt="2023-03-30T13:05:57.528" v="1189" actId="1076"/>
          <ac:picMkLst>
            <pc:docMk/>
            <pc:sldMk cId="2306896883" sldId="365"/>
            <ac:picMk id="5" creationId="{40AC283D-879F-AF26-03A9-4DD76A8D15C1}"/>
          </ac:picMkLst>
        </pc:picChg>
      </pc:sldChg>
      <pc:sldChg chg="addSp modSp add replId">
        <pc:chgData name="Jaka Hedžet" userId="S::jaka.hedzet@student.um.si::7e5128a8-54a6-457b-8a29-de78e78661a6" providerId="AD" clId="Web-{DCC82931-7FA2-A1EB-1E74-1662F205BAEC}" dt="2023-03-30T13:05:42.809" v="1182" actId="14100"/>
        <pc:sldMkLst>
          <pc:docMk/>
          <pc:sldMk cId="768812332" sldId="366"/>
        </pc:sldMkLst>
        <pc:spChg chg="mod">
          <ac:chgData name="Jaka Hedžet" userId="S::jaka.hedzet@student.um.si::7e5128a8-54a6-457b-8a29-de78e78661a6" providerId="AD" clId="Web-{DCC82931-7FA2-A1EB-1E74-1662F205BAEC}" dt="2023-03-30T13:05:28.511" v="1168" actId="20577"/>
          <ac:spMkLst>
            <pc:docMk/>
            <pc:sldMk cId="768812332" sldId="366"/>
            <ac:spMk id="4" creationId="{E72875D5-68FE-51E8-9F7E-BA2221FA49B1}"/>
          </ac:spMkLst>
        </pc:spChg>
        <pc:spChg chg="add mod">
          <ac:chgData name="Jaka Hedžet" userId="S::jaka.hedzet@student.um.si::7e5128a8-54a6-457b-8a29-de78e78661a6" providerId="AD" clId="Web-{DCC82931-7FA2-A1EB-1E74-1662F205BAEC}" dt="2023-03-30T13:05:42.809" v="1182" actId="14100"/>
          <ac:spMkLst>
            <pc:docMk/>
            <pc:sldMk cId="768812332" sldId="366"/>
            <ac:spMk id="5" creationId="{8121CB45-BF8F-BF29-3328-A540768C1B15}"/>
          </ac:spMkLst>
        </pc:spChg>
      </pc:sldChg>
      <pc:sldChg chg="addSp modSp add replId">
        <pc:chgData name="Jaka Hedžet" userId="S::jaka.hedzet@student.um.si::7e5128a8-54a6-457b-8a29-de78e78661a6" providerId="AD" clId="Web-{DCC82931-7FA2-A1EB-1E74-1662F205BAEC}" dt="2023-03-30T13:04:26.367" v="1137" actId="20577"/>
        <pc:sldMkLst>
          <pc:docMk/>
          <pc:sldMk cId="549257903" sldId="367"/>
        </pc:sldMkLst>
        <pc:spChg chg="add mod">
          <ac:chgData name="Jaka Hedžet" userId="S::jaka.hedzet@student.um.si::7e5128a8-54a6-457b-8a29-de78e78661a6" providerId="AD" clId="Web-{DCC82931-7FA2-A1EB-1E74-1662F205BAEC}" dt="2023-03-30T13:04:26.367" v="1137" actId="20577"/>
          <ac:spMkLst>
            <pc:docMk/>
            <pc:sldMk cId="549257903" sldId="367"/>
            <ac:spMk id="3" creationId="{311C78FD-98BC-9AC7-D050-769F0475D58D}"/>
          </ac:spMkLst>
        </pc:spChg>
      </pc:sldChg>
      <pc:sldChg chg="addSp modSp add replId">
        <pc:chgData name="Jaka Hedžet" userId="S::jaka.hedzet@student.um.si::7e5128a8-54a6-457b-8a29-de78e78661a6" providerId="AD" clId="Web-{DCC82931-7FA2-A1EB-1E74-1662F205BAEC}" dt="2023-03-30T13:04:16.132" v="1133" actId="1076"/>
        <pc:sldMkLst>
          <pc:docMk/>
          <pc:sldMk cId="1424548545" sldId="368"/>
        </pc:sldMkLst>
        <pc:spChg chg="add mod">
          <ac:chgData name="Jaka Hedžet" userId="S::jaka.hedzet@student.um.si::7e5128a8-54a6-457b-8a29-de78e78661a6" providerId="AD" clId="Web-{DCC82931-7FA2-A1EB-1E74-1662F205BAEC}" dt="2023-03-30T13:04:12.929" v="1130" actId="20577"/>
          <ac:spMkLst>
            <pc:docMk/>
            <pc:sldMk cId="1424548545" sldId="368"/>
            <ac:spMk id="4" creationId="{AC4CBCD0-CFB5-5F01-092A-66067042F5C0}"/>
          </ac:spMkLst>
        </pc:spChg>
        <pc:picChg chg="add mod">
          <ac:chgData name="Jaka Hedžet" userId="S::jaka.hedzet@student.um.si::7e5128a8-54a6-457b-8a29-de78e78661a6" providerId="AD" clId="Web-{DCC82931-7FA2-A1EB-1E74-1662F205BAEC}" dt="2023-03-30T13:04:16.132" v="1133" actId="1076"/>
          <ac:picMkLst>
            <pc:docMk/>
            <pc:sldMk cId="1424548545" sldId="368"/>
            <ac:picMk id="5" creationId="{4C322D33-D933-C90E-23B0-C92FBFBAE588}"/>
          </ac:picMkLst>
        </pc:picChg>
      </pc:sldChg>
      <pc:sldChg chg="addSp modSp add replId">
        <pc:chgData name="Jaka Hedžet" userId="S::jaka.hedzet@student.um.si::7e5128a8-54a6-457b-8a29-de78e78661a6" providerId="AD" clId="Web-{DCC82931-7FA2-A1EB-1E74-1662F205BAEC}" dt="2023-03-30T13:03:51.037" v="1126" actId="1076"/>
        <pc:sldMkLst>
          <pc:docMk/>
          <pc:sldMk cId="3735446238" sldId="369"/>
        </pc:sldMkLst>
        <pc:spChg chg="add mod">
          <ac:chgData name="Jaka Hedžet" userId="S::jaka.hedzet@student.um.si::7e5128a8-54a6-457b-8a29-de78e78661a6" providerId="AD" clId="Web-{DCC82931-7FA2-A1EB-1E74-1662F205BAEC}" dt="2023-03-30T13:03:37.896" v="1120" actId="20577"/>
          <ac:spMkLst>
            <pc:docMk/>
            <pc:sldMk cId="3735446238" sldId="369"/>
            <ac:spMk id="4" creationId="{53F3DF24-F6E0-6213-B7BB-21CAFD805EA5}"/>
          </ac:spMkLst>
        </pc:spChg>
        <pc:picChg chg="add mod modCrop">
          <ac:chgData name="Jaka Hedžet" userId="S::jaka.hedzet@student.um.si::7e5128a8-54a6-457b-8a29-de78e78661a6" providerId="AD" clId="Web-{DCC82931-7FA2-A1EB-1E74-1662F205BAEC}" dt="2023-03-30T13:03:51.037" v="1126" actId="1076"/>
          <ac:picMkLst>
            <pc:docMk/>
            <pc:sldMk cId="3735446238" sldId="369"/>
            <ac:picMk id="5" creationId="{4BFA671C-FEBB-A8AB-48E9-D9ECF18F7818}"/>
          </ac:picMkLst>
        </pc:picChg>
      </pc:sldChg>
      <pc:sldChg chg="addSp modSp add replId">
        <pc:chgData name="Jaka Hedžet" userId="S::jaka.hedzet@student.um.si::7e5128a8-54a6-457b-8a29-de78e78661a6" providerId="AD" clId="Web-{DCC82931-7FA2-A1EB-1E74-1662F205BAEC}" dt="2023-03-30T13:03:10.426" v="1117" actId="20577"/>
        <pc:sldMkLst>
          <pc:docMk/>
          <pc:sldMk cId="1713719271" sldId="370"/>
        </pc:sldMkLst>
        <pc:spChg chg="add mod">
          <ac:chgData name="Jaka Hedžet" userId="S::jaka.hedzet@student.um.si::7e5128a8-54a6-457b-8a29-de78e78661a6" providerId="AD" clId="Web-{DCC82931-7FA2-A1EB-1E74-1662F205BAEC}" dt="2023-03-30T13:03:10.426" v="1117" actId="20577"/>
          <ac:spMkLst>
            <pc:docMk/>
            <pc:sldMk cId="1713719271" sldId="370"/>
            <ac:spMk id="4" creationId="{88E630B9-C777-5894-EA39-C077D591745B}"/>
          </ac:spMkLst>
        </pc:spChg>
      </pc:sldChg>
      <pc:sldChg chg="addSp modSp add replId">
        <pc:chgData name="Jaka Hedžet" userId="S::jaka.hedzet@student.um.si::7e5128a8-54a6-457b-8a29-de78e78661a6" providerId="AD" clId="Web-{DCC82931-7FA2-A1EB-1E74-1662F205BAEC}" dt="2023-03-30T13:03:05.691" v="1115" actId="20577"/>
        <pc:sldMkLst>
          <pc:docMk/>
          <pc:sldMk cId="4143874089" sldId="371"/>
        </pc:sldMkLst>
        <pc:spChg chg="add mod">
          <ac:chgData name="Jaka Hedžet" userId="S::jaka.hedzet@student.um.si::7e5128a8-54a6-457b-8a29-de78e78661a6" providerId="AD" clId="Web-{DCC82931-7FA2-A1EB-1E74-1662F205BAEC}" dt="2023-03-30T13:03:05.691" v="1115" actId="20577"/>
          <ac:spMkLst>
            <pc:docMk/>
            <pc:sldMk cId="4143874089" sldId="371"/>
            <ac:spMk id="4" creationId="{F60A7B42-0F44-3CDB-086A-4C7207EF5DD5}"/>
          </ac:spMkLst>
        </pc:spChg>
      </pc:sldChg>
      <pc:sldChg chg="addSp modSp add replId">
        <pc:chgData name="Jaka Hedžet" userId="S::jaka.hedzet@student.um.si::7e5128a8-54a6-457b-8a29-de78e78661a6" providerId="AD" clId="Web-{DCC82931-7FA2-A1EB-1E74-1662F205BAEC}" dt="2023-03-30T13:02:20.204" v="1103" actId="20577"/>
        <pc:sldMkLst>
          <pc:docMk/>
          <pc:sldMk cId="3124252226" sldId="372"/>
        </pc:sldMkLst>
        <pc:spChg chg="add mod">
          <ac:chgData name="Jaka Hedžet" userId="S::jaka.hedzet@student.um.si::7e5128a8-54a6-457b-8a29-de78e78661a6" providerId="AD" clId="Web-{DCC82931-7FA2-A1EB-1E74-1662F205BAEC}" dt="2023-03-30T13:02:20.204" v="1103" actId="20577"/>
          <ac:spMkLst>
            <pc:docMk/>
            <pc:sldMk cId="3124252226" sldId="372"/>
            <ac:spMk id="4" creationId="{0B7C02A4-EBD9-8568-E2D6-491F3BA84E3B}"/>
          </ac:spMkLst>
        </pc:spChg>
      </pc:sldChg>
      <pc:sldChg chg="addSp modSp add replId">
        <pc:chgData name="Jaka Hedžet" userId="S::jaka.hedzet@student.um.si::7e5128a8-54a6-457b-8a29-de78e78661a6" providerId="AD" clId="Web-{DCC82931-7FA2-A1EB-1E74-1662F205BAEC}" dt="2023-03-30T13:02:15.782" v="1101" actId="20577"/>
        <pc:sldMkLst>
          <pc:docMk/>
          <pc:sldMk cId="3436233402" sldId="373"/>
        </pc:sldMkLst>
        <pc:spChg chg="add mod">
          <ac:chgData name="Jaka Hedžet" userId="S::jaka.hedzet@student.um.si::7e5128a8-54a6-457b-8a29-de78e78661a6" providerId="AD" clId="Web-{DCC82931-7FA2-A1EB-1E74-1662F205BAEC}" dt="2023-03-30T13:02:15.782" v="1101" actId="20577"/>
          <ac:spMkLst>
            <pc:docMk/>
            <pc:sldMk cId="3436233402" sldId="373"/>
            <ac:spMk id="6" creationId="{4ACF04B1-1D75-F877-0537-D60A18E4A044}"/>
          </ac:spMkLst>
        </pc:spChg>
      </pc:sldChg>
      <pc:sldChg chg="modSp add replId">
        <pc:chgData name="Jaka Hedžet" userId="S::jaka.hedzet@student.um.si::7e5128a8-54a6-457b-8a29-de78e78661a6" providerId="AD" clId="Web-{DCC82931-7FA2-A1EB-1E74-1662F205BAEC}" dt="2023-03-31T07:20:56.540" v="1402" actId="20577"/>
        <pc:sldMkLst>
          <pc:docMk/>
          <pc:sldMk cId="1221343394" sldId="374"/>
        </pc:sldMkLst>
        <pc:spChg chg="mod">
          <ac:chgData name="Jaka Hedžet" userId="S::jaka.hedzet@student.um.si::7e5128a8-54a6-457b-8a29-de78e78661a6" providerId="AD" clId="Web-{DCC82931-7FA2-A1EB-1E74-1662F205BAEC}" dt="2023-03-31T07:20:56.540" v="1402" actId="20577"/>
          <ac:spMkLst>
            <pc:docMk/>
            <pc:sldMk cId="1221343394" sldId="374"/>
            <ac:spMk id="3" creationId="{7FE642A2-1AB1-E3C6-C586-5B57FBA7CF1B}"/>
          </ac:spMkLst>
        </pc:spChg>
      </pc:sldChg>
      <pc:sldChg chg="addSp modSp add replId">
        <pc:chgData name="Jaka Hedžet" userId="S::jaka.hedzet@student.um.si::7e5128a8-54a6-457b-8a29-de78e78661a6" providerId="AD" clId="Web-{DCC82931-7FA2-A1EB-1E74-1662F205BAEC}" dt="2023-03-30T13:01:41.890" v="1098" actId="20577"/>
        <pc:sldMkLst>
          <pc:docMk/>
          <pc:sldMk cId="2068928653" sldId="375"/>
        </pc:sldMkLst>
        <pc:spChg chg="add mod">
          <ac:chgData name="Jaka Hedžet" userId="S::jaka.hedzet@student.um.si::7e5128a8-54a6-457b-8a29-de78e78661a6" providerId="AD" clId="Web-{DCC82931-7FA2-A1EB-1E74-1662F205BAEC}" dt="2023-03-30T13:01:41.890" v="1098" actId="20577"/>
          <ac:spMkLst>
            <pc:docMk/>
            <pc:sldMk cId="2068928653" sldId="375"/>
            <ac:spMk id="4" creationId="{1543F15C-DC2E-E6E1-2F6C-92DA8847221D}"/>
          </ac:spMkLst>
        </pc:spChg>
      </pc:sldChg>
      <pc:sldChg chg="addSp modSp add replId">
        <pc:chgData name="Jaka Hedžet" userId="S::jaka.hedzet@student.um.si::7e5128a8-54a6-457b-8a29-de78e78661a6" providerId="AD" clId="Web-{DCC82931-7FA2-A1EB-1E74-1662F205BAEC}" dt="2023-03-30T13:01:35.968" v="1091" actId="20577"/>
        <pc:sldMkLst>
          <pc:docMk/>
          <pc:sldMk cId="3675210842" sldId="376"/>
        </pc:sldMkLst>
        <pc:spChg chg="add mod">
          <ac:chgData name="Jaka Hedžet" userId="S::jaka.hedzet@student.um.si::7e5128a8-54a6-457b-8a29-de78e78661a6" providerId="AD" clId="Web-{DCC82931-7FA2-A1EB-1E74-1662F205BAEC}" dt="2023-03-30T13:01:35.968" v="1091" actId="20577"/>
          <ac:spMkLst>
            <pc:docMk/>
            <pc:sldMk cId="3675210842" sldId="376"/>
            <ac:spMk id="4" creationId="{3D5F161A-08D5-F26D-CA9E-649F8179A2C9}"/>
          </ac:spMkLst>
        </pc:spChg>
      </pc:sldChg>
      <pc:sldChg chg="addSp modSp add replId">
        <pc:chgData name="Jaka Hedžet" userId="S::jaka.hedzet@student.um.si::7e5128a8-54a6-457b-8a29-de78e78661a6" providerId="AD" clId="Web-{DCC82931-7FA2-A1EB-1E74-1662F205BAEC}" dt="2023-03-30T13:01:09.404" v="1085" actId="20577"/>
        <pc:sldMkLst>
          <pc:docMk/>
          <pc:sldMk cId="31735168" sldId="377"/>
        </pc:sldMkLst>
        <pc:spChg chg="add mod">
          <ac:chgData name="Jaka Hedžet" userId="S::jaka.hedzet@student.um.si::7e5128a8-54a6-457b-8a29-de78e78661a6" providerId="AD" clId="Web-{DCC82931-7FA2-A1EB-1E74-1662F205BAEC}" dt="2023-03-30T13:01:09.404" v="1085" actId="20577"/>
          <ac:spMkLst>
            <pc:docMk/>
            <pc:sldMk cId="31735168" sldId="377"/>
            <ac:spMk id="4" creationId="{9C84FC7C-73B3-518D-EEFA-B211D34D26A1}"/>
          </ac:spMkLst>
        </pc:spChg>
      </pc:sldChg>
      <pc:sldChg chg="addSp modSp add replId">
        <pc:chgData name="Jaka Hedžet" userId="S::jaka.hedzet@student.um.si::7e5128a8-54a6-457b-8a29-de78e78661a6" providerId="AD" clId="Web-{DCC82931-7FA2-A1EB-1E74-1662F205BAEC}" dt="2023-03-30T13:01:00.091" v="1082" actId="20577"/>
        <pc:sldMkLst>
          <pc:docMk/>
          <pc:sldMk cId="4084828591" sldId="378"/>
        </pc:sldMkLst>
        <pc:spChg chg="add mod">
          <ac:chgData name="Jaka Hedžet" userId="S::jaka.hedzet@student.um.si::7e5128a8-54a6-457b-8a29-de78e78661a6" providerId="AD" clId="Web-{DCC82931-7FA2-A1EB-1E74-1662F205BAEC}" dt="2023-03-30T13:01:00.091" v="1082" actId="20577"/>
          <ac:spMkLst>
            <pc:docMk/>
            <pc:sldMk cId="4084828591" sldId="378"/>
            <ac:spMk id="4" creationId="{0185C4E3-77E5-0FC6-AB25-310033F57641}"/>
          </ac:spMkLst>
        </pc:spChg>
      </pc:sldChg>
      <pc:sldChg chg="addSp modSp add replId">
        <pc:chgData name="Jaka Hedžet" userId="S::jaka.hedzet@student.um.si::7e5128a8-54a6-457b-8a29-de78e78661a6" providerId="AD" clId="Web-{DCC82931-7FA2-A1EB-1E74-1662F205BAEC}" dt="2023-03-30T13:00:52.403" v="1079" actId="1076"/>
        <pc:sldMkLst>
          <pc:docMk/>
          <pc:sldMk cId="3917263624" sldId="379"/>
        </pc:sldMkLst>
        <pc:spChg chg="add mod">
          <ac:chgData name="Jaka Hedžet" userId="S::jaka.hedzet@student.um.si::7e5128a8-54a6-457b-8a29-de78e78661a6" providerId="AD" clId="Web-{DCC82931-7FA2-A1EB-1E74-1662F205BAEC}" dt="2023-03-30T13:00:46.903" v="1076" actId="20577"/>
          <ac:spMkLst>
            <pc:docMk/>
            <pc:sldMk cId="3917263624" sldId="379"/>
            <ac:spMk id="4" creationId="{5F040344-5329-0D93-3F81-C9C21711806A}"/>
          </ac:spMkLst>
        </pc:spChg>
        <pc:picChg chg="add mod">
          <ac:chgData name="Jaka Hedžet" userId="S::jaka.hedzet@student.um.si::7e5128a8-54a6-457b-8a29-de78e78661a6" providerId="AD" clId="Web-{DCC82931-7FA2-A1EB-1E74-1662F205BAEC}" dt="2023-03-30T13:00:52.403" v="1079" actId="1076"/>
          <ac:picMkLst>
            <pc:docMk/>
            <pc:sldMk cId="3917263624" sldId="379"/>
            <ac:picMk id="5" creationId="{E6521A75-CD9E-F4C1-23FC-EFFE3CDD86B0}"/>
          </ac:picMkLst>
        </pc:picChg>
      </pc:sldChg>
    </pc:docChg>
  </pc:docChgLst>
  <pc:docChgLst>
    <pc:chgData name="Jaka Hedžet" userId="S::jaka.hedzet@student.um.si::7e5128a8-54a6-457b-8a29-de78e78661a6" providerId="AD" clId="Web-{FC832D69-9BE9-0497-ADCA-A31F272F07B8}"/>
    <pc:docChg chg="addSld modSld">
      <pc:chgData name="Jaka Hedžet" userId="S::jaka.hedzet@student.um.si::7e5128a8-54a6-457b-8a29-de78e78661a6" providerId="AD" clId="Web-{FC832D69-9BE9-0497-ADCA-A31F272F07B8}" dt="2023-03-13T08:50:03.272" v="154" actId="20577"/>
      <pc:docMkLst>
        <pc:docMk/>
      </pc:docMkLst>
      <pc:sldChg chg="addSp modSp">
        <pc:chgData name="Jaka Hedžet" userId="S::jaka.hedzet@student.um.si::7e5128a8-54a6-457b-8a29-de78e78661a6" providerId="AD" clId="Web-{FC832D69-9BE9-0497-ADCA-A31F272F07B8}" dt="2023-03-13T08:50:03.272" v="154" actId="20577"/>
        <pc:sldMkLst>
          <pc:docMk/>
          <pc:sldMk cId="4056975613" sldId="283"/>
        </pc:sldMkLst>
        <pc:spChg chg="add mod">
          <ac:chgData name="Jaka Hedžet" userId="S::jaka.hedzet@student.um.si::7e5128a8-54a6-457b-8a29-de78e78661a6" providerId="AD" clId="Web-{FC832D69-9BE9-0497-ADCA-A31F272F07B8}" dt="2023-03-13T08:50:03.272" v="154" actId="20577"/>
          <ac:spMkLst>
            <pc:docMk/>
            <pc:sldMk cId="4056975613" sldId="283"/>
            <ac:spMk id="3" creationId="{A812CB78-AD99-9CD8-A70F-CDD2648DD031}"/>
          </ac:spMkLst>
        </pc:spChg>
      </pc:sldChg>
      <pc:sldChg chg="modSp">
        <pc:chgData name="Jaka Hedžet" userId="S::jaka.hedzet@student.um.si::7e5128a8-54a6-457b-8a29-de78e78661a6" providerId="AD" clId="Web-{FC832D69-9BE9-0497-ADCA-A31F272F07B8}" dt="2023-03-13T08:41:02.258" v="33" actId="20577"/>
        <pc:sldMkLst>
          <pc:docMk/>
          <pc:sldMk cId="720417586" sldId="329"/>
        </pc:sldMkLst>
        <pc:spChg chg="mod">
          <ac:chgData name="Jaka Hedžet" userId="S::jaka.hedzet@student.um.si::7e5128a8-54a6-457b-8a29-de78e78661a6" providerId="AD" clId="Web-{FC832D69-9BE9-0497-ADCA-A31F272F07B8}" dt="2023-03-13T08:41:02.258" v="33" actId="20577"/>
          <ac:spMkLst>
            <pc:docMk/>
            <pc:sldMk cId="720417586" sldId="329"/>
            <ac:spMk id="3" creationId="{D48EFECB-3802-137C-F90C-26F292A7F7E1}"/>
          </ac:spMkLst>
        </pc:spChg>
      </pc:sldChg>
      <pc:sldChg chg="addSp modSp new">
        <pc:chgData name="Jaka Hedžet" userId="S::jaka.hedzet@student.um.si::7e5128a8-54a6-457b-8a29-de78e78661a6" providerId="AD" clId="Web-{FC832D69-9BE9-0497-ADCA-A31F272F07B8}" dt="2023-03-13T08:46:44.673" v="38" actId="20577"/>
        <pc:sldMkLst>
          <pc:docMk/>
          <pc:sldMk cId="2201223704" sldId="330"/>
        </pc:sldMkLst>
        <pc:spChg chg="add mod">
          <ac:chgData name="Jaka Hedžet" userId="S::jaka.hedzet@student.um.si::7e5128a8-54a6-457b-8a29-de78e78661a6" providerId="AD" clId="Web-{FC832D69-9BE9-0497-ADCA-A31F272F07B8}" dt="2023-03-13T08:46:44.673" v="38" actId="20577"/>
          <ac:spMkLst>
            <pc:docMk/>
            <pc:sldMk cId="2201223704" sldId="330"/>
            <ac:spMk id="3" creationId="{7FE642A2-1AB1-E3C6-C586-5B57FBA7CF1B}"/>
          </ac:spMkLst>
        </pc:spChg>
      </pc:sldChg>
    </pc:docChg>
  </pc:docChgLst>
  <pc:docChgLst>
    <pc:chgData name="Jaka Hedžet" userId="S::jaka.hedzet@student.um.si::7e5128a8-54a6-457b-8a29-de78e78661a6" providerId="AD" clId="Web-{191A7202-7F1D-A2C1-058F-9F9131E46694}"/>
    <pc:docChg chg="addSld modSld">
      <pc:chgData name="Jaka Hedžet" userId="S::jaka.hedzet@student.um.si::7e5128a8-54a6-457b-8a29-de78e78661a6" providerId="AD" clId="Web-{191A7202-7F1D-A2C1-058F-9F9131E46694}" dt="2023-03-27T11:38:52.978" v="305" actId="20577"/>
      <pc:docMkLst>
        <pc:docMk/>
      </pc:docMkLst>
      <pc:sldChg chg="modSp">
        <pc:chgData name="Jaka Hedžet" userId="S::jaka.hedzet@student.um.si::7e5128a8-54a6-457b-8a29-de78e78661a6" providerId="AD" clId="Web-{191A7202-7F1D-A2C1-058F-9F9131E46694}" dt="2023-03-27T11:38:52.978" v="305" actId="20577"/>
        <pc:sldMkLst>
          <pc:docMk/>
          <pc:sldMk cId="722119934" sldId="328"/>
        </pc:sldMkLst>
        <pc:spChg chg="mod">
          <ac:chgData name="Jaka Hedžet" userId="S::jaka.hedzet@student.um.si::7e5128a8-54a6-457b-8a29-de78e78661a6" providerId="AD" clId="Web-{191A7202-7F1D-A2C1-058F-9F9131E46694}" dt="2023-03-27T11:38:52.978" v="305" actId="20577"/>
          <ac:spMkLst>
            <pc:docMk/>
            <pc:sldMk cId="722119934" sldId="328"/>
            <ac:spMk id="3" creationId="{D48EFECB-3802-137C-F90C-26F292A7F7E1}"/>
          </ac:spMkLst>
        </pc:spChg>
      </pc:sldChg>
      <pc:sldChg chg="modSp">
        <pc:chgData name="Jaka Hedžet" userId="S::jaka.hedzet@student.um.si::7e5128a8-54a6-457b-8a29-de78e78661a6" providerId="AD" clId="Web-{191A7202-7F1D-A2C1-058F-9F9131E46694}" dt="2023-03-27T11:16:20.560" v="21" actId="20577"/>
        <pc:sldMkLst>
          <pc:docMk/>
          <pc:sldMk cId="2201223704" sldId="330"/>
        </pc:sldMkLst>
        <pc:spChg chg="mod">
          <ac:chgData name="Jaka Hedžet" userId="S::jaka.hedzet@student.um.si::7e5128a8-54a6-457b-8a29-de78e78661a6" providerId="AD" clId="Web-{191A7202-7F1D-A2C1-058F-9F9131E46694}" dt="2023-03-27T11:16:20.560" v="21" actId="20577"/>
          <ac:spMkLst>
            <pc:docMk/>
            <pc:sldMk cId="2201223704" sldId="330"/>
            <ac:spMk id="3" creationId="{7FE642A2-1AB1-E3C6-C586-5B57FBA7CF1B}"/>
          </ac:spMkLst>
        </pc:spChg>
      </pc:sldChg>
      <pc:sldChg chg="addSp modSp new">
        <pc:chgData name="Jaka Hedžet" userId="S::jaka.hedzet@student.um.si::7e5128a8-54a6-457b-8a29-de78e78661a6" providerId="AD" clId="Web-{191A7202-7F1D-A2C1-058F-9F9131E46694}" dt="2023-03-27T11:28:02.676" v="89" actId="20577"/>
        <pc:sldMkLst>
          <pc:docMk/>
          <pc:sldMk cId="2058583789" sldId="331"/>
        </pc:sldMkLst>
        <pc:spChg chg="add mod">
          <ac:chgData name="Jaka Hedžet" userId="S::jaka.hedzet@student.um.si::7e5128a8-54a6-457b-8a29-de78e78661a6" providerId="AD" clId="Web-{191A7202-7F1D-A2C1-058F-9F9131E46694}" dt="2023-03-27T11:28:02.676" v="89" actId="20577"/>
          <ac:spMkLst>
            <pc:docMk/>
            <pc:sldMk cId="2058583789" sldId="331"/>
            <ac:spMk id="3" creationId="{D8877707-1573-B7B3-2894-3E9BFBB1433A}"/>
          </ac:spMkLst>
        </pc:spChg>
      </pc:sldChg>
      <pc:sldChg chg="addSp modSp new">
        <pc:chgData name="Jaka Hedžet" userId="S::jaka.hedzet@student.um.si::7e5128a8-54a6-457b-8a29-de78e78661a6" providerId="AD" clId="Web-{191A7202-7F1D-A2C1-058F-9F9131E46694}" dt="2023-03-27T11:28:06.067" v="90" actId="20577"/>
        <pc:sldMkLst>
          <pc:docMk/>
          <pc:sldMk cId="2002646945" sldId="332"/>
        </pc:sldMkLst>
        <pc:spChg chg="add mod">
          <ac:chgData name="Jaka Hedžet" userId="S::jaka.hedzet@student.um.si::7e5128a8-54a6-457b-8a29-de78e78661a6" providerId="AD" clId="Web-{191A7202-7F1D-A2C1-058F-9F9131E46694}" dt="2023-03-27T11:28:06.067" v="90" actId="20577"/>
          <ac:spMkLst>
            <pc:docMk/>
            <pc:sldMk cId="2002646945" sldId="332"/>
            <ac:spMk id="3" creationId="{AF2E137C-8947-9549-43AA-01CA4395E86C}"/>
          </ac:spMkLst>
        </pc:spChg>
      </pc:sldChg>
      <pc:sldChg chg="addSp modSp new">
        <pc:chgData name="Jaka Hedžet" userId="S::jaka.hedzet@student.um.si::7e5128a8-54a6-457b-8a29-de78e78661a6" providerId="AD" clId="Web-{191A7202-7F1D-A2C1-058F-9F9131E46694}" dt="2023-03-27T11:30:45.697" v="135" actId="20577"/>
        <pc:sldMkLst>
          <pc:docMk/>
          <pc:sldMk cId="1362247787" sldId="333"/>
        </pc:sldMkLst>
        <pc:spChg chg="add mod">
          <ac:chgData name="Jaka Hedžet" userId="S::jaka.hedzet@student.um.si::7e5128a8-54a6-457b-8a29-de78e78661a6" providerId="AD" clId="Web-{191A7202-7F1D-A2C1-058F-9F9131E46694}" dt="2023-03-27T11:30:45.697" v="135" actId="20577"/>
          <ac:spMkLst>
            <pc:docMk/>
            <pc:sldMk cId="1362247787" sldId="333"/>
            <ac:spMk id="3" creationId="{CFAB0FF5-5A5F-3201-F9A6-E0241206D8DF}"/>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3/30/2023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1015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35307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2352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403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13982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2623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40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527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182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BFA754-D5C3-4E66-96A6-867B257F58DC}" type="datetimeFigureOut">
              <a:rPr lang="en-US" dirty="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179365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527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dirty="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736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90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6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4701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96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3979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3/30/2023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566234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sz="6600"/>
              <a:t>ASKARI KVIZ</a:t>
            </a:r>
          </a:p>
        </p:txBody>
      </p:sp>
      <p:sp>
        <p:nvSpPr>
          <p:cNvPr id="3" name="Podnaslov 2"/>
          <p:cNvSpPr>
            <a:spLocks noGrp="1"/>
          </p:cNvSpPr>
          <p:nvPr>
            <p:ph type="subTitle" idx="1"/>
          </p:nvPr>
        </p:nvSpPr>
        <p:spPr/>
        <p:txBody>
          <a:bodyPr/>
          <a:lstStyle/>
          <a:p>
            <a:endParaRPr lang="sl-SI"/>
          </a:p>
        </p:txBody>
      </p:sp>
    </p:spTree>
    <p:extLst>
      <p:ext uri="{BB962C8B-B14F-4D97-AF65-F5344CB8AC3E}">
        <p14:creationId xmlns:p14="http://schemas.microsoft.com/office/powerpoint/2010/main" val="2918452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832CC95-0A6A-88BC-0595-938942C55578}"/>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C)                               D)</a:t>
            </a:r>
            <a:endParaRPr lang="sl-SI"/>
          </a:p>
        </p:txBody>
      </p:sp>
      <p:pic>
        <p:nvPicPr>
          <p:cNvPr id="4" name="Slika 4" descr="Slika, ki vsebuje besede preslikava&#10;&#10;Opis je samodejno ustvarjen">
            <a:extLst>
              <a:ext uri="{FF2B5EF4-FFF2-40B4-BE49-F238E27FC236}">
                <a16:creationId xmlns:a16="http://schemas.microsoft.com/office/drawing/2014/main" id="{98E15FFF-46F2-DEE8-AA73-18A48B7472E3}"/>
              </a:ext>
            </a:extLst>
          </p:cNvPr>
          <p:cNvPicPr>
            <a:picLocks noChangeAspect="1"/>
          </p:cNvPicPr>
          <p:nvPr/>
        </p:nvPicPr>
        <p:blipFill>
          <a:blip r:embed="rId2"/>
          <a:stretch>
            <a:fillRect/>
          </a:stretch>
        </p:blipFill>
        <p:spPr>
          <a:xfrm>
            <a:off x="805543" y="2001511"/>
            <a:ext cx="5559876" cy="3725835"/>
          </a:xfrm>
          <a:prstGeom prst="rect">
            <a:avLst/>
          </a:prstGeom>
        </p:spPr>
      </p:pic>
      <p:pic>
        <p:nvPicPr>
          <p:cNvPr id="5" name="Slika 5">
            <a:extLst>
              <a:ext uri="{FF2B5EF4-FFF2-40B4-BE49-F238E27FC236}">
                <a16:creationId xmlns:a16="http://schemas.microsoft.com/office/drawing/2014/main" id="{F6216551-7582-6798-D6F6-D53D893A0CFC}"/>
              </a:ext>
            </a:extLst>
          </p:cNvPr>
          <p:cNvPicPr>
            <a:picLocks noChangeAspect="1"/>
          </p:cNvPicPr>
          <p:nvPr/>
        </p:nvPicPr>
        <p:blipFill rotWithShape="1">
          <a:blip r:embed="rId3"/>
          <a:srcRect l="23238" t="18319" r="20888" b="4167"/>
          <a:stretch/>
        </p:blipFill>
        <p:spPr>
          <a:xfrm>
            <a:off x="6942364" y="1390073"/>
            <a:ext cx="4440496" cy="4591018"/>
          </a:xfrm>
          <a:prstGeom prst="rect">
            <a:avLst/>
          </a:prstGeom>
        </p:spPr>
      </p:pic>
      <p:sp>
        <p:nvSpPr>
          <p:cNvPr id="7" name="Elipsa 6">
            <a:extLst>
              <a:ext uri="{FF2B5EF4-FFF2-40B4-BE49-F238E27FC236}">
                <a16:creationId xmlns:a16="http://schemas.microsoft.com/office/drawing/2014/main" id="{EC2DFC23-54DB-0363-1400-ABD6E89BB60A}"/>
              </a:ext>
            </a:extLst>
          </p:cNvPr>
          <p:cNvSpPr/>
          <p:nvPr/>
        </p:nvSpPr>
        <p:spPr>
          <a:xfrm>
            <a:off x="8554809" y="2579914"/>
            <a:ext cx="870857" cy="3265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0962334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28. 7.2.2023 je </a:t>
            </a:r>
            <a:r>
              <a:rPr lang="sl-SI" err="1">
                <a:ea typeface="+mj-lt"/>
                <a:cs typeface="+mj-lt"/>
              </a:rPr>
              <a:t>LeBron</a:t>
            </a:r>
            <a:r>
              <a:rPr lang="sl-SI">
                <a:ea typeface="+mj-lt"/>
                <a:cs typeface="+mj-lt"/>
              </a:rPr>
              <a:t> James podrl rekord za največ doseženih točk v ligi NBA. Komu je rekord pripadal pred tem?</a:t>
            </a:r>
          </a:p>
        </p:txBody>
      </p:sp>
      <p:sp>
        <p:nvSpPr>
          <p:cNvPr id="4" name="PoljeZBesedilom 3">
            <a:extLst>
              <a:ext uri="{FF2B5EF4-FFF2-40B4-BE49-F238E27FC236}">
                <a16:creationId xmlns:a16="http://schemas.microsoft.com/office/drawing/2014/main" id="{F60A7B42-0F44-3CDB-086A-4C7207EF5DD5}"/>
              </a:ext>
            </a:extLst>
          </p:cNvPr>
          <p:cNvSpPr txBox="1"/>
          <p:nvPr/>
        </p:nvSpPr>
        <p:spPr>
          <a:xfrm>
            <a:off x="1348535" y="5197236"/>
            <a:ext cx="54976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KAREEM ABDUL-JABAR</a:t>
            </a:r>
          </a:p>
        </p:txBody>
      </p:sp>
    </p:spTree>
    <p:extLst>
      <p:ext uri="{BB962C8B-B14F-4D97-AF65-F5344CB8AC3E}">
        <p14:creationId xmlns:p14="http://schemas.microsoft.com/office/powerpoint/2010/main" val="41438740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8877707-1573-B7B3-2894-3E9BFBB1433A}"/>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29. Proge </a:t>
            </a:r>
            <a:r>
              <a:rPr lang="sl-SI" dirty="0" err="1"/>
              <a:t>Uniorček</a:t>
            </a:r>
            <a:r>
              <a:rPr lang="sl-SI" dirty="0"/>
              <a:t>, Košuta, </a:t>
            </a:r>
            <a:r>
              <a:rPr lang="sl-SI" dirty="0" err="1"/>
              <a:t>Mašinžaga</a:t>
            </a:r>
            <a:r>
              <a:rPr lang="sl-SI" dirty="0"/>
              <a:t>, </a:t>
            </a:r>
            <a:r>
              <a:rPr lang="sl-SI" dirty="0" err="1"/>
              <a:t>Ostružnica</a:t>
            </a:r>
            <a:r>
              <a:rPr lang="sl-SI" dirty="0"/>
              <a:t>, </a:t>
            </a:r>
            <a:r>
              <a:rPr lang="sl-SI" dirty="0" err="1"/>
              <a:t>Jurgovo</a:t>
            </a:r>
            <a:r>
              <a:rPr lang="sl-SI" dirty="0"/>
              <a:t> lahko najdemo na katerem slovenskem smučišču?</a:t>
            </a:r>
          </a:p>
        </p:txBody>
      </p:sp>
      <p:sp>
        <p:nvSpPr>
          <p:cNvPr id="4" name="PoljeZBesedilom 3">
            <a:extLst>
              <a:ext uri="{FF2B5EF4-FFF2-40B4-BE49-F238E27FC236}">
                <a16:creationId xmlns:a16="http://schemas.microsoft.com/office/drawing/2014/main" id="{88E630B9-C777-5894-EA39-C077D591745B}"/>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ROGLA</a:t>
            </a:r>
          </a:p>
        </p:txBody>
      </p:sp>
    </p:spTree>
    <p:extLst>
      <p:ext uri="{BB962C8B-B14F-4D97-AF65-F5344CB8AC3E}">
        <p14:creationId xmlns:p14="http://schemas.microsoft.com/office/powerpoint/2010/main" val="17137192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F2E137C-8947-9549-43AA-01CA4395E86C}"/>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30. Kako je ime psu, ki ga imata </a:t>
            </a:r>
            <a:r>
              <a:rPr lang="sl-SI" dirty="0" err="1">
                <a:latin typeface="Garamond"/>
                <a:ea typeface="+mj-lt"/>
                <a:cs typeface="+mj-lt"/>
              </a:rPr>
              <a:t>Muriel</a:t>
            </a:r>
            <a:r>
              <a:rPr lang="sl-SI" dirty="0">
                <a:latin typeface="Garamond"/>
                <a:ea typeface="+mj-lt"/>
                <a:cs typeface="+mj-lt"/>
              </a:rPr>
              <a:t> </a:t>
            </a:r>
            <a:r>
              <a:rPr lang="sl-SI" dirty="0">
                <a:ea typeface="+mj-lt"/>
                <a:cs typeface="+mj-lt"/>
              </a:rPr>
              <a:t>in </a:t>
            </a:r>
            <a:r>
              <a:rPr lang="sl-SI" dirty="0" err="1">
                <a:ea typeface="+mj-lt"/>
                <a:cs typeface="+mj-lt"/>
              </a:rPr>
              <a:t>Eustace</a:t>
            </a:r>
            <a:r>
              <a:rPr lang="sl-SI" dirty="0">
                <a:ea typeface="+mj-lt"/>
                <a:cs typeface="+mj-lt"/>
              </a:rPr>
              <a:t> </a:t>
            </a:r>
            <a:r>
              <a:rPr lang="sl-SI" dirty="0" err="1">
                <a:ea typeface="+mj-lt"/>
                <a:cs typeface="+mj-lt"/>
              </a:rPr>
              <a:t>Bagge</a:t>
            </a:r>
            <a:r>
              <a:rPr lang="sl-SI" dirty="0">
                <a:ea typeface="+mj-lt"/>
                <a:cs typeface="+mj-lt"/>
              </a:rPr>
              <a:t>?</a:t>
            </a:r>
            <a:endParaRPr lang="sl-SI" dirty="0"/>
          </a:p>
        </p:txBody>
      </p:sp>
      <p:sp>
        <p:nvSpPr>
          <p:cNvPr id="4" name="PoljeZBesedilom 3">
            <a:extLst>
              <a:ext uri="{FF2B5EF4-FFF2-40B4-BE49-F238E27FC236}">
                <a16:creationId xmlns:a16="http://schemas.microsoft.com/office/drawing/2014/main" id="{53F3DF24-F6E0-6213-B7BB-21CAFD805EA5}"/>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COURAGE</a:t>
            </a:r>
          </a:p>
        </p:txBody>
      </p:sp>
      <p:pic>
        <p:nvPicPr>
          <p:cNvPr id="5" name="Slika 5" descr="Slika, ki vsebuje besede besedilo, sličica&#10;&#10;Opis je samodejno ustvarjen">
            <a:extLst>
              <a:ext uri="{FF2B5EF4-FFF2-40B4-BE49-F238E27FC236}">
                <a16:creationId xmlns:a16="http://schemas.microsoft.com/office/drawing/2014/main" id="{4BFA671C-FEBB-A8AB-48E9-D9ECF18F7818}"/>
              </a:ext>
            </a:extLst>
          </p:cNvPr>
          <p:cNvPicPr>
            <a:picLocks noChangeAspect="1"/>
          </p:cNvPicPr>
          <p:nvPr/>
        </p:nvPicPr>
        <p:blipFill rotWithShape="1">
          <a:blip r:embed="rId2"/>
          <a:srcRect r="-835" b="8458"/>
          <a:stretch/>
        </p:blipFill>
        <p:spPr>
          <a:xfrm>
            <a:off x="6017759" y="2403207"/>
            <a:ext cx="4787926" cy="3635539"/>
          </a:xfrm>
          <a:prstGeom prst="rect">
            <a:avLst/>
          </a:prstGeom>
        </p:spPr>
      </p:pic>
    </p:spTree>
    <p:extLst>
      <p:ext uri="{BB962C8B-B14F-4D97-AF65-F5344CB8AC3E}">
        <p14:creationId xmlns:p14="http://schemas.microsoft.com/office/powerpoint/2010/main" val="37354462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FAB0FF5-5A5F-3201-F9A6-E0241206D8DF}"/>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31. Na katerem delu telesa se najbolj pozna </a:t>
            </a:r>
            <a:r>
              <a:rPr lang="sl-SI" dirty="0" err="1">
                <a:ea typeface="+mj-lt"/>
                <a:cs typeface="+mj-lt"/>
              </a:rPr>
              <a:t>avtoimuna</a:t>
            </a:r>
            <a:r>
              <a:rPr lang="sl-SI" dirty="0">
                <a:ea typeface="+mj-lt"/>
                <a:cs typeface="+mj-lt"/>
              </a:rPr>
              <a:t> bolezen </a:t>
            </a:r>
            <a:r>
              <a:rPr lang="sl-SI" dirty="0" err="1">
                <a:ea typeface="+mj-lt"/>
                <a:cs typeface="+mj-lt"/>
              </a:rPr>
              <a:t>alopecija</a:t>
            </a:r>
            <a:r>
              <a:rPr lang="sl-SI" dirty="0">
                <a:ea typeface="+mj-lt"/>
                <a:cs typeface="+mj-lt"/>
              </a:rPr>
              <a:t>?</a:t>
            </a:r>
            <a:endParaRPr lang="sl-SI" dirty="0"/>
          </a:p>
        </p:txBody>
      </p:sp>
      <p:sp>
        <p:nvSpPr>
          <p:cNvPr id="4" name="PoljeZBesedilom 3">
            <a:extLst>
              <a:ext uri="{FF2B5EF4-FFF2-40B4-BE49-F238E27FC236}">
                <a16:creationId xmlns:a16="http://schemas.microsoft.com/office/drawing/2014/main" id="{AC4CBCD0-CFB5-5F01-092A-66067042F5C0}"/>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GLAVA</a:t>
            </a:r>
          </a:p>
        </p:txBody>
      </p:sp>
      <p:pic>
        <p:nvPicPr>
          <p:cNvPr id="5" name="Slika 5" descr="Slika, ki vsebuje besede moški, oseba, zid, zaprt prostor&#10;&#10;Opis je samodejno ustvarjen">
            <a:extLst>
              <a:ext uri="{FF2B5EF4-FFF2-40B4-BE49-F238E27FC236}">
                <a16:creationId xmlns:a16="http://schemas.microsoft.com/office/drawing/2014/main" id="{4C322D33-D933-C90E-23B0-C92FBFBAE588}"/>
              </a:ext>
            </a:extLst>
          </p:cNvPr>
          <p:cNvPicPr>
            <a:picLocks noChangeAspect="1"/>
          </p:cNvPicPr>
          <p:nvPr/>
        </p:nvPicPr>
        <p:blipFill>
          <a:blip r:embed="rId2"/>
          <a:stretch>
            <a:fillRect/>
          </a:stretch>
        </p:blipFill>
        <p:spPr>
          <a:xfrm>
            <a:off x="5417127" y="2728087"/>
            <a:ext cx="4583875" cy="2549773"/>
          </a:xfrm>
          <a:prstGeom prst="rect">
            <a:avLst/>
          </a:prstGeom>
        </p:spPr>
      </p:pic>
    </p:spTree>
    <p:extLst>
      <p:ext uri="{BB962C8B-B14F-4D97-AF65-F5344CB8AC3E}">
        <p14:creationId xmlns:p14="http://schemas.microsoft.com/office/powerpoint/2010/main" val="14245485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a:extLst>
              <a:ext uri="{FF2B5EF4-FFF2-40B4-BE49-F238E27FC236}">
                <a16:creationId xmlns:a16="http://schemas.microsoft.com/office/drawing/2014/main" id="{90F966AD-EBF7-6741-7F81-56337AB395ED}"/>
              </a:ext>
            </a:extLst>
          </p:cNvPr>
          <p:cNvSpPr>
            <a:spLocks noGrp="1"/>
          </p:cNvSpPr>
          <p:nvPr/>
        </p:nvSpPr>
        <p:spPr>
          <a:xfrm>
            <a:off x="891436" y="821499"/>
            <a:ext cx="10342323" cy="3333489"/>
          </a:xfrm>
          <a:prstGeom prst="rect">
            <a:avLst/>
          </a:prstGeom>
        </p:spPr>
        <p:txBody>
          <a:bodyPr vert="horz" lIns="91440" tIns="45720" rIns="91440" bIns="45720" rtlCol="0" anchor="t">
            <a:normAutofit fontScale="92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32. V Italiji ga imenujejo </a:t>
            </a:r>
            <a:r>
              <a:rPr lang="sl-SI" u="sng" dirty="0">
                <a:ea typeface="+mj-lt"/>
                <a:cs typeface="+mj-lt"/>
              </a:rPr>
              <a:t>polž</a:t>
            </a:r>
            <a:r>
              <a:rPr lang="sl-SI" dirty="0">
                <a:ea typeface="+mj-lt"/>
                <a:cs typeface="+mj-lt"/>
              </a:rPr>
              <a:t>, na Nizozemskem pa </a:t>
            </a:r>
            <a:r>
              <a:rPr lang="sl-SI" u="sng" dirty="0">
                <a:ea typeface="+mj-lt"/>
                <a:cs typeface="+mj-lt"/>
              </a:rPr>
              <a:t>opičji rep</a:t>
            </a:r>
            <a:r>
              <a:rPr lang="sl-SI" dirty="0">
                <a:ea typeface="+mj-lt"/>
                <a:cs typeface="+mj-lt"/>
              </a:rPr>
              <a:t>. Njegov izvor sega v leto 1536, vendar je višek uporabe dosegel šele v modernem času s pojavom računalnikov. O katerem vsakodnevno uporabljenem simbolu govorimo? </a:t>
            </a:r>
            <a:endParaRPr lang="sl-SI" dirty="0"/>
          </a:p>
        </p:txBody>
      </p:sp>
      <p:sp>
        <p:nvSpPr>
          <p:cNvPr id="3" name="PoljeZBesedilom 2">
            <a:extLst>
              <a:ext uri="{FF2B5EF4-FFF2-40B4-BE49-F238E27FC236}">
                <a16:creationId xmlns:a16="http://schemas.microsoft.com/office/drawing/2014/main" id="{311C78FD-98BC-9AC7-D050-769F0475D58D}"/>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AFNA (@)</a:t>
            </a:r>
          </a:p>
        </p:txBody>
      </p:sp>
    </p:spTree>
    <p:extLst>
      <p:ext uri="{BB962C8B-B14F-4D97-AF65-F5344CB8AC3E}">
        <p14:creationId xmlns:p14="http://schemas.microsoft.com/office/powerpoint/2010/main" val="5492579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vezda: 5 krakov 1">
            <a:extLst>
              <a:ext uri="{FF2B5EF4-FFF2-40B4-BE49-F238E27FC236}">
                <a16:creationId xmlns:a16="http://schemas.microsoft.com/office/drawing/2014/main" id="{D3B3ED48-990C-78EB-50C5-2F1CE75CCEB6}"/>
              </a:ext>
            </a:extLst>
          </p:cNvPr>
          <p:cNvSpPr/>
          <p:nvPr/>
        </p:nvSpPr>
        <p:spPr>
          <a:xfrm>
            <a:off x="1025567" y="917532"/>
            <a:ext cx="480164" cy="39665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Naslov 1">
            <a:extLst>
              <a:ext uri="{FF2B5EF4-FFF2-40B4-BE49-F238E27FC236}">
                <a16:creationId xmlns:a16="http://schemas.microsoft.com/office/drawing/2014/main" id="{E72875D5-68FE-51E8-9F7E-BA2221FA49B1}"/>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    . Kakšna je razlika med moškim in svinjo?</a:t>
            </a:r>
            <a:endParaRPr lang="sl-SI" dirty="0"/>
          </a:p>
        </p:txBody>
      </p:sp>
      <p:sp>
        <p:nvSpPr>
          <p:cNvPr id="5" name="PoljeZBesedilom 4">
            <a:extLst>
              <a:ext uri="{FF2B5EF4-FFF2-40B4-BE49-F238E27FC236}">
                <a16:creationId xmlns:a16="http://schemas.microsoft.com/office/drawing/2014/main" id="{8121CB45-BF8F-BF29-3328-A540768C1B15}"/>
              </a:ext>
            </a:extLst>
          </p:cNvPr>
          <p:cNvSpPr txBox="1"/>
          <p:nvPr/>
        </p:nvSpPr>
        <p:spPr>
          <a:xfrm>
            <a:off x="1308950" y="4435236"/>
            <a:ext cx="99706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SVINJA NE POSTANE MOŠKI, KO SE NAPIJE</a:t>
            </a:r>
          </a:p>
        </p:txBody>
      </p:sp>
    </p:spTree>
    <p:extLst>
      <p:ext uri="{BB962C8B-B14F-4D97-AF65-F5344CB8AC3E}">
        <p14:creationId xmlns:p14="http://schemas.microsoft.com/office/powerpoint/2010/main" val="7688123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1B0398E0-F5C9-447E-BADF-68DD7B2E960B}"/>
              </a:ext>
            </a:extLst>
          </p:cNvPr>
          <p:cNvSpPr txBox="1">
            <a:spLocks/>
          </p:cNvSpPr>
          <p:nvPr/>
        </p:nvSpPr>
        <p:spPr>
          <a:xfrm>
            <a:off x="880997" y="748429"/>
            <a:ext cx="10373638" cy="362115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l-SI" sz="3600"/>
              <a:t>33. Na podelitvi nagrad </a:t>
            </a:r>
            <a:r>
              <a:rPr lang="sl-SI" sz="3600" dirty="0" err="1"/>
              <a:t>Emmy</a:t>
            </a:r>
            <a:r>
              <a:rPr lang="sl-SI" sz="3600" dirty="0"/>
              <a:t> 2020 je bil za voditelja izbran Jimmy </a:t>
            </a:r>
            <a:r>
              <a:rPr lang="sl-SI" sz="3600" dirty="0" err="1"/>
              <a:t>Kimmel</a:t>
            </a:r>
            <a:r>
              <a:rPr lang="sl-SI" sz="3600" dirty="0"/>
              <a:t>. Dogodek je zaradi </a:t>
            </a:r>
            <a:r>
              <a:rPr lang="sl-SI" sz="3600" u="sng" dirty="0" err="1"/>
              <a:t>pandemmije</a:t>
            </a:r>
            <a:r>
              <a:rPr lang="sl-SI" sz="3600" dirty="0"/>
              <a:t> potekal brez žive publike. Zanima me, kako je Jimmy v šali poimenoval takratne </a:t>
            </a:r>
            <a:r>
              <a:rPr lang="sl-SI" sz="3600" dirty="0" err="1"/>
              <a:t>Emmyje</a:t>
            </a:r>
            <a:r>
              <a:rPr lang="sl-SI" sz="3600" dirty="0"/>
              <a:t>?</a:t>
            </a:r>
          </a:p>
        </p:txBody>
      </p:sp>
      <p:pic>
        <p:nvPicPr>
          <p:cNvPr id="5" name="Picture 2" descr="A 'Schitt's Creek' sweep, wins for 'Watchmen', 'Succession', but the Emmys  left Jimmy Kimmel up a creek - The Boston Globe">
            <a:extLst>
              <a:ext uri="{FF2B5EF4-FFF2-40B4-BE49-F238E27FC236}">
                <a16:creationId xmlns:a16="http://schemas.microsoft.com/office/drawing/2014/main" id="{40AC283D-879F-AF26-03A9-4DD76A8D1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357" y="3038030"/>
            <a:ext cx="5789924" cy="3365135"/>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a:extLst>
              <a:ext uri="{FF2B5EF4-FFF2-40B4-BE49-F238E27FC236}">
                <a16:creationId xmlns:a16="http://schemas.microsoft.com/office/drawing/2014/main" id="{45B3DD7D-8840-63B1-FABD-D4E51F2E666E}"/>
              </a:ext>
            </a:extLst>
          </p:cNvPr>
          <p:cNvSpPr txBox="1"/>
          <p:nvPr/>
        </p:nvSpPr>
        <p:spPr>
          <a:xfrm>
            <a:off x="764664" y="4237314"/>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PANDEMMIJI</a:t>
            </a:r>
          </a:p>
        </p:txBody>
      </p:sp>
    </p:spTree>
    <p:extLst>
      <p:ext uri="{BB962C8B-B14F-4D97-AF65-F5344CB8AC3E}">
        <p14:creationId xmlns:p14="http://schemas.microsoft.com/office/powerpoint/2010/main" val="23068968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CE008A0-FAC0-6477-3480-24EE621B88E2}"/>
              </a:ext>
            </a:extLst>
          </p:cNvPr>
          <p:cNvSpPr>
            <a:spLocks noGrp="1"/>
          </p:cNvSpPr>
          <p:nvPr/>
        </p:nvSpPr>
        <p:spPr>
          <a:xfrm>
            <a:off x="891436" y="821499"/>
            <a:ext cx="10342323" cy="3333489"/>
          </a:xfrm>
          <a:prstGeom prst="rect">
            <a:avLst/>
          </a:prstGeom>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34. Čeprav je ta avtomobil leta 2000 dobil nagrado "Top </a:t>
            </a:r>
            <a:r>
              <a:rPr lang="sl-SI" dirty="0" err="1">
                <a:ea typeface="+mj-lt"/>
                <a:cs typeface="+mj-lt"/>
              </a:rPr>
              <a:t>Gear</a:t>
            </a:r>
            <a:r>
              <a:rPr lang="sl-SI" dirty="0">
                <a:ea typeface="+mj-lt"/>
                <a:cs typeface="+mj-lt"/>
              </a:rPr>
              <a:t> avto leta" in bil kar štirikrat izvoljen za najboljši družinski avto, se ga vseeno drži slab sloves, saj med mnogimi velja za najgrši avto na svetu. Zapišite znamko in model avtomobila. </a:t>
            </a:r>
            <a:endParaRPr lang="sl-SI" dirty="0"/>
          </a:p>
        </p:txBody>
      </p:sp>
      <p:sp>
        <p:nvSpPr>
          <p:cNvPr id="4" name="PoljeZBesedilom 3">
            <a:extLst>
              <a:ext uri="{FF2B5EF4-FFF2-40B4-BE49-F238E27FC236}">
                <a16:creationId xmlns:a16="http://schemas.microsoft.com/office/drawing/2014/main" id="{306B316B-45A9-E835-4132-0E2466D7062A}"/>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FIAT MULTIPLA</a:t>
            </a:r>
          </a:p>
        </p:txBody>
      </p:sp>
      <p:pic>
        <p:nvPicPr>
          <p:cNvPr id="5" name="Slika 5" descr="Slika, ki vsebuje besede besedilo, avto, na prostem, cesta&#10;&#10;Opis je samodejno ustvarjen">
            <a:extLst>
              <a:ext uri="{FF2B5EF4-FFF2-40B4-BE49-F238E27FC236}">
                <a16:creationId xmlns:a16="http://schemas.microsoft.com/office/drawing/2014/main" id="{753E7292-AF4E-32D5-DA46-54F4405AA8BF}"/>
              </a:ext>
            </a:extLst>
          </p:cNvPr>
          <p:cNvPicPr>
            <a:picLocks noChangeAspect="1"/>
          </p:cNvPicPr>
          <p:nvPr/>
        </p:nvPicPr>
        <p:blipFill>
          <a:blip r:embed="rId2"/>
          <a:stretch>
            <a:fillRect/>
          </a:stretch>
        </p:blipFill>
        <p:spPr>
          <a:xfrm>
            <a:off x="6575651" y="3543424"/>
            <a:ext cx="3484047" cy="2502477"/>
          </a:xfrm>
          <a:prstGeom prst="rect">
            <a:avLst/>
          </a:prstGeom>
        </p:spPr>
      </p:pic>
    </p:spTree>
    <p:extLst>
      <p:ext uri="{BB962C8B-B14F-4D97-AF65-F5344CB8AC3E}">
        <p14:creationId xmlns:p14="http://schemas.microsoft.com/office/powerpoint/2010/main" val="2542619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1C09272-2E87-F4A6-5F5F-363CDED1410A}"/>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35. Najmanj koliko dotikov z žogico potrebuje igralec, da osvoji en set pri igri namiznega tenisa?</a:t>
            </a:r>
            <a:endParaRPr lang="sl-SI" dirty="0"/>
          </a:p>
        </p:txBody>
      </p:sp>
      <p:sp>
        <p:nvSpPr>
          <p:cNvPr id="4" name="PoljeZBesedilom 3">
            <a:extLst>
              <a:ext uri="{FF2B5EF4-FFF2-40B4-BE49-F238E27FC236}">
                <a16:creationId xmlns:a16="http://schemas.microsoft.com/office/drawing/2014/main" id="{84A9100E-E5CD-A101-AC27-D54BF3ED5945}"/>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5</a:t>
            </a:r>
          </a:p>
        </p:txBody>
      </p:sp>
    </p:spTree>
    <p:extLst>
      <p:ext uri="{BB962C8B-B14F-4D97-AF65-F5344CB8AC3E}">
        <p14:creationId xmlns:p14="http://schemas.microsoft.com/office/powerpoint/2010/main" val="40579427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432B38D-3026-F083-0030-213DC582A69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36. Kateremu številu rečemo tudi Arhimedova konstanta? Njegova vrednost predstavlja razmerje med obsegom in premerom kroga.</a:t>
            </a:r>
            <a:endParaRPr lang="sl-SI" dirty="0"/>
          </a:p>
        </p:txBody>
      </p:sp>
      <p:sp>
        <p:nvSpPr>
          <p:cNvPr id="4" name="PoljeZBesedilom 3">
            <a:extLst>
              <a:ext uri="{FF2B5EF4-FFF2-40B4-BE49-F238E27FC236}">
                <a16:creationId xmlns:a16="http://schemas.microsoft.com/office/drawing/2014/main" id="{5C194B26-053D-F0C3-DED6-75BC9D3FDEFA}"/>
              </a:ext>
            </a:extLst>
          </p:cNvPr>
          <p:cNvSpPr txBox="1"/>
          <p:nvPr/>
        </p:nvSpPr>
        <p:spPr>
          <a:xfrm>
            <a:off x="1200093" y="4959729"/>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PI</a:t>
            </a:r>
          </a:p>
        </p:txBody>
      </p:sp>
    </p:spTree>
    <p:extLst>
      <p:ext uri="{BB962C8B-B14F-4D97-AF65-F5344CB8AC3E}">
        <p14:creationId xmlns:p14="http://schemas.microsoft.com/office/powerpoint/2010/main" val="2741035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0" name="Picture 9">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3" name="Picture 12">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5" name="Straight Connector 14">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8" name="Rectangle 17">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0" name="Picture 19">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3" name="Picture 22">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5" name="Rectangle 24">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4" descr="Slika, ki vsebuje besede stavba, nebo, zunanje, kamen&#10;&#10;Opis je samodejno ustvarjen">
            <a:extLst>
              <a:ext uri="{FF2B5EF4-FFF2-40B4-BE49-F238E27FC236}">
                <a16:creationId xmlns:a16="http://schemas.microsoft.com/office/drawing/2014/main" id="{861FCCF0-47F7-D373-E501-E07D3DC517A3}"/>
              </a:ext>
            </a:extLst>
          </p:cNvPr>
          <p:cNvPicPr>
            <a:picLocks noChangeAspect="1"/>
          </p:cNvPicPr>
          <p:nvPr/>
        </p:nvPicPr>
        <p:blipFill rotWithShape="1">
          <a:blip r:embed="rId5"/>
          <a:srcRect l="4105" r="3899" b="1"/>
          <a:stretch/>
        </p:blipFill>
        <p:spPr>
          <a:xfrm>
            <a:off x="1412683" y="1410208"/>
            <a:ext cx="5278777" cy="3858780"/>
          </a:xfrm>
          <a:prstGeom prst="rect">
            <a:avLst/>
          </a:prstGeom>
        </p:spPr>
      </p:pic>
      <p:cxnSp>
        <p:nvCxnSpPr>
          <p:cNvPr id="27" name="Straight Connector 26">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Naslov 1">
            <a:extLst>
              <a:ext uri="{FF2B5EF4-FFF2-40B4-BE49-F238E27FC236}">
                <a16:creationId xmlns:a16="http://schemas.microsoft.com/office/drawing/2014/main" id="{BEEA5B37-D23E-0BB5-9088-2BB4B99376C8}"/>
              </a:ext>
            </a:extLst>
          </p:cNvPr>
          <p:cNvSpPr txBox="1">
            <a:spLocks/>
          </p:cNvSpPr>
          <p:nvPr/>
        </p:nvSpPr>
        <p:spPr>
          <a:xfrm>
            <a:off x="7250075" y="2393647"/>
            <a:ext cx="4340484" cy="348222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spcBef>
                <a:spcPct val="20000"/>
              </a:spcBef>
              <a:spcAft>
                <a:spcPts val="600"/>
              </a:spcAft>
              <a:buClr>
                <a:schemeClr val="accent1"/>
              </a:buClr>
              <a:buSzPct val="115000"/>
            </a:pPr>
            <a:r>
              <a:rPr lang="en-US" sz="3600">
                <a:latin typeface="+mn-lt"/>
                <a:ea typeface="+mn-ea"/>
                <a:cs typeface="+mn-cs"/>
              </a:rPr>
              <a:t>5. Kako </a:t>
            </a:r>
            <a:r>
              <a:rPr lang="en-US" sz="3600" err="1">
                <a:latin typeface="+mn-lt"/>
                <a:ea typeface="+mn-ea"/>
                <a:cs typeface="+mn-cs"/>
              </a:rPr>
              <a:t>še</a:t>
            </a:r>
            <a:r>
              <a:rPr lang="en-US" sz="3600">
                <a:latin typeface="+mn-lt"/>
                <a:ea typeface="+mn-ea"/>
                <a:cs typeface="+mn-cs"/>
              </a:rPr>
              <a:t> </a:t>
            </a:r>
            <a:r>
              <a:rPr lang="en-US" sz="3600" err="1">
                <a:latin typeface="+mn-lt"/>
                <a:ea typeface="+mn-ea"/>
                <a:cs typeface="+mn-cs"/>
              </a:rPr>
              <a:t>drugače</a:t>
            </a:r>
            <a:r>
              <a:rPr lang="en-US" sz="3600">
                <a:latin typeface="+mn-lt"/>
                <a:ea typeface="+mn-ea"/>
                <a:cs typeface="+mn-cs"/>
              </a:rPr>
              <a:t> </a:t>
            </a:r>
            <a:r>
              <a:rPr lang="en-US" sz="3600" err="1">
                <a:latin typeface="+mn-lt"/>
                <a:ea typeface="+mn-ea"/>
                <a:cs typeface="+mn-cs"/>
              </a:rPr>
              <a:t>imenujemo</a:t>
            </a:r>
            <a:r>
              <a:rPr lang="en-US" sz="3600">
                <a:latin typeface="+mn-lt"/>
                <a:ea typeface="+mn-ea"/>
                <a:cs typeface="+mn-cs"/>
              </a:rPr>
              <a:t> </a:t>
            </a:r>
            <a:r>
              <a:rPr lang="en-US" sz="3600" err="1">
                <a:latin typeface="+mn-lt"/>
                <a:ea typeface="+mn-ea"/>
                <a:cs typeface="+mn-cs"/>
              </a:rPr>
              <a:t>zunanji</a:t>
            </a:r>
            <a:r>
              <a:rPr lang="en-US" sz="3600">
                <a:latin typeface="+mn-lt"/>
                <a:ea typeface="+mn-ea"/>
                <a:cs typeface="+mn-cs"/>
              </a:rPr>
              <a:t> del </a:t>
            </a:r>
            <a:r>
              <a:rPr lang="en-US" sz="3600" err="1">
                <a:latin typeface="+mn-lt"/>
                <a:ea typeface="+mn-ea"/>
                <a:cs typeface="+mn-cs"/>
              </a:rPr>
              <a:t>obzidja</a:t>
            </a:r>
            <a:r>
              <a:rPr lang="en-US" sz="3600">
                <a:latin typeface="+mn-lt"/>
                <a:ea typeface="+mn-ea"/>
                <a:cs typeface="+mn-cs"/>
              </a:rPr>
              <a:t> </a:t>
            </a:r>
            <a:r>
              <a:rPr lang="en-US" sz="3600" err="1">
                <a:latin typeface="+mn-lt"/>
                <a:ea typeface="+mn-ea"/>
                <a:cs typeface="+mn-cs"/>
              </a:rPr>
              <a:t>porušenega</a:t>
            </a:r>
            <a:r>
              <a:rPr lang="en-US" sz="3600">
                <a:latin typeface="+mn-lt"/>
                <a:ea typeface="+mn-ea"/>
                <a:cs typeface="+mn-cs"/>
              </a:rPr>
              <a:t> </a:t>
            </a:r>
            <a:r>
              <a:rPr lang="en-US" sz="3600" err="1">
                <a:latin typeface="+mn-lt"/>
                <a:ea typeface="+mn-ea"/>
                <a:cs typeface="+mn-cs"/>
              </a:rPr>
              <a:t>Jeruzalemskega</a:t>
            </a:r>
            <a:r>
              <a:rPr lang="en-US" sz="3600">
                <a:latin typeface="+mn-lt"/>
                <a:ea typeface="+mn-ea"/>
                <a:cs typeface="+mn-cs"/>
              </a:rPr>
              <a:t> </a:t>
            </a:r>
            <a:r>
              <a:rPr lang="en-US" sz="3600" err="1">
                <a:latin typeface="+mn-lt"/>
                <a:ea typeface="+mn-ea"/>
                <a:cs typeface="+mn-cs"/>
              </a:rPr>
              <a:t>templja</a:t>
            </a:r>
            <a:r>
              <a:rPr lang="en-US" sz="3600">
                <a:latin typeface="+mn-lt"/>
                <a:ea typeface="+mn-ea"/>
                <a:cs typeface="+mn-cs"/>
              </a:rPr>
              <a:t>, ki </a:t>
            </a:r>
            <a:r>
              <a:rPr lang="en-US" sz="3600" err="1">
                <a:latin typeface="+mn-lt"/>
                <a:ea typeface="+mn-ea"/>
                <a:cs typeface="+mn-cs"/>
              </a:rPr>
              <a:t>velja</a:t>
            </a:r>
            <a:r>
              <a:rPr lang="en-US" sz="3600">
                <a:latin typeface="+mn-lt"/>
                <a:ea typeface="+mn-ea"/>
                <a:cs typeface="+mn-cs"/>
              </a:rPr>
              <a:t> za </a:t>
            </a:r>
            <a:r>
              <a:rPr lang="en-US" sz="3600" err="1">
                <a:latin typeface="+mn-lt"/>
                <a:ea typeface="+mn-ea"/>
                <a:cs typeface="+mn-cs"/>
              </a:rPr>
              <a:t>najsvetejši</a:t>
            </a:r>
            <a:r>
              <a:rPr lang="en-US" sz="3600">
                <a:latin typeface="+mn-lt"/>
                <a:ea typeface="+mn-ea"/>
                <a:cs typeface="+mn-cs"/>
              </a:rPr>
              <a:t> </a:t>
            </a:r>
            <a:r>
              <a:rPr lang="en-US" sz="3600" err="1">
                <a:latin typeface="+mn-lt"/>
                <a:ea typeface="+mn-ea"/>
                <a:cs typeface="+mn-cs"/>
              </a:rPr>
              <a:t>objekt</a:t>
            </a:r>
            <a:r>
              <a:rPr lang="en-US" sz="3600">
                <a:latin typeface="+mn-lt"/>
                <a:ea typeface="+mn-ea"/>
                <a:cs typeface="+mn-cs"/>
              </a:rPr>
              <a:t> </a:t>
            </a:r>
            <a:r>
              <a:rPr lang="en-US" sz="3600" err="1">
                <a:latin typeface="+mn-lt"/>
                <a:ea typeface="+mn-ea"/>
                <a:cs typeface="+mn-cs"/>
              </a:rPr>
              <a:t>judovstva</a:t>
            </a:r>
            <a:r>
              <a:rPr lang="en-US" sz="3600">
                <a:latin typeface="+mn-lt"/>
                <a:ea typeface="+mn-ea"/>
                <a:cs typeface="+mn-cs"/>
              </a:rPr>
              <a:t>?</a:t>
            </a:r>
            <a:endParaRPr lang="sl-SI" sz="3600">
              <a:ea typeface="+mn-ea"/>
              <a:cs typeface="+mn-cs"/>
            </a:endParaRPr>
          </a:p>
        </p:txBody>
      </p:sp>
    </p:spTree>
    <p:extLst>
      <p:ext uri="{BB962C8B-B14F-4D97-AF65-F5344CB8AC3E}">
        <p14:creationId xmlns:p14="http://schemas.microsoft.com/office/powerpoint/2010/main" val="20973946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33847C7-BA19-9F99-F36C-AE1C91CFA970}"/>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37. Kdo je potoval na lokacije kot so: </a:t>
            </a:r>
            <a:r>
              <a:rPr lang="sl-SI" dirty="0" err="1">
                <a:ea typeface="+mj-lt"/>
                <a:cs typeface="+mj-lt"/>
              </a:rPr>
              <a:t>Brobdingnag</a:t>
            </a:r>
            <a:r>
              <a:rPr lang="sl-SI" dirty="0">
                <a:ea typeface="+mj-lt"/>
                <a:cs typeface="+mj-lt"/>
              </a:rPr>
              <a:t> , </a:t>
            </a:r>
            <a:r>
              <a:rPr lang="sl-SI" dirty="0" err="1">
                <a:ea typeface="+mj-lt"/>
                <a:cs typeface="+mj-lt"/>
              </a:rPr>
              <a:t>Luggnagg</a:t>
            </a:r>
            <a:r>
              <a:rPr lang="sl-SI" dirty="0">
                <a:ea typeface="+mj-lt"/>
                <a:cs typeface="+mj-lt"/>
              </a:rPr>
              <a:t> in </a:t>
            </a:r>
            <a:r>
              <a:rPr lang="sl-SI" dirty="0" err="1">
                <a:ea typeface="+mj-lt"/>
                <a:cs typeface="+mj-lt"/>
              </a:rPr>
              <a:t>Lilliput</a:t>
            </a:r>
            <a:r>
              <a:rPr lang="sl-SI" dirty="0">
                <a:ea typeface="+mj-lt"/>
                <a:cs typeface="+mj-lt"/>
              </a:rPr>
              <a:t> v satiričnem literarnem delu avtorja Jonathana Swifta iz leta 1726?</a:t>
            </a:r>
            <a:endParaRPr lang="sl-SI" dirty="0"/>
          </a:p>
        </p:txBody>
      </p:sp>
      <p:sp>
        <p:nvSpPr>
          <p:cNvPr id="4" name="PoljeZBesedilom 3">
            <a:extLst>
              <a:ext uri="{FF2B5EF4-FFF2-40B4-BE49-F238E27FC236}">
                <a16:creationId xmlns:a16="http://schemas.microsoft.com/office/drawing/2014/main" id="{616DEDC4-B86D-6BC8-298C-0806A8FBA356}"/>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GULIVER</a:t>
            </a:r>
          </a:p>
        </p:txBody>
      </p:sp>
    </p:spTree>
    <p:extLst>
      <p:ext uri="{BB962C8B-B14F-4D97-AF65-F5344CB8AC3E}">
        <p14:creationId xmlns:p14="http://schemas.microsoft.com/office/powerpoint/2010/main" val="40971045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9469983-4EED-6009-ECB2-7A305AB953AE}"/>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38. Kako imenujemo mitološko bitje, ki ima telo ptiča in žensko glavo?</a:t>
            </a:r>
            <a:endParaRPr lang="sl-SI" dirty="0"/>
          </a:p>
        </p:txBody>
      </p:sp>
      <p:sp>
        <p:nvSpPr>
          <p:cNvPr id="4" name="PoljeZBesedilom 3">
            <a:extLst>
              <a:ext uri="{FF2B5EF4-FFF2-40B4-BE49-F238E27FC236}">
                <a16:creationId xmlns:a16="http://schemas.microsoft.com/office/drawing/2014/main" id="{451ACA8B-7BC1-618D-D144-9D289274FC41}"/>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HARPIJA</a:t>
            </a:r>
          </a:p>
        </p:txBody>
      </p:sp>
      <p:pic>
        <p:nvPicPr>
          <p:cNvPr id="5" name="Slika 5" descr="Slika, ki vsebuje besede besedilo, knjiga&#10;&#10;Opis je samodejno ustvarjen">
            <a:extLst>
              <a:ext uri="{FF2B5EF4-FFF2-40B4-BE49-F238E27FC236}">
                <a16:creationId xmlns:a16="http://schemas.microsoft.com/office/drawing/2014/main" id="{29B88DB0-0749-415B-1420-E3295D4B5437}"/>
              </a:ext>
            </a:extLst>
          </p:cNvPr>
          <p:cNvPicPr>
            <a:picLocks noChangeAspect="1"/>
          </p:cNvPicPr>
          <p:nvPr/>
        </p:nvPicPr>
        <p:blipFill>
          <a:blip r:embed="rId2"/>
          <a:stretch>
            <a:fillRect/>
          </a:stretch>
        </p:blipFill>
        <p:spPr>
          <a:xfrm>
            <a:off x="5671705" y="2409516"/>
            <a:ext cx="3075214" cy="3335358"/>
          </a:xfrm>
          <a:prstGeom prst="rect">
            <a:avLst/>
          </a:prstGeom>
        </p:spPr>
      </p:pic>
    </p:spTree>
    <p:extLst>
      <p:ext uri="{BB962C8B-B14F-4D97-AF65-F5344CB8AC3E}">
        <p14:creationId xmlns:p14="http://schemas.microsoft.com/office/powerpoint/2010/main" val="29732965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C644AC6-7422-E149-C09E-1288B737A8A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39. Kateri pogumni novinar danes praznuje 22 let delovanja? V tem času je poročal o marsikaterem političnem, prazničnem in športnem dogodku, pogosto pa se rad oglasi tudi pri družini </a:t>
            </a:r>
            <a:r>
              <a:rPr lang="sl-SI" dirty="0" err="1">
                <a:ea typeface="+mj-lt"/>
                <a:cs typeface="+mj-lt"/>
              </a:rPr>
              <a:t>Silver</a:t>
            </a:r>
            <a:r>
              <a:rPr lang="sl-SI" dirty="0">
                <a:ea typeface="+mj-lt"/>
                <a:cs typeface="+mj-lt"/>
              </a:rPr>
              <a:t>. </a:t>
            </a:r>
            <a:endParaRPr lang="sl-SI" dirty="0"/>
          </a:p>
        </p:txBody>
      </p:sp>
      <p:sp>
        <p:nvSpPr>
          <p:cNvPr id="4" name="PoljeZBesedilom 3">
            <a:extLst>
              <a:ext uri="{FF2B5EF4-FFF2-40B4-BE49-F238E27FC236}">
                <a16:creationId xmlns:a16="http://schemas.microsoft.com/office/drawing/2014/main" id="{C8417BDA-B6A8-BDDA-E1DF-D25D2288F135}"/>
              </a:ext>
            </a:extLst>
          </p:cNvPr>
          <p:cNvSpPr txBox="1"/>
          <p:nvPr/>
        </p:nvSpPr>
        <p:spPr>
          <a:xfrm>
            <a:off x="1299054" y="5187340"/>
            <a:ext cx="52205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REPORTER MILAN</a:t>
            </a:r>
          </a:p>
        </p:txBody>
      </p:sp>
    </p:spTree>
    <p:extLst>
      <p:ext uri="{BB962C8B-B14F-4D97-AF65-F5344CB8AC3E}">
        <p14:creationId xmlns:p14="http://schemas.microsoft.com/office/powerpoint/2010/main" val="27403147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C644AC6-7422-E149-C09E-1288B737A8A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93. Kaj je rdeče in slabo za zobe?</a:t>
            </a:r>
            <a:endParaRPr lang="sl-SI" dirty="0"/>
          </a:p>
        </p:txBody>
      </p:sp>
      <p:sp>
        <p:nvSpPr>
          <p:cNvPr id="4" name="PoljeZBesedilom 3">
            <a:extLst>
              <a:ext uri="{FF2B5EF4-FFF2-40B4-BE49-F238E27FC236}">
                <a16:creationId xmlns:a16="http://schemas.microsoft.com/office/drawing/2014/main" id="{5D215342-9AA2-F2BE-4AAA-80635BA54849}"/>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LETEČA OPEKA</a:t>
            </a:r>
          </a:p>
        </p:txBody>
      </p:sp>
    </p:spTree>
    <p:extLst>
      <p:ext uri="{BB962C8B-B14F-4D97-AF65-F5344CB8AC3E}">
        <p14:creationId xmlns:p14="http://schemas.microsoft.com/office/powerpoint/2010/main" val="9343071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812CB78-AD99-9CD8-A70F-CDD2648DD031}"/>
              </a:ext>
            </a:extLst>
          </p:cNvPr>
          <p:cNvSpPr>
            <a:spLocks noGrp="1"/>
          </p:cNvSpPr>
          <p:nvPr/>
        </p:nvSpPr>
        <p:spPr>
          <a:xfrm>
            <a:off x="891436" y="821499"/>
            <a:ext cx="9601200" cy="5348091"/>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40. Pa še zadnje vprašanje Danes. Na kateri dan v letu so se zgodili naslednji dogodki:</a:t>
            </a:r>
          </a:p>
          <a:p>
            <a:pPr marL="571500" indent="-571500">
              <a:buFont typeface="Calibri"/>
              <a:buChar char="-"/>
            </a:pPr>
            <a:r>
              <a:rPr lang="sl-SI" dirty="0"/>
              <a:t>Hitler je obsojen na 5 let zapora (1924)</a:t>
            </a:r>
          </a:p>
          <a:p>
            <a:pPr marL="571500" indent="-571500">
              <a:buFont typeface="Calibri"/>
              <a:buChar char="-"/>
            </a:pPr>
            <a:r>
              <a:rPr lang="sl-SI" dirty="0"/>
              <a:t>Steve Jobs ustanovi podjetje Apple (1976)</a:t>
            </a:r>
          </a:p>
          <a:p>
            <a:pPr marL="571500" indent="-571500">
              <a:buFont typeface="Calibri"/>
              <a:buChar char="-"/>
            </a:pPr>
            <a:r>
              <a:rPr lang="sl-SI" dirty="0" err="1"/>
              <a:t>SpaceX</a:t>
            </a:r>
            <a:r>
              <a:rPr lang="sl-SI" dirty="0"/>
              <a:t> izstreli raketo </a:t>
            </a:r>
            <a:r>
              <a:rPr lang="sl-SI" dirty="0" err="1"/>
              <a:t>Falcon</a:t>
            </a:r>
            <a:r>
              <a:rPr lang="sl-SI" dirty="0"/>
              <a:t> 9 (2010)</a:t>
            </a:r>
          </a:p>
        </p:txBody>
      </p:sp>
      <p:sp>
        <p:nvSpPr>
          <p:cNvPr id="4" name="PoljeZBesedilom 3">
            <a:extLst>
              <a:ext uri="{FF2B5EF4-FFF2-40B4-BE49-F238E27FC236}">
                <a16:creationId xmlns:a16="http://schemas.microsoft.com/office/drawing/2014/main" id="{F2DD832A-3ECA-F775-29FF-34BE7753DE33}"/>
              </a:ext>
            </a:extLst>
          </p:cNvPr>
          <p:cNvSpPr txBox="1"/>
          <p:nvPr/>
        </p:nvSpPr>
        <p:spPr>
          <a:xfrm>
            <a:off x="1318846" y="5306093"/>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1.APRIL</a:t>
            </a:r>
          </a:p>
        </p:txBody>
      </p:sp>
    </p:spTree>
    <p:extLst>
      <p:ext uri="{BB962C8B-B14F-4D97-AF65-F5344CB8AC3E}">
        <p14:creationId xmlns:p14="http://schemas.microsoft.com/office/powerpoint/2010/main" val="163657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4BB7FD5-2E98-70BC-01C7-20877223D56A}"/>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6. Katero vojaško operacijo je japonska vojska imenovala s tremi različnimi šiframi: Operacija </a:t>
            </a:r>
            <a:r>
              <a:rPr lang="sl-SI" err="1">
                <a:ea typeface="+mj-lt"/>
                <a:cs typeface="+mj-lt"/>
              </a:rPr>
              <a:t>Hawaii</a:t>
            </a:r>
            <a:r>
              <a:rPr lang="sl-SI">
                <a:ea typeface="+mj-lt"/>
                <a:cs typeface="+mj-lt"/>
              </a:rPr>
              <a:t>, Operacija AI in Operacija Z?</a:t>
            </a:r>
          </a:p>
        </p:txBody>
      </p:sp>
    </p:spTree>
    <p:extLst>
      <p:ext uri="{BB962C8B-B14F-4D97-AF65-F5344CB8AC3E}">
        <p14:creationId xmlns:p14="http://schemas.microsoft.com/office/powerpoint/2010/main" val="1898392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17277FD9-57A2-566E-CA6C-07CDC9CBB48D}"/>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6.5 Zakaj imajo gorile debele nosnice?</a:t>
            </a:r>
          </a:p>
        </p:txBody>
      </p:sp>
    </p:spTree>
    <p:extLst>
      <p:ext uri="{BB962C8B-B14F-4D97-AF65-F5344CB8AC3E}">
        <p14:creationId xmlns:p14="http://schemas.microsoft.com/office/powerpoint/2010/main" val="1112032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4A68FF-AEE5-BB6F-11E3-483B01FD21C6}"/>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7. Katera beseda je skupna naslovu knjige Toneta Seliškarja, po kateri je bila leta 1970 posneta tudi nadaljevanka z 8. epizodami, in slovenskemu prevodu prvega dela filma iz trilogije, ki je vodilna po osvojenih nagradah Oskar.  </a:t>
            </a:r>
          </a:p>
        </p:txBody>
      </p:sp>
    </p:spTree>
    <p:extLst>
      <p:ext uri="{BB962C8B-B14F-4D97-AF65-F5344CB8AC3E}">
        <p14:creationId xmlns:p14="http://schemas.microsoft.com/office/powerpoint/2010/main" val="1306715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1" name="Picture 10">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4" name="Picture 13">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6" name="Straight Connector 15">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9" name="Rectangle 18">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1" name="Picture 20">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4" name="Picture 23">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6" name="Rectangle 25">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ka 5" descr="Slika, ki vsebuje besede besedilo&#10;&#10;Opis je samodejno ustvarjen">
            <a:extLst>
              <a:ext uri="{FF2B5EF4-FFF2-40B4-BE49-F238E27FC236}">
                <a16:creationId xmlns:a16="http://schemas.microsoft.com/office/drawing/2014/main" id="{1F563C2A-7343-9A97-C75A-6420C953DFC0}"/>
              </a:ext>
            </a:extLst>
          </p:cNvPr>
          <p:cNvPicPr>
            <a:picLocks noChangeAspect="1"/>
          </p:cNvPicPr>
          <p:nvPr/>
        </p:nvPicPr>
        <p:blipFill rotWithShape="1">
          <a:blip r:embed="rId5"/>
          <a:srcRect l="3157" r="5527" b="-2"/>
          <a:stretch/>
        </p:blipFill>
        <p:spPr>
          <a:xfrm>
            <a:off x="1412683" y="1410208"/>
            <a:ext cx="5278777" cy="3858780"/>
          </a:xfrm>
          <a:prstGeom prst="rect">
            <a:avLst/>
          </a:prstGeom>
        </p:spPr>
      </p:pic>
      <p:cxnSp>
        <p:nvCxnSpPr>
          <p:cNvPr id="28" name="Straight Connector 27">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Naslov 1">
            <a:extLst>
              <a:ext uri="{FF2B5EF4-FFF2-40B4-BE49-F238E27FC236}">
                <a16:creationId xmlns:a16="http://schemas.microsoft.com/office/drawing/2014/main" id="{D4C7C0FF-D493-E278-7055-2F540B71AEBA}"/>
              </a:ext>
            </a:extLst>
          </p:cNvPr>
          <p:cNvSpPr txBox="1">
            <a:spLocks/>
          </p:cNvSpPr>
          <p:nvPr/>
        </p:nvSpPr>
        <p:spPr>
          <a:xfrm>
            <a:off x="7036833" y="2344624"/>
            <a:ext cx="4492773" cy="346861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spcBef>
                <a:spcPct val="20000"/>
              </a:spcBef>
              <a:spcAft>
                <a:spcPts val="600"/>
              </a:spcAft>
              <a:buClr>
                <a:schemeClr val="accent1"/>
              </a:buClr>
              <a:buSzPct val="115000"/>
            </a:pPr>
            <a:r>
              <a:rPr lang="en-US" sz="3500">
                <a:latin typeface="+mn-lt"/>
                <a:ea typeface="+mn-ea"/>
                <a:cs typeface="+mn-cs"/>
              </a:rPr>
              <a:t>8. Kateri </a:t>
            </a:r>
            <a:r>
              <a:rPr lang="en-US" sz="3500" err="1">
                <a:latin typeface="+mn-lt"/>
                <a:ea typeface="+mn-ea"/>
                <a:cs typeface="+mn-cs"/>
              </a:rPr>
              <a:t>književni</a:t>
            </a:r>
            <a:r>
              <a:rPr lang="en-US" sz="3500">
                <a:latin typeface="+mn-lt"/>
                <a:ea typeface="+mn-ea"/>
                <a:cs typeface="+mn-cs"/>
              </a:rPr>
              <a:t> in </a:t>
            </a:r>
            <a:r>
              <a:rPr lang="en-US" sz="3500" err="1">
                <a:latin typeface="+mn-lt"/>
                <a:ea typeface="+mn-ea"/>
                <a:cs typeface="+mn-cs"/>
              </a:rPr>
              <a:t>filmski</a:t>
            </a:r>
            <a:r>
              <a:rPr lang="en-US" sz="3500">
                <a:latin typeface="+mn-lt"/>
                <a:ea typeface="+mn-ea"/>
                <a:cs typeface="+mn-cs"/>
              </a:rPr>
              <a:t> </a:t>
            </a:r>
            <a:r>
              <a:rPr lang="en-US" sz="3500" err="1">
                <a:latin typeface="+mn-lt"/>
                <a:ea typeface="+mn-ea"/>
                <a:cs typeface="+mn-cs"/>
              </a:rPr>
              <a:t>lik</a:t>
            </a:r>
            <a:r>
              <a:rPr lang="en-US" sz="3500">
                <a:latin typeface="+mn-lt"/>
                <a:ea typeface="+mn-ea"/>
                <a:cs typeface="+mn-cs"/>
              </a:rPr>
              <a:t> je </a:t>
            </a:r>
            <a:r>
              <a:rPr lang="en-US" sz="3500" err="1">
                <a:latin typeface="+mn-lt"/>
                <a:ea typeface="+mn-ea"/>
                <a:cs typeface="+mn-cs"/>
              </a:rPr>
              <a:t>navdihnjen</a:t>
            </a:r>
            <a:r>
              <a:rPr lang="en-US" sz="3500">
                <a:latin typeface="+mn-lt"/>
                <a:ea typeface="+mn-ea"/>
                <a:cs typeface="+mn-cs"/>
              </a:rPr>
              <a:t> po </a:t>
            </a:r>
            <a:r>
              <a:rPr lang="en-US" sz="3500" err="1">
                <a:latin typeface="+mn-lt"/>
                <a:ea typeface="+mn-ea"/>
                <a:cs typeface="+mn-cs"/>
              </a:rPr>
              <a:t>vladarju</a:t>
            </a:r>
            <a:r>
              <a:rPr lang="en-US" sz="3500">
                <a:latin typeface="+mn-lt"/>
                <a:ea typeface="+mn-ea"/>
                <a:cs typeface="+mn-cs"/>
              </a:rPr>
              <a:t> Vladu </a:t>
            </a:r>
            <a:r>
              <a:rPr lang="en-US" sz="3500" err="1">
                <a:latin typeface="+mn-lt"/>
                <a:ea typeface="+mn-ea"/>
                <a:cs typeface="+mn-cs"/>
              </a:rPr>
              <a:t>Tepesu</a:t>
            </a:r>
            <a:r>
              <a:rPr lang="en-US" sz="3500">
                <a:latin typeface="+mn-lt"/>
                <a:ea typeface="+mn-ea"/>
                <a:cs typeface="+mn-cs"/>
              </a:rPr>
              <a:t>, ki je </a:t>
            </a:r>
            <a:r>
              <a:rPr lang="en-US" sz="3500" err="1">
                <a:latin typeface="+mn-lt"/>
                <a:ea typeface="+mn-ea"/>
                <a:cs typeface="+mn-cs"/>
              </a:rPr>
              <a:t>znan</a:t>
            </a:r>
            <a:r>
              <a:rPr lang="en-US" sz="3500">
                <a:latin typeface="+mn-lt"/>
                <a:ea typeface="+mn-ea"/>
                <a:cs typeface="+mn-cs"/>
              </a:rPr>
              <a:t> po </a:t>
            </a:r>
            <a:r>
              <a:rPr lang="en-US" sz="3500" err="1">
                <a:latin typeface="+mn-lt"/>
                <a:ea typeface="+mn-ea"/>
                <a:cs typeface="+mn-cs"/>
              </a:rPr>
              <a:t>tem</a:t>
            </a:r>
            <a:r>
              <a:rPr lang="en-US" sz="3500">
                <a:latin typeface="+mn-lt"/>
                <a:ea typeface="+mn-ea"/>
                <a:cs typeface="+mn-cs"/>
              </a:rPr>
              <a:t>, da je </a:t>
            </a:r>
            <a:r>
              <a:rPr lang="en-US" sz="3500" err="1">
                <a:latin typeface="+mn-lt"/>
                <a:ea typeface="+mn-ea"/>
                <a:cs typeface="+mn-cs"/>
              </a:rPr>
              <a:t>svoje</a:t>
            </a:r>
            <a:r>
              <a:rPr lang="en-US" sz="3500">
                <a:latin typeface="+mn-lt"/>
                <a:ea typeface="+mn-ea"/>
                <a:cs typeface="+mn-cs"/>
              </a:rPr>
              <a:t> </a:t>
            </a:r>
            <a:r>
              <a:rPr lang="en-US" sz="3500" err="1">
                <a:latin typeface="+mn-lt"/>
                <a:ea typeface="+mn-ea"/>
                <a:cs typeface="+mn-cs"/>
              </a:rPr>
              <a:t>sovražnike</a:t>
            </a:r>
            <a:r>
              <a:rPr lang="en-US" sz="3500">
                <a:latin typeface="+mn-lt"/>
                <a:ea typeface="+mn-ea"/>
                <a:cs typeface="+mn-cs"/>
              </a:rPr>
              <a:t> </a:t>
            </a:r>
            <a:r>
              <a:rPr lang="en-US" sz="3500" err="1">
                <a:latin typeface="+mn-lt"/>
                <a:ea typeface="+mn-ea"/>
                <a:cs typeface="+mn-cs"/>
              </a:rPr>
              <a:t>žive</a:t>
            </a:r>
            <a:r>
              <a:rPr lang="en-US" sz="3500">
                <a:latin typeface="+mn-lt"/>
                <a:ea typeface="+mn-ea"/>
                <a:cs typeface="+mn-cs"/>
              </a:rPr>
              <a:t> </a:t>
            </a:r>
            <a:r>
              <a:rPr lang="en-US" sz="3500" err="1">
                <a:latin typeface="+mn-lt"/>
                <a:ea typeface="+mn-ea"/>
                <a:cs typeface="+mn-cs"/>
              </a:rPr>
              <a:t>natikal</a:t>
            </a:r>
            <a:r>
              <a:rPr lang="en-US" sz="3500">
                <a:latin typeface="+mn-lt"/>
                <a:ea typeface="+mn-ea"/>
                <a:cs typeface="+mn-cs"/>
              </a:rPr>
              <a:t> </a:t>
            </a:r>
            <a:r>
              <a:rPr lang="en-US" sz="3500" err="1">
                <a:latin typeface="+mn-lt"/>
                <a:ea typeface="+mn-ea"/>
                <a:cs typeface="+mn-cs"/>
              </a:rPr>
              <a:t>na</a:t>
            </a:r>
            <a:r>
              <a:rPr lang="en-US" sz="3500">
                <a:latin typeface="+mn-lt"/>
                <a:ea typeface="+mn-ea"/>
                <a:cs typeface="+mn-cs"/>
              </a:rPr>
              <a:t> </a:t>
            </a:r>
            <a:r>
              <a:rPr lang="en-US" sz="3500" err="1">
                <a:latin typeface="+mn-lt"/>
                <a:ea typeface="+mn-ea"/>
                <a:cs typeface="+mn-cs"/>
              </a:rPr>
              <a:t>kole</a:t>
            </a:r>
            <a:r>
              <a:rPr lang="en-US" sz="3500">
                <a:latin typeface="+mn-lt"/>
                <a:ea typeface="+mn-ea"/>
                <a:cs typeface="+mn-cs"/>
              </a:rPr>
              <a:t>, </a:t>
            </a:r>
            <a:r>
              <a:rPr lang="en-US" sz="3500" err="1">
                <a:latin typeface="+mn-lt"/>
                <a:ea typeface="+mn-ea"/>
                <a:cs typeface="+mn-cs"/>
              </a:rPr>
              <a:t>kjer</a:t>
            </a:r>
            <a:r>
              <a:rPr lang="en-US" sz="3500">
                <a:latin typeface="+mn-lt"/>
                <a:ea typeface="+mn-ea"/>
                <a:cs typeface="+mn-cs"/>
              </a:rPr>
              <a:t> so </a:t>
            </a:r>
            <a:r>
              <a:rPr lang="en-US" sz="3500" err="1">
                <a:latin typeface="+mn-lt"/>
                <a:ea typeface="+mn-ea"/>
                <a:cs typeface="+mn-cs"/>
              </a:rPr>
              <a:t>počasi</a:t>
            </a:r>
            <a:r>
              <a:rPr lang="en-US" sz="3500">
                <a:latin typeface="+mn-lt"/>
                <a:ea typeface="+mn-ea"/>
                <a:cs typeface="+mn-cs"/>
              </a:rPr>
              <a:t> </a:t>
            </a:r>
            <a:r>
              <a:rPr lang="en-US" sz="3500" err="1">
                <a:latin typeface="+mn-lt"/>
                <a:ea typeface="+mn-ea"/>
                <a:cs typeface="+mn-cs"/>
              </a:rPr>
              <a:t>umirali</a:t>
            </a:r>
            <a:r>
              <a:rPr lang="en-US" sz="3500">
                <a:latin typeface="+mn-lt"/>
                <a:ea typeface="+mn-ea"/>
                <a:cs typeface="+mn-cs"/>
              </a:rPr>
              <a:t>.</a:t>
            </a:r>
            <a:endParaRPr lang="sl-SI" sz="3500">
              <a:ea typeface="+mn-ea"/>
              <a:cs typeface="+mn-cs"/>
            </a:endParaRPr>
          </a:p>
        </p:txBody>
      </p:sp>
    </p:spTree>
    <p:extLst>
      <p:ext uri="{BB962C8B-B14F-4D97-AF65-F5344CB8AC3E}">
        <p14:creationId xmlns:p14="http://schemas.microsoft.com/office/powerpoint/2010/main" val="313479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9. Začetnik katere zunanje aktivnosti je Robert </a:t>
            </a:r>
            <a:r>
              <a:rPr lang="sl-SI" err="1">
                <a:ea typeface="+mj-lt"/>
                <a:cs typeface="+mj-lt"/>
              </a:rPr>
              <a:t>Baden</a:t>
            </a:r>
            <a:r>
              <a:rPr lang="sl-SI">
                <a:ea typeface="+mj-lt"/>
                <a:cs typeface="+mj-lt"/>
              </a:rPr>
              <a:t> </a:t>
            </a:r>
            <a:r>
              <a:rPr lang="sl-SI" err="1">
                <a:ea typeface="+mj-lt"/>
                <a:cs typeface="+mj-lt"/>
              </a:rPr>
              <a:t>Powell</a:t>
            </a:r>
            <a:r>
              <a:rPr lang="sl-SI">
                <a:ea typeface="+mj-lt"/>
                <a:cs typeface="+mj-lt"/>
              </a:rPr>
              <a:t>? Na začetku je bila namenjena predvsem dečkom, kasneje pa so se začele ustanavljati tudi dekliške skupine.</a:t>
            </a:r>
            <a:endParaRPr lang="sl-SI"/>
          </a:p>
        </p:txBody>
      </p:sp>
    </p:spTree>
    <p:extLst>
      <p:ext uri="{BB962C8B-B14F-4D97-AF65-F5344CB8AC3E}">
        <p14:creationId xmlns:p14="http://schemas.microsoft.com/office/powerpoint/2010/main" val="212256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10. Kako je bilo ime ladji, s katero so pluli Jazon in </a:t>
            </a:r>
            <a:r>
              <a:rPr lang="sl-SI" u="sng">
                <a:ea typeface="+mj-lt"/>
                <a:cs typeface="+mj-lt"/>
              </a:rPr>
              <a:t>Argonavti</a:t>
            </a:r>
            <a:r>
              <a:rPr lang="sl-SI">
                <a:ea typeface="+mj-lt"/>
                <a:cs typeface="+mj-lt"/>
              </a:rPr>
              <a:t>?</a:t>
            </a:r>
            <a:endParaRPr lang="sl-SI"/>
          </a:p>
        </p:txBody>
      </p:sp>
    </p:spTree>
    <p:extLst>
      <p:ext uri="{BB962C8B-B14F-4D97-AF65-F5344CB8AC3E}">
        <p14:creationId xmlns:p14="http://schemas.microsoft.com/office/powerpoint/2010/main" val="3814089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11. S katero noro živaljo običajno povezujemo eno varianto </a:t>
            </a:r>
            <a:r>
              <a:rPr lang="sl-SI" err="1">
                <a:ea typeface="+mj-lt"/>
                <a:cs typeface="+mj-lt"/>
              </a:rPr>
              <a:t>Kreutzfeld-Jacobove</a:t>
            </a:r>
            <a:r>
              <a:rPr lang="sl-SI">
                <a:ea typeface="+mj-lt"/>
                <a:cs typeface="+mj-lt"/>
              </a:rPr>
              <a:t> bolezni?</a:t>
            </a:r>
            <a:endParaRPr lang="sl-SI" err="1"/>
          </a:p>
        </p:txBody>
      </p:sp>
    </p:spTree>
    <p:extLst>
      <p:ext uri="{BB962C8B-B14F-4D97-AF65-F5344CB8AC3E}">
        <p14:creationId xmlns:p14="http://schemas.microsoft.com/office/powerpoint/2010/main" val="2439337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12. Ta glasbeni izraz se je prvič začel uporabljati zaradi razlikovanja med renesančnih mnogoglasjem in baročnim koncertnim stilom. Izraz izhaja iz italijanščine in v prevodu pomeni: </a:t>
            </a:r>
            <a:r>
              <a:rPr lang="sl-SI" i="1">
                <a:ea typeface="+mj-lt"/>
                <a:cs typeface="+mj-lt"/>
              </a:rPr>
              <a:t>"v stilu kapele". </a:t>
            </a:r>
            <a:r>
              <a:rPr lang="sl-SI">
                <a:ea typeface="+mj-lt"/>
                <a:cs typeface="+mj-lt"/>
              </a:rPr>
              <a:t>Zapišite ga.</a:t>
            </a:r>
            <a:endParaRPr lang="sl-SI" err="1">
              <a:ea typeface="+mj-lt"/>
              <a:cs typeface="+mj-lt"/>
            </a:endParaRPr>
          </a:p>
        </p:txBody>
      </p:sp>
    </p:spTree>
    <p:extLst>
      <p:ext uri="{BB962C8B-B14F-4D97-AF65-F5344CB8AC3E}">
        <p14:creationId xmlns:p14="http://schemas.microsoft.com/office/powerpoint/2010/main" val="2268795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E466903-2C02-6DFB-AE4A-06651C5A6C32}"/>
              </a:ext>
            </a:extLst>
          </p:cNvPr>
          <p:cNvSpPr txBox="1">
            <a:spLocks/>
          </p:cNvSpPr>
          <p:nvPr/>
        </p:nvSpPr>
        <p:spPr>
          <a:xfrm>
            <a:off x="1024005" y="742050"/>
            <a:ext cx="9872593" cy="5092990"/>
          </a:xfrm>
          <a:prstGeom prst="rect">
            <a:avLst/>
          </a:prstGeom>
        </p:spPr>
        <p:txBody>
          <a:bodyPr lIns="91440" tIns="45720" rIns="91440" bIns="45720" anchor="t">
            <a:normAutofit fontScale="92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PRAVILA</a:t>
            </a:r>
            <a:br>
              <a:rPr lang="sl-SI" dirty="0">
                <a:ea typeface="+mj-lt"/>
                <a:cs typeface="+mj-lt"/>
              </a:rPr>
            </a:br>
            <a:r>
              <a:rPr lang="sl-SI" dirty="0">
                <a:ea typeface="+mj-lt"/>
                <a:cs typeface="+mj-lt"/>
              </a:rPr>
              <a:t>- 20 + 20 vprašanj.</a:t>
            </a:r>
            <a:br>
              <a:rPr lang="sl-SI" dirty="0">
                <a:ea typeface="+mj-lt"/>
                <a:cs typeface="+mj-lt"/>
              </a:rPr>
            </a:br>
            <a:r>
              <a:rPr lang="sl-SI" dirty="0">
                <a:ea typeface="+mj-lt"/>
                <a:cs typeface="+mj-lt"/>
              </a:rPr>
              <a:t>- Vsa vprašanja vredna eno točko, če so vprašanja A),B),C),D), je vsako vredno pol točke.</a:t>
            </a:r>
            <a:br>
              <a:rPr lang="sl-SI" dirty="0">
                <a:ea typeface="+mj-lt"/>
                <a:cs typeface="+mj-lt"/>
              </a:rPr>
            </a:br>
            <a:r>
              <a:rPr lang="sl-SI" dirty="0">
                <a:ea typeface="+mj-lt"/>
                <a:cs typeface="+mj-lt"/>
              </a:rPr>
              <a:t>- Pri osebah je dovolj priimek. </a:t>
            </a:r>
            <a:br>
              <a:rPr lang="sl-SI" dirty="0">
                <a:ea typeface="+mj-lt"/>
                <a:cs typeface="+mj-lt"/>
              </a:rPr>
            </a:br>
            <a:r>
              <a:rPr lang="sl-SI" dirty="0">
                <a:ea typeface="+mj-lt"/>
                <a:cs typeface="+mj-lt"/>
              </a:rPr>
              <a:t>- Brez goljufanja.</a:t>
            </a:r>
          </a:p>
          <a:p>
            <a:pPr algn="l"/>
            <a:r>
              <a:rPr lang="sl-SI" dirty="0"/>
              <a:t>- Dodatna vprašanja, ki se ne bodo točkovala.</a:t>
            </a:r>
            <a:endParaRPr lang="sl-SI" dirty="0">
              <a:ea typeface="+mj-lt"/>
              <a:cs typeface="+mj-lt"/>
            </a:endParaRPr>
          </a:p>
          <a:p>
            <a:pPr algn="l"/>
            <a:endParaRPr lang="sl-SI" dirty="0"/>
          </a:p>
        </p:txBody>
      </p:sp>
    </p:spTree>
    <p:extLst>
      <p:ext uri="{BB962C8B-B14F-4D97-AF65-F5344CB8AC3E}">
        <p14:creationId xmlns:p14="http://schemas.microsoft.com/office/powerpoint/2010/main" val="395314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13. Na katerem otoku lahko najdemo pingvine z imeni </a:t>
            </a:r>
            <a:r>
              <a:rPr lang="sl-SI" err="1">
                <a:ea typeface="+mj-lt"/>
                <a:cs typeface="+mj-lt"/>
              </a:rPr>
              <a:t>Skipper</a:t>
            </a:r>
            <a:r>
              <a:rPr lang="sl-SI">
                <a:ea typeface="+mj-lt"/>
                <a:cs typeface="+mj-lt"/>
              </a:rPr>
              <a:t>, </a:t>
            </a:r>
            <a:r>
              <a:rPr lang="sl-SI" err="1">
                <a:ea typeface="+mj-lt"/>
                <a:cs typeface="+mj-lt"/>
              </a:rPr>
              <a:t>Kowalski</a:t>
            </a:r>
            <a:r>
              <a:rPr lang="sl-SI">
                <a:ea typeface="+mj-lt"/>
                <a:cs typeface="+mj-lt"/>
              </a:rPr>
              <a:t>, </a:t>
            </a:r>
            <a:r>
              <a:rPr lang="sl-SI" err="1">
                <a:ea typeface="+mj-lt"/>
                <a:cs typeface="+mj-lt"/>
              </a:rPr>
              <a:t>Rico</a:t>
            </a:r>
            <a:r>
              <a:rPr lang="sl-SI">
                <a:ea typeface="+mj-lt"/>
                <a:cs typeface="+mj-lt"/>
              </a:rPr>
              <a:t>, in </a:t>
            </a:r>
            <a:r>
              <a:rPr lang="sl-SI" err="1">
                <a:ea typeface="+mj-lt"/>
                <a:cs typeface="+mj-lt"/>
              </a:rPr>
              <a:t>Private</a:t>
            </a:r>
            <a:r>
              <a:rPr lang="sl-SI">
                <a:ea typeface="+mj-lt"/>
                <a:cs typeface="+mj-lt"/>
              </a:rPr>
              <a:t>? </a:t>
            </a:r>
            <a:endParaRPr lang="sl-SI" err="1">
              <a:ea typeface="+mj-lt"/>
              <a:cs typeface="+mj-lt"/>
            </a:endParaRPr>
          </a:p>
        </p:txBody>
      </p:sp>
    </p:spTree>
    <p:extLst>
      <p:ext uri="{BB962C8B-B14F-4D97-AF65-F5344CB8AC3E}">
        <p14:creationId xmlns:p14="http://schemas.microsoft.com/office/powerpoint/2010/main" val="2984865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13.7 Zakaj se je jež ločil? </a:t>
            </a:r>
            <a:endParaRPr lang="sl-SI" dirty="0" err="1">
              <a:ea typeface="+mj-lt"/>
              <a:cs typeface="+mj-lt"/>
            </a:endParaRPr>
          </a:p>
        </p:txBody>
      </p:sp>
    </p:spTree>
    <p:extLst>
      <p:ext uri="{BB962C8B-B14F-4D97-AF65-F5344CB8AC3E}">
        <p14:creationId xmlns:p14="http://schemas.microsoft.com/office/powerpoint/2010/main" val="2803928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4320C60-98C1-8D4E-5AB4-D2A5B826BCBF}"/>
              </a:ext>
            </a:extLst>
          </p:cNvPr>
          <p:cNvSpPr>
            <a:spLocks noGrp="1"/>
          </p:cNvSpPr>
          <p:nvPr/>
        </p:nvSpPr>
        <p:spPr>
          <a:xfrm>
            <a:off x="1295402" y="982132"/>
            <a:ext cx="9601196" cy="1992798"/>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t>14. Poznamo dve vrsti, pernatega markovskega in rogatega haloškega. Za kateri lik iz slovenske folklore gre?</a:t>
            </a:r>
          </a:p>
        </p:txBody>
      </p:sp>
    </p:spTree>
    <p:extLst>
      <p:ext uri="{BB962C8B-B14F-4D97-AF65-F5344CB8AC3E}">
        <p14:creationId xmlns:p14="http://schemas.microsoft.com/office/powerpoint/2010/main" val="1738367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F1C353-9369-4E67-9FE4-E89A6B68982D}"/>
              </a:ext>
            </a:extLst>
          </p:cNvPr>
          <p:cNvSpPr>
            <a:spLocks noGrp="1"/>
          </p:cNvSpPr>
          <p:nvPr>
            <p:ph type="title" idx="4294967295"/>
          </p:nvPr>
        </p:nvSpPr>
        <p:spPr>
          <a:xfrm>
            <a:off x="1294357" y="951348"/>
            <a:ext cx="9601200" cy="1303337"/>
          </a:xfrm>
        </p:spPr>
        <p:txBody>
          <a:bodyPr>
            <a:normAutofit fontScale="90000"/>
          </a:bodyPr>
          <a:lstStyle/>
          <a:p>
            <a:r>
              <a:rPr lang="sl-SI"/>
              <a:t>15. Katero slovensko dobrodelno organizacijo lahko dobimo, če si malo narobe razlagamo spodnjo sliko? </a:t>
            </a:r>
          </a:p>
        </p:txBody>
      </p:sp>
      <p:pic>
        <p:nvPicPr>
          <p:cNvPr id="8194" name="Picture 2" descr="Michelin Announces Its First Guide for Slovenia | Food &amp; Wine">
            <a:extLst>
              <a:ext uri="{FF2B5EF4-FFF2-40B4-BE49-F238E27FC236}">
                <a16:creationId xmlns:a16="http://schemas.microsoft.com/office/drawing/2014/main" id="{7870D88F-8B8C-4687-BDB2-927806BE4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134" y="2551682"/>
            <a:ext cx="5568433" cy="371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17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DFBAEE2-99FC-A2FC-92AC-B238027EBA54}"/>
              </a:ext>
            </a:extLst>
          </p:cNvPr>
          <p:cNvSpPr>
            <a:spLocks noGrp="1"/>
          </p:cNvSpPr>
          <p:nvPr/>
        </p:nvSpPr>
        <p:spPr>
          <a:xfrm>
            <a:off x="807929" y="978074"/>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16. Kateri slovenski politik je na </a:t>
            </a:r>
            <a:r>
              <a:rPr lang="sl-SI" err="1"/>
              <a:t>Twitterju</a:t>
            </a:r>
            <a:r>
              <a:rPr lang="sl-SI"/>
              <a:t> zapisal tole:</a:t>
            </a:r>
          </a:p>
        </p:txBody>
      </p:sp>
      <p:pic>
        <p:nvPicPr>
          <p:cNvPr id="4" name="Slika 4" descr="Slika, ki vsebuje besede besedilo, posnetek zaslona, prikaz&#10;&#10;Opis je samodejno ustvarjen">
            <a:extLst>
              <a:ext uri="{FF2B5EF4-FFF2-40B4-BE49-F238E27FC236}">
                <a16:creationId xmlns:a16="http://schemas.microsoft.com/office/drawing/2014/main" id="{7501E00E-1B85-E08A-E87B-A339F37E556B}"/>
              </a:ext>
            </a:extLst>
          </p:cNvPr>
          <p:cNvPicPr>
            <a:picLocks noChangeAspect="1"/>
          </p:cNvPicPr>
          <p:nvPr/>
        </p:nvPicPr>
        <p:blipFill>
          <a:blip r:embed="rId2"/>
          <a:stretch>
            <a:fillRect/>
          </a:stretch>
        </p:blipFill>
        <p:spPr>
          <a:xfrm>
            <a:off x="1115711" y="2666849"/>
            <a:ext cx="3212926" cy="3282791"/>
          </a:xfrm>
          <a:prstGeom prst="rect">
            <a:avLst/>
          </a:prstGeom>
        </p:spPr>
      </p:pic>
    </p:spTree>
    <p:extLst>
      <p:ext uri="{BB962C8B-B14F-4D97-AF65-F5344CB8AC3E}">
        <p14:creationId xmlns:p14="http://schemas.microsoft.com/office/powerpoint/2010/main" val="3323929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7E9806-3B7D-3F09-C7A9-7FA3AA22D4FE}"/>
              </a:ext>
            </a:extLst>
          </p:cNvPr>
          <p:cNvSpPr>
            <a:spLocks noGrp="1"/>
          </p:cNvSpPr>
          <p:nvPr/>
        </p:nvSpPr>
        <p:spPr>
          <a:xfrm>
            <a:off x="891436" y="821499"/>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17. Kateri nogometni klub ima vzdevek </a:t>
            </a:r>
            <a:r>
              <a:rPr lang="sl-SI" i="1"/>
              <a:t>Red </a:t>
            </a:r>
            <a:r>
              <a:rPr lang="sl-SI" i="1" err="1"/>
              <a:t>devils</a:t>
            </a:r>
            <a:r>
              <a:rPr lang="sl-SI"/>
              <a:t>? </a:t>
            </a:r>
          </a:p>
        </p:txBody>
      </p:sp>
    </p:spTree>
    <p:extLst>
      <p:ext uri="{BB962C8B-B14F-4D97-AF65-F5344CB8AC3E}">
        <p14:creationId xmlns:p14="http://schemas.microsoft.com/office/powerpoint/2010/main" val="3730412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7E9806-3B7D-3F09-C7A9-7FA3AA22D4FE}"/>
              </a:ext>
            </a:extLst>
          </p:cNvPr>
          <p:cNvSpPr>
            <a:spLocks noGrp="1"/>
          </p:cNvSpPr>
          <p:nvPr/>
        </p:nvSpPr>
        <p:spPr>
          <a:xfrm>
            <a:off x="891436" y="821499"/>
            <a:ext cx="9601200" cy="1485900"/>
          </a:xfrm>
          <a:prstGeom prst="rect">
            <a:avLst/>
          </a:prstGeom>
        </p:spPr>
        <p:txBody>
          <a:bodyPr vert="horz" lIns="91440" tIns="45720" rIns="91440" bIns="45720" rtlCol="0" anchor="t">
            <a:normAutofit fontScale="92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18. Kateri del človeškega telesa je nenavaden na osebi, ki ima </a:t>
            </a:r>
            <a:r>
              <a:rPr lang="sl-SI" b="1" err="1"/>
              <a:t>heterokromijo</a:t>
            </a:r>
            <a:r>
              <a:rPr lang="sl-SI"/>
              <a:t>?</a:t>
            </a:r>
          </a:p>
        </p:txBody>
      </p:sp>
    </p:spTree>
    <p:extLst>
      <p:ext uri="{BB962C8B-B14F-4D97-AF65-F5344CB8AC3E}">
        <p14:creationId xmlns:p14="http://schemas.microsoft.com/office/powerpoint/2010/main" val="315692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64FC458-836D-CC9C-320B-AA6D9E654589}"/>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a:t>19. A) Kateri je najbolj naseljen otok v ZDA? Nahaja se vzhodno od New Yorka in je med drugim tudi največji in </a:t>
            </a:r>
            <a:r>
              <a:rPr lang="sl-SI" sz="4000" u="sng"/>
              <a:t>najdaljši</a:t>
            </a:r>
            <a:r>
              <a:rPr lang="sl-SI" sz="4000"/>
              <a:t> otok v celinskih ZDA.</a:t>
            </a:r>
          </a:p>
        </p:txBody>
      </p:sp>
      <p:pic>
        <p:nvPicPr>
          <p:cNvPr id="4" name="Slika 4" descr="Slika, ki vsebuje besede preslikava&#10;&#10;Opis je samodejno ustvarjen">
            <a:extLst>
              <a:ext uri="{FF2B5EF4-FFF2-40B4-BE49-F238E27FC236}">
                <a16:creationId xmlns:a16="http://schemas.microsoft.com/office/drawing/2014/main" id="{1741DE12-BC07-7CD5-CC29-7791E84C7D89}"/>
              </a:ext>
            </a:extLst>
          </p:cNvPr>
          <p:cNvPicPr>
            <a:picLocks noChangeAspect="1"/>
          </p:cNvPicPr>
          <p:nvPr/>
        </p:nvPicPr>
        <p:blipFill>
          <a:blip r:embed="rId2"/>
          <a:stretch>
            <a:fillRect/>
          </a:stretch>
        </p:blipFill>
        <p:spPr>
          <a:xfrm>
            <a:off x="3047181" y="2563369"/>
            <a:ext cx="5989526" cy="3870748"/>
          </a:xfrm>
          <a:prstGeom prst="rect">
            <a:avLst/>
          </a:prstGeom>
        </p:spPr>
      </p:pic>
      <p:sp>
        <p:nvSpPr>
          <p:cNvPr id="5" name="Puščica: levo 4">
            <a:extLst>
              <a:ext uri="{FF2B5EF4-FFF2-40B4-BE49-F238E27FC236}">
                <a16:creationId xmlns:a16="http://schemas.microsoft.com/office/drawing/2014/main" id="{EDC7B812-2139-E8B5-AB5E-28E35758839D}"/>
              </a:ext>
            </a:extLst>
          </p:cNvPr>
          <p:cNvSpPr/>
          <p:nvPr/>
        </p:nvSpPr>
        <p:spPr>
          <a:xfrm>
            <a:off x="8743167" y="3877328"/>
            <a:ext cx="2338191" cy="1878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Elipsa 5">
            <a:extLst>
              <a:ext uri="{FF2B5EF4-FFF2-40B4-BE49-F238E27FC236}">
                <a16:creationId xmlns:a16="http://schemas.microsoft.com/office/drawing/2014/main" id="{DB099F7D-EA9E-E53F-5274-EBF3548EE582}"/>
              </a:ext>
            </a:extLst>
          </p:cNvPr>
          <p:cNvSpPr/>
          <p:nvPr/>
        </p:nvSpPr>
        <p:spPr>
          <a:xfrm>
            <a:off x="8288056" y="3825656"/>
            <a:ext cx="459287" cy="292274"/>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314887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B68FE0E-839A-31D7-026F-5065584C80A1}"/>
              </a:ext>
            </a:extLst>
          </p:cNvPr>
          <p:cNvSpPr>
            <a:spLocks noGrp="1"/>
          </p:cNvSpPr>
          <p:nvPr/>
        </p:nvSpPr>
        <p:spPr>
          <a:xfrm>
            <a:off x="891436" y="821499"/>
            <a:ext cx="9601200" cy="370926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B) Katera revija je leta 1978 vključila rubriko </a:t>
            </a:r>
            <a:r>
              <a:rPr lang="sl-SI" i="1"/>
              <a:t>"</a:t>
            </a:r>
            <a:r>
              <a:rPr lang="sl-SI" i="1" err="1">
                <a:ea typeface="+mj-lt"/>
                <a:cs typeface="+mj-lt"/>
              </a:rPr>
              <a:t>Bachelor</a:t>
            </a:r>
            <a:r>
              <a:rPr lang="sl-SI" i="1">
                <a:ea typeface="+mj-lt"/>
                <a:cs typeface="+mj-lt"/>
              </a:rPr>
              <a:t> </a:t>
            </a:r>
            <a:r>
              <a:rPr lang="sl-SI" i="1" err="1">
                <a:ea typeface="+mj-lt"/>
                <a:cs typeface="+mj-lt"/>
              </a:rPr>
              <a:t>of</a:t>
            </a:r>
            <a:r>
              <a:rPr lang="sl-SI" i="1">
                <a:ea typeface="+mj-lt"/>
                <a:cs typeface="+mj-lt"/>
              </a:rPr>
              <a:t> </a:t>
            </a:r>
            <a:r>
              <a:rPr lang="sl-SI" i="1" err="1">
                <a:ea typeface="+mj-lt"/>
                <a:cs typeface="+mj-lt"/>
              </a:rPr>
              <a:t>the</a:t>
            </a:r>
            <a:r>
              <a:rPr lang="sl-SI" i="1">
                <a:ea typeface="+mj-lt"/>
                <a:cs typeface="+mj-lt"/>
              </a:rPr>
              <a:t> </a:t>
            </a:r>
            <a:r>
              <a:rPr lang="sl-SI" i="1" err="1">
                <a:ea typeface="+mj-lt"/>
                <a:cs typeface="+mj-lt"/>
              </a:rPr>
              <a:t>Month</a:t>
            </a:r>
            <a:r>
              <a:rPr lang="sl-SI" i="1">
                <a:ea typeface="+mj-lt"/>
                <a:cs typeface="+mj-lt"/>
              </a:rPr>
              <a:t>"</a:t>
            </a:r>
            <a:r>
              <a:rPr lang="sl-SI">
                <a:ea typeface="+mj-lt"/>
                <a:cs typeface="+mj-lt"/>
              </a:rPr>
              <a:t>,</a:t>
            </a:r>
            <a:r>
              <a:rPr lang="sl-SI"/>
              <a:t> ki je vsak mesec prikazovala nekega priljubljenega samskega moškega? Leta je tudi 2018 naznanila, da na svojih platnicah več ne bo objavljala modelov in filmskih igralk, ampak navdihujoče ženske iz raznih življenjskih področij.</a:t>
            </a:r>
          </a:p>
        </p:txBody>
      </p:sp>
    </p:spTree>
    <p:extLst>
      <p:ext uri="{BB962C8B-B14F-4D97-AF65-F5344CB8AC3E}">
        <p14:creationId xmlns:p14="http://schemas.microsoft.com/office/powerpoint/2010/main" val="125101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1A0508-89DD-5A6A-F8DD-88A968DA019C}"/>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a:t>C) Kateri borilni šport je poznan tudi kot "Umetnost osmih okončin", saj zraven udarcev z rokami in nogami vključuje tudi udarce s komolci in koleni? </a:t>
            </a:r>
          </a:p>
        </p:txBody>
      </p:sp>
    </p:spTree>
    <p:extLst>
      <p:ext uri="{BB962C8B-B14F-4D97-AF65-F5344CB8AC3E}">
        <p14:creationId xmlns:p14="http://schemas.microsoft.com/office/powerpoint/2010/main" val="380734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B54CB53-60FA-EDE7-3D7C-7A22C2B32C73}"/>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sl-SI"/>
          </a:p>
        </p:txBody>
      </p:sp>
    </p:spTree>
    <p:extLst>
      <p:ext uri="{BB962C8B-B14F-4D97-AF65-F5344CB8AC3E}">
        <p14:creationId xmlns:p14="http://schemas.microsoft.com/office/powerpoint/2010/main" val="4222634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61A5CE7-87A4-4FE6-78DD-F4F7EE90CB6C}"/>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a:t>D) Kako na japonskem rečejo bog vetra? V 19. in 20. stoletju se je verovanje v božji veter okrepilo tako močno, da je preraslo v militaristični mit "</a:t>
            </a:r>
            <a:r>
              <a:rPr lang="sl-SI" sz="4000" u="sng"/>
              <a:t>umreti za cesarja in za Japonsko</a:t>
            </a:r>
            <a:r>
              <a:rPr lang="sl-SI" sz="4000"/>
              <a:t>". Leta 1944 je cesarska vojska tudi uporabila posebne vojaške enote z istim imenom.  </a:t>
            </a:r>
          </a:p>
        </p:txBody>
      </p:sp>
    </p:spTree>
    <p:extLst>
      <p:ext uri="{BB962C8B-B14F-4D97-AF65-F5344CB8AC3E}">
        <p14:creationId xmlns:p14="http://schemas.microsoft.com/office/powerpoint/2010/main" val="460340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894FF500-9F65-37BD-E023-06BBC2CFC6A2}"/>
              </a:ext>
            </a:extLst>
          </p:cNvPr>
          <p:cNvSpPr>
            <a:spLocks noGrp="1"/>
          </p:cNvSpPr>
          <p:nvPr/>
        </p:nvSpPr>
        <p:spPr>
          <a:xfrm>
            <a:off x="891436" y="821499"/>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20. Kaj povezuje odgovore na prejšnja vprašanja? </a:t>
            </a:r>
          </a:p>
        </p:txBody>
      </p:sp>
    </p:spTree>
    <p:extLst>
      <p:ext uri="{BB962C8B-B14F-4D97-AF65-F5344CB8AC3E}">
        <p14:creationId xmlns:p14="http://schemas.microsoft.com/office/powerpoint/2010/main" val="1148638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894FF500-9F65-37BD-E023-06BBC2CFC6A2}"/>
              </a:ext>
            </a:extLst>
          </p:cNvPr>
          <p:cNvSpPr>
            <a:spLocks noGrp="1"/>
          </p:cNvSpPr>
          <p:nvPr/>
        </p:nvSpPr>
        <p:spPr>
          <a:xfrm>
            <a:off x="891436" y="821499"/>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200. Zakaj okostnjak ni vprašal punce na zmenek?</a:t>
            </a:r>
          </a:p>
        </p:txBody>
      </p:sp>
    </p:spTree>
    <p:extLst>
      <p:ext uri="{BB962C8B-B14F-4D97-AF65-F5344CB8AC3E}">
        <p14:creationId xmlns:p14="http://schemas.microsoft.com/office/powerpoint/2010/main" val="881761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49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00C4EC-2734-C3FA-78F5-156600C81CA6}"/>
              </a:ext>
            </a:extLst>
          </p:cNvPr>
          <p:cNvSpPr>
            <a:spLocks noGrp="1"/>
          </p:cNvSpPr>
          <p:nvPr>
            <p:ph type="title"/>
          </p:nvPr>
        </p:nvSpPr>
        <p:spPr/>
        <p:txBody>
          <a:bodyPr/>
          <a:lstStyle/>
          <a:p>
            <a:r>
              <a:rPr lang="sl-SI"/>
              <a:t>ODGOVORI 1. DEL</a:t>
            </a:r>
          </a:p>
        </p:txBody>
      </p:sp>
    </p:spTree>
    <p:extLst>
      <p:ext uri="{BB962C8B-B14F-4D97-AF65-F5344CB8AC3E}">
        <p14:creationId xmlns:p14="http://schemas.microsoft.com/office/powerpoint/2010/main" val="847754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A5228C-65A7-8FB3-55CC-322F9A428C08}"/>
              </a:ext>
            </a:extLst>
          </p:cNvPr>
          <p:cNvSpPr>
            <a:spLocks noGrp="1"/>
          </p:cNvSpPr>
          <p:nvPr>
            <p:ph type="title"/>
          </p:nvPr>
        </p:nvSpPr>
        <p:spPr/>
        <p:txBody>
          <a:bodyPr/>
          <a:lstStyle/>
          <a:p>
            <a:endParaRPr lang="sl-SI"/>
          </a:p>
        </p:txBody>
      </p:sp>
    </p:spTree>
    <p:extLst>
      <p:ext uri="{BB962C8B-B14F-4D97-AF65-F5344CB8AC3E}">
        <p14:creationId xmlns:p14="http://schemas.microsoft.com/office/powerpoint/2010/main" val="2667933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00F0AD9-A264-691B-7EC7-E016269682D4}"/>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42950" indent="-742950" algn="l">
              <a:buAutoNum type="arabicPeriod"/>
            </a:pPr>
            <a:r>
              <a:rPr lang="sl-SI"/>
              <a:t>Kam je leta 1992 odšla Majolka Šuklje, leta 2022 pa Boris Cavazza?</a:t>
            </a:r>
          </a:p>
        </p:txBody>
      </p:sp>
      <p:sp>
        <p:nvSpPr>
          <p:cNvPr id="2" name="PoljeZBesedilom 1">
            <a:extLst>
              <a:ext uri="{FF2B5EF4-FFF2-40B4-BE49-F238E27FC236}">
                <a16:creationId xmlns:a16="http://schemas.microsoft.com/office/drawing/2014/main" id="{2FAA3C59-1765-3D82-6E48-538910A6DE5E}"/>
              </a:ext>
            </a:extLst>
          </p:cNvPr>
          <p:cNvSpPr txBox="1"/>
          <p:nvPr/>
        </p:nvSpPr>
        <p:spPr>
          <a:xfrm>
            <a:off x="1434752" y="3684217"/>
            <a:ext cx="52186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NA JUG</a:t>
            </a:r>
            <a:endParaRPr lang="sl-SI">
              <a:solidFill>
                <a:srgbClr val="0070C0"/>
              </a:solidFill>
              <a:latin typeface="Sitka Text"/>
            </a:endParaRPr>
          </a:p>
        </p:txBody>
      </p:sp>
    </p:spTree>
    <p:extLst>
      <p:ext uri="{BB962C8B-B14F-4D97-AF65-F5344CB8AC3E}">
        <p14:creationId xmlns:p14="http://schemas.microsoft.com/office/powerpoint/2010/main" val="3908264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A1CA393-DAD8-6268-66A2-858B211827A6}"/>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2. Katero glasbeno skupino je Spencer </a:t>
            </a:r>
            <a:r>
              <a:rPr lang="sl-SI" err="1">
                <a:ea typeface="+mj-lt"/>
                <a:cs typeface="+mj-lt"/>
              </a:rPr>
              <a:t>Elden</a:t>
            </a:r>
            <a:r>
              <a:rPr lang="sl-SI">
                <a:ea typeface="+mj-lt"/>
                <a:cs typeface="+mj-lt"/>
              </a:rPr>
              <a:t> tožil (neuspešno) zaradi njegove slike na naslovnici albuma?</a:t>
            </a:r>
            <a:endParaRPr lang="sl-SI"/>
          </a:p>
        </p:txBody>
      </p:sp>
      <p:sp>
        <p:nvSpPr>
          <p:cNvPr id="4" name="PoljeZBesedilom 3">
            <a:extLst>
              <a:ext uri="{FF2B5EF4-FFF2-40B4-BE49-F238E27FC236}">
                <a16:creationId xmlns:a16="http://schemas.microsoft.com/office/drawing/2014/main" id="{E8AB6B26-FB2B-E5AD-3E0F-BB0FC9DA4B45}"/>
              </a:ext>
            </a:extLst>
          </p:cNvPr>
          <p:cNvSpPr txBox="1"/>
          <p:nvPr/>
        </p:nvSpPr>
        <p:spPr>
          <a:xfrm>
            <a:off x="1434752" y="3684217"/>
            <a:ext cx="52186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NIRVANA</a:t>
            </a:r>
            <a:endParaRPr lang="sl-SI"/>
          </a:p>
        </p:txBody>
      </p:sp>
      <p:pic>
        <p:nvPicPr>
          <p:cNvPr id="5" name="Slika 5" descr="Slika, ki vsebuje besede besedilo, šport, vodni šport, plavanje&#10;&#10;Opis je samodejno ustvarjen">
            <a:extLst>
              <a:ext uri="{FF2B5EF4-FFF2-40B4-BE49-F238E27FC236}">
                <a16:creationId xmlns:a16="http://schemas.microsoft.com/office/drawing/2014/main" id="{DCDBF279-4BA8-67BE-B5E6-3C2DE347A711}"/>
              </a:ext>
            </a:extLst>
          </p:cNvPr>
          <p:cNvPicPr>
            <a:picLocks noChangeAspect="1"/>
          </p:cNvPicPr>
          <p:nvPr/>
        </p:nvPicPr>
        <p:blipFill>
          <a:blip r:embed="rId2"/>
          <a:stretch>
            <a:fillRect/>
          </a:stretch>
        </p:blipFill>
        <p:spPr>
          <a:xfrm>
            <a:off x="7501002" y="2568879"/>
            <a:ext cx="3515638" cy="3526076"/>
          </a:xfrm>
          <a:prstGeom prst="rect">
            <a:avLst/>
          </a:prstGeom>
        </p:spPr>
      </p:pic>
    </p:spTree>
    <p:extLst>
      <p:ext uri="{BB962C8B-B14F-4D97-AF65-F5344CB8AC3E}">
        <p14:creationId xmlns:p14="http://schemas.microsoft.com/office/powerpoint/2010/main" val="3693253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10203E6-CC3D-BB33-17EA-0547AAF86BF2}"/>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3. Če je bil Michael Jackson kralj Pop glasbe, Elvis kralj Rock </a:t>
            </a:r>
            <a:r>
              <a:rPr lang="sl-SI" err="1">
                <a:ea typeface="+mj-lt"/>
                <a:cs typeface="+mj-lt"/>
              </a:rPr>
              <a:t>and</a:t>
            </a:r>
            <a:r>
              <a:rPr lang="sl-SI">
                <a:ea typeface="+mj-lt"/>
                <a:cs typeface="+mj-lt"/>
              </a:rPr>
              <a:t> </a:t>
            </a:r>
            <a:r>
              <a:rPr lang="sl-SI" err="1">
                <a:ea typeface="+mj-lt"/>
                <a:cs typeface="+mj-lt"/>
              </a:rPr>
              <a:t>Rolla</a:t>
            </a:r>
            <a:r>
              <a:rPr lang="sl-SI">
                <a:ea typeface="+mj-lt"/>
                <a:cs typeface="+mj-lt"/>
              </a:rPr>
              <a:t>, kdo je bila kraljica </a:t>
            </a:r>
            <a:r>
              <a:rPr lang="sl-SI" b="1">
                <a:ea typeface="+mj-lt"/>
                <a:cs typeface="+mj-lt"/>
              </a:rPr>
              <a:t>soul glasbe</a:t>
            </a:r>
            <a:r>
              <a:rPr lang="sl-SI">
                <a:ea typeface="+mj-lt"/>
                <a:cs typeface="+mj-lt"/>
              </a:rPr>
              <a:t>?</a:t>
            </a:r>
            <a:endParaRPr lang="sl-SI"/>
          </a:p>
        </p:txBody>
      </p:sp>
      <p:sp>
        <p:nvSpPr>
          <p:cNvPr id="4" name="PoljeZBesedilom 3">
            <a:extLst>
              <a:ext uri="{FF2B5EF4-FFF2-40B4-BE49-F238E27FC236}">
                <a16:creationId xmlns:a16="http://schemas.microsoft.com/office/drawing/2014/main" id="{0A84E413-B855-CCC7-B9EC-6D67D7F9924C}"/>
              </a:ext>
            </a:extLst>
          </p:cNvPr>
          <p:cNvSpPr txBox="1"/>
          <p:nvPr/>
        </p:nvSpPr>
        <p:spPr>
          <a:xfrm>
            <a:off x="1434752" y="3684217"/>
            <a:ext cx="52186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ARETHA FRANKLIN</a:t>
            </a:r>
          </a:p>
        </p:txBody>
      </p:sp>
    </p:spTree>
    <p:extLst>
      <p:ext uri="{BB962C8B-B14F-4D97-AF65-F5344CB8AC3E}">
        <p14:creationId xmlns:p14="http://schemas.microsoft.com/office/powerpoint/2010/main" val="3053865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702E0A7E-DA6B-C0B4-A557-49D6F073DF8E}"/>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4. Katere države so na slikah? Pomoč: države ležijo na različnih kontinentih.</a:t>
            </a:r>
            <a:endParaRPr lang="sl-SI"/>
          </a:p>
        </p:txBody>
      </p:sp>
    </p:spTree>
    <p:extLst>
      <p:ext uri="{BB962C8B-B14F-4D97-AF65-F5344CB8AC3E}">
        <p14:creationId xmlns:p14="http://schemas.microsoft.com/office/powerpoint/2010/main" val="2237908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04C0AE-9517-AFE5-5052-C402DEA165CE}"/>
              </a:ext>
            </a:extLst>
          </p:cNvPr>
          <p:cNvSpPr>
            <a:spLocks noGrp="1"/>
          </p:cNvSpPr>
          <p:nvPr>
            <p:ph type="title"/>
          </p:nvPr>
        </p:nvSpPr>
        <p:spPr/>
        <p:txBody>
          <a:bodyPr/>
          <a:lstStyle/>
          <a:p>
            <a:r>
              <a:rPr lang="sl-SI"/>
              <a:t>VPRAŠANJA 1. DEL</a:t>
            </a:r>
          </a:p>
        </p:txBody>
      </p:sp>
    </p:spTree>
    <p:extLst>
      <p:ext uri="{BB962C8B-B14F-4D97-AF65-F5344CB8AC3E}">
        <p14:creationId xmlns:p14="http://schemas.microsoft.com/office/powerpoint/2010/main" val="3457900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DC08B6F-35AB-5002-F5E5-D4E197099404}"/>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A)                               B)</a:t>
            </a:r>
            <a:endParaRPr lang="sl-SI"/>
          </a:p>
        </p:txBody>
      </p:sp>
      <p:pic>
        <p:nvPicPr>
          <p:cNvPr id="5" name="Slika 5" descr="Slika, ki vsebuje besede preslikava&#10;&#10;Opis je samodejno ustvarjen">
            <a:extLst>
              <a:ext uri="{FF2B5EF4-FFF2-40B4-BE49-F238E27FC236}">
                <a16:creationId xmlns:a16="http://schemas.microsoft.com/office/drawing/2014/main" id="{FD254459-8D36-7C09-0F55-2E56909A88EF}"/>
              </a:ext>
            </a:extLst>
          </p:cNvPr>
          <p:cNvPicPr>
            <a:picLocks noChangeAspect="1"/>
          </p:cNvPicPr>
          <p:nvPr/>
        </p:nvPicPr>
        <p:blipFill rotWithShape="1">
          <a:blip r:embed="rId2"/>
          <a:srcRect l="22431" t="21404" r="12146" b="6216"/>
          <a:stretch/>
        </p:blipFill>
        <p:spPr>
          <a:xfrm>
            <a:off x="6300260" y="1885903"/>
            <a:ext cx="4820769" cy="3998751"/>
          </a:xfrm>
          <a:prstGeom prst="rect">
            <a:avLst/>
          </a:prstGeom>
        </p:spPr>
      </p:pic>
      <p:pic>
        <p:nvPicPr>
          <p:cNvPr id="6" name="Slika 6" descr="Slika, ki vsebuje besede preslikava&#10;&#10;Opis je samodejno ustvarjen">
            <a:extLst>
              <a:ext uri="{FF2B5EF4-FFF2-40B4-BE49-F238E27FC236}">
                <a16:creationId xmlns:a16="http://schemas.microsoft.com/office/drawing/2014/main" id="{C8668F6D-38BB-4C64-6E41-DAE5FBBE59D5}"/>
              </a:ext>
            </a:extLst>
          </p:cNvPr>
          <p:cNvPicPr>
            <a:picLocks noChangeAspect="1"/>
          </p:cNvPicPr>
          <p:nvPr/>
        </p:nvPicPr>
        <p:blipFill rotWithShape="1">
          <a:blip r:embed="rId3"/>
          <a:srcRect l="10654" t="17197" r="9927" b="7643"/>
          <a:stretch/>
        </p:blipFill>
        <p:spPr>
          <a:xfrm>
            <a:off x="786577" y="1951264"/>
            <a:ext cx="5406900" cy="3861527"/>
          </a:xfrm>
          <a:prstGeom prst="rect">
            <a:avLst/>
          </a:prstGeom>
        </p:spPr>
      </p:pic>
      <p:sp>
        <p:nvSpPr>
          <p:cNvPr id="7" name="Elipsa 6">
            <a:extLst>
              <a:ext uri="{FF2B5EF4-FFF2-40B4-BE49-F238E27FC236}">
                <a16:creationId xmlns:a16="http://schemas.microsoft.com/office/drawing/2014/main" id="{3D6BC583-659A-C224-D5CC-6AA219D2CE85}"/>
              </a:ext>
            </a:extLst>
          </p:cNvPr>
          <p:cNvSpPr/>
          <p:nvPr/>
        </p:nvSpPr>
        <p:spPr>
          <a:xfrm>
            <a:off x="4091667" y="4865914"/>
            <a:ext cx="870857" cy="2041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Elipsa 8">
            <a:extLst>
              <a:ext uri="{FF2B5EF4-FFF2-40B4-BE49-F238E27FC236}">
                <a16:creationId xmlns:a16="http://schemas.microsoft.com/office/drawing/2014/main" id="{CFF20B0A-D7FE-FCBF-CE77-7D920CDBF233}"/>
              </a:ext>
            </a:extLst>
          </p:cNvPr>
          <p:cNvSpPr/>
          <p:nvPr/>
        </p:nvSpPr>
        <p:spPr>
          <a:xfrm>
            <a:off x="7996916" y="3437164"/>
            <a:ext cx="870857" cy="3265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 name="PoljeZBesedilom 2">
            <a:extLst>
              <a:ext uri="{FF2B5EF4-FFF2-40B4-BE49-F238E27FC236}">
                <a16:creationId xmlns:a16="http://schemas.microsoft.com/office/drawing/2014/main" id="{C5E0B72D-4FEE-107A-7A9E-3F7FD857DB5F}"/>
              </a:ext>
            </a:extLst>
          </p:cNvPr>
          <p:cNvSpPr txBox="1"/>
          <p:nvPr/>
        </p:nvSpPr>
        <p:spPr>
          <a:xfrm>
            <a:off x="1299053" y="5375231"/>
            <a:ext cx="10176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ROMUNIJA                        SAVDSKA ARABIJA </a:t>
            </a:r>
          </a:p>
        </p:txBody>
      </p:sp>
    </p:spTree>
    <p:extLst>
      <p:ext uri="{BB962C8B-B14F-4D97-AF65-F5344CB8AC3E}">
        <p14:creationId xmlns:p14="http://schemas.microsoft.com/office/powerpoint/2010/main" val="4127971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832CC95-0A6A-88BC-0595-938942C55578}"/>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C)                               D)</a:t>
            </a:r>
            <a:endParaRPr lang="sl-SI"/>
          </a:p>
        </p:txBody>
      </p:sp>
      <p:pic>
        <p:nvPicPr>
          <p:cNvPr id="4" name="Slika 4" descr="Slika, ki vsebuje besede preslikava&#10;&#10;Opis je samodejno ustvarjen">
            <a:extLst>
              <a:ext uri="{FF2B5EF4-FFF2-40B4-BE49-F238E27FC236}">
                <a16:creationId xmlns:a16="http://schemas.microsoft.com/office/drawing/2014/main" id="{98E15FFF-46F2-DEE8-AA73-18A48B7472E3}"/>
              </a:ext>
            </a:extLst>
          </p:cNvPr>
          <p:cNvPicPr>
            <a:picLocks noChangeAspect="1"/>
          </p:cNvPicPr>
          <p:nvPr/>
        </p:nvPicPr>
        <p:blipFill>
          <a:blip r:embed="rId2"/>
          <a:stretch>
            <a:fillRect/>
          </a:stretch>
        </p:blipFill>
        <p:spPr>
          <a:xfrm>
            <a:off x="805543" y="2001511"/>
            <a:ext cx="5559876" cy="3725835"/>
          </a:xfrm>
          <a:prstGeom prst="rect">
            <a:avLst/>
          </a:prstGeom>
        </p:spPr>
      </p:pic>
      <p:pic>
        <p:nvPicPr>
          <p:cNvPr id="5" name="Slika 5">
            <a:extLst>
              <a:ext uri="{FF2B5EF4-FFF2-40B4-BE49-F238E27FC236}">
                <a16:creationId xmlns:a16="http://schemas.microsoft.com/office/drawing/2014/main" id="{F6216551-7582-6798-D6F6-D53D893A0CFC}"/>
              </a:ext>
            </a:extLst>
          </p:cNvPr>
          <p:cNvPicPr>
            <a:picLocks noChangeAspect="1"/>
          </p:cNvPicPr>
          <p:nvPr/>
        </p:nvPicPr>
        <p:blipFill rotWithShape="1">
          <a:blip r:embed="rId3"/>
          <a:srcRect l="23238" t="18319" r="20888" b="4167"/>
          <a:stretch/>
        </p:blipFill>
        <p:spPr>
          <a:xfrm>
            <a:off x="6942364" y="1390073"/>
            <a:ext cx="4440496" cy="4591018"/>
          </a:xfrm>
          <a:prstGeom prst="rect">
            <a:avLst/>
          </a:prstGeom>
        </p:spPr>
      </p:pic>
      <p:sp>
        <p:nvSpPr>
          <p:cNvPr id="7" name="Elipsa 6">
            <a:extLst>
              <a:ext uri="{FF2B5EF4-FFF2-40B4-BE49-F238E27FC236}">
                <a16:creationId xmlns:a16="http://schemas.microsoft.com/office/drawing/2014/main" id="{EC2DFC23-54DB-0363-1400-ABD6E89BB60A}"/>
              </a:ext>
            </a:extLst>
          </p:cNvPr>
          <p:cNvSpPr/>
          <p:nvPr/>
        </p:nvSpPr>
        <p:spPr>
          <a:xfrm>
            <a:off x="8554809" y="2579914"/>
            <a:ext cx="870857" cy="3265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oljeZBesedilom 5">
            <a:extLst>
              <a:ext uri="{FF2B5EF4-FFF2-40B4-BE49-F238E27FC236}">
                <a16:creationId xmlns:a16="http://schemas.microsoft.com/office/drawing/2014/main" id="{7777BDCD-537B-5BC9-B723-DDEBA3AEBFE2}"/>
              </a:ext>
            </a:extLst>
          </p:cNvPr>
          <p:cNvSpPr txBox="1"/>
          <p:nvPr/>
        </p:nvSpPr>
        <p:spPr>
          <a:xfrm>
            <a:off x="1299053" y="5406546"/>
            <a:ext cx="100829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MEHIKA                               EGIPT</a:t>
            </a:r>
            <a:endParaRPr lang="sl-SI"/>
          </a:p>
        </p:txBody>
      </p:sp>
    </p:spTree>
    <p:extLst>
      <p:ext uri="{BB962C8B-B14F-4D97-AF65-F5344CB8AC3E}">
        <p14:creationId xmlns:p14="http://schemas.microsoft.com/office/powerpoint/2010/main" val="2226902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0" name="Picture 9">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3" name="Picture 12">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5" name="Straight Connector 14">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8" name="Rectangle 17">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0" name="Picture 19">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3" name="Picture 22">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5" name="Rectangle 24">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4" descr="Slika, ki vsebuje besede stavba, nebo, zunanje, kamen&#10;&#10;Opis je samodejno ustvarjen">
            <a:extLst>
              <a:ext uri="{FF2B5EF4-FFF2-40B4-BE49-F238E27FC236}">
                <a16:creationId xmlns:a16="http://schemas.microsoft.com/office/drawing/2014/main" id="{861FCCF0-47F7-D373-E501-E07D3DC517A3}"/>
              </a:ext>
            </a:extLst>
          </p:cNvPr>
          <p:cNvPicPr>
            <a:picLocks noChangeAspect="1"/>
          </p:cNvPicPr>
          <p:nvPr/>
        </p:nvPicPr>
        <p:blipFill rotWithShape="1">
          <a:blip r:embed="rId5"/>
          <a:srcRect l="4105" r="3899" b="1"/>
          <a:stretch/>
        </p:blipFill>
        <p:spPr>
          <a:xfrm>
            <a:off x="1412683" y="1410208"/>
            <a:ext cx="5278777" cy="3858780"/>
          </a:xfrm>
          <a:prstGeom prst="rect">
            <a:avLst/>
          </a:prstGeom>
        </p:spPr>
      </p:pic>
      <p:cxnSp>
        <p:nvCxnSpPr>
          <p:cNvPr id="27" name="Straight Connector 26">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Naslov 1">
            <a:extLst>
              <a:ext uri="{FF2B5EF4-FFF2-40B4-BE49-F238E27FC236}">
                <a16:creationId xmlns:a16="http://schemas.microsoft.com/office/drawing/2014/main" id="{BEEA5B37-D23E-0BB5-9088-2BB4B99376C8}"/>
              </a:ext>
            </a:extLst>
          </p:cNvPr>
          <p:cNvSpPr txBox="1">
            <a:spLocks/>
          </p:cNvSpPr>
          <p:nvPr/>
        </p:nvSpPr>
        <p:spPr>
          <a:xfrm>
            <a:off x="7250075" y="2393647"/>
            <a:ext cx="4340484" cy="348222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spcBef>
                <a:spcPct val="20000"/>
              </a:spcBef>
              <a:spcAft>
                <a:spcPts val="600"/>
              </a:spcAft>
              <a:buClr>
                <a:schemeClr val="accent1"/>
              </a:buClr>
              <a:buSzPct val="115000"/>
            </a:pPr>
            <a:r>
              <a:rPr lang="en-US" sz="3600">
                <a:latin typeface="+mn-lt"/>
                <a:ea typeface="+mn-ea"/>
                <a:cs typeface="+mn-cs"/>
              </a:rPr>
              <a:t>5. Kako </a:t>
            </a:r>
            <a:r>
              <a:rPr lang="en-US" sz="3600" err="1">
                <a:latin typeface="+mn-lt"/>
                <a:ea typeface="+mn-ea"/>
                <a:cs typeface="+mn-cs"/>
              </a:rPr>
              <a:t>še</a:t>
            </a:r>
            <a:r>
              <a:rPr lang="en-US" sz="3600">
                <a:latin typeface="+mn-lt"/>
                <a:ea typeface="+mn-ea"/>
                <a:cs typeface="+mn-cs"/>
              </a:rPr>
              <a:t> </a:t>
            </a:r>
            <a:r>
              <a:rPr lang="en-US" sz="3600" err="1">
                <a:latin typeface="+mn-lt"/>
                <a:ea typeface="+mn-ea"/>
                <a:cs typeface="+mn-cs"/>
              </a:rPr>
              <a:t>drugače</a:t>
            </a:r>
            <a:r>
              <a:rPr lang="en-US" sz="3600">
                <a:latin typeface="+mn-lt"/>
                <a:ea typeface="+mn-ea"/>
                <a:cs typeface="+mn-cs"/>
              </a:rPr>
              <a:t> </a:t>
            </a:r>
            <a:r>
              <a:rPr lang="en-US" sz="3600" err="1">
                <a:latin typeface="+mn-lt"/>
                <a:ea typeface="+mn-ea"/>
                <a:cs typeface="+mn-cs"/>
              </a:rPr>
              <a:t>imenujemo</a:t>
            </a:r>
            <a:r>
              <a:rPr lang="en-US" sz="3600">
                <a:latin typeface="+mn-lt"/>
                <a:ea typeface="+mn-ea"/>
                <a:cs typeface="+mn-cs"/>
              </a:rPr>
              <a:t> </a:t>
            </a:r>
            <a:r>
              <a:rPr lang="en-US" sz="3600" err="1">
                <a:latin typeface="+mn-lt"/>
                <a:ea typeface="+mn-ea"/>
                <a:cs typeface="+mn-cs"/>
              </a:rPr>
              <a:t>zunanji</a:t>
            </a:r>
            <a:r>
              <a:rPr lang="en-US" sz="3600">
                <a:latin typeface="+mn-lt"/>
                <a:ea typeface="+mn-ea"/>
                <a:cs typeface="+mn-cs"/>
              </a:rPr>
              <a:t> del </a:t>
            </a:r>
            <a:r>
              <a:rPr lang="en-US" sz="3600" err="1">
                <a:latin typeface="+mn-lt"/>
                <a:ea typeface="+mn-ea"/>
                <a:cs typeface="+mn-cs"/>
              </a:rPr>
              <a:t>obzidja</a:t>
            </a:r>
            <a:r>
              <a:rPr lang="en-US" sz="3600">
                <a:latin typeface="+mn-lt"/>
                <a:ea typeface="+mn-ea"/>
                <a:cs typeface="+mn-cs"/>
              </a:rPr>
              <a:t> </a:t>
            </a:r>
            <a:r>
              <a:rPr lang="en-US" sz="3600" err="1">
                <a:latin typeface="+mn-lt"/>
                <a:ea typeface="+mn-ea"/>
                <a:cs typeface="+mn-cs"/>
              </a:rPr>
              <a:t>porušenega</a:t>
            </a:r>
            <a:r>
              <a:rPr lang="en-US" sz="3600">
                <a:latin typeface="+mn-lt"/>
                <a:ea typeface="+mn-ea"/>
                <a:cs typeface="+mn-cs"/>
              </a:rPr>
              <a:t> </a:t>
            </a:r>
            <a:r>
              <a:rPr lang="en-US" sz="3600" err="1">
                <a:latin typeface="+mn-lt"/>
                <a:ea typeface="+mn-ea"/>
                <a:cs typeface="+mn-cs"/>
              </a:rPr>
              <a:t>Jeruzalemskega</a:t>
            </a:r>
            <a:r>
              <a:rPr lang="en-US" sz="3600">
                <a:latin typeface="+mn-lt"/>
                <a:ea typeface="+mn-ea"/>
                <a:cs typeface="+mn-cs"/>
              </a:rPr>
              <a:t> </a:t>
            </a:r>
            <a:r>
              <a:rPr lang="en-US" sz="3600" err="1">
                <a:latin typeface="+mn-lt"/>
                <a:ea typeface="+mn-ea"/>
                <a:cs typeface="+mn-cs"/>
              </a:rPr>
              <a:t>templja</a:t>
            </a:r>
            <a:r>
              <a:rPr lang="en-US" sz="3600">
                <a:latin typeface="+mn-lt"/>
                <a:ea typeface="+mn-ea"/>
                <a:cs typeface="+mn-cs"/>
              </a:rPr>
              <a:t>, ki </a:t>
            </a:r>
            <a:r>
              <a:rPr lang="en-US" sz="3600" err="1">
                <a:latin typeface="+mn-lt"/>
                <a:ea typeface="+mn-ea"/>
                <a:cs typeface="+mn-cs"/>
              </a:rPr>
              <a:t>velja</a:t>
            </a:r>
            <a:r>
              <a:rPr lang="en-US" sz="3600">
                <a:latin typeface="+mn-lt"/>
                <a:ea typeface="+mn-ea"/>
                <a:cs typeface="+mn-cs"/>
              </a:rPr>
              <a:t> za </a:t>
            </a:r>
            <a:r>
              <a:rPr lang="en-US" sz="3600" err="1">
                <a:latin typeface="+mn-lt"/>
                <a:ea typeface="+mn-ea"/>
                <a:cs typeface="+mn-cs"/>
              </a:rPr>
              <a:t>najsvetejši</a:t>
            </a:r>
            <a:r>
              <a:rPr lang="en-US" sz="3600">
                <a:latin typeface="+mn-lt"/>
                <a:ea typeface="+mn-ea"/>
                <a:cs typeface="+mn-cs"/>
              </a:rPr>
              <a:t> </a:t>
            </a:r>
            <a:r>
              <a:rPr lang="en-US" sz="3600" err="1">
                <a:latin typeface="+mn-lt"/>
                <a:ea typeface="+mn-ea"/>
                <a:cs typeface="+mn-cs"/>
              </a:rPr>
              <a:t>objekt</a:t>
            </a:r>
            <a:r>
              <a:rPr lang="en-US" sz="3600">
                <a:latin typeface="+mn-lt"/>
                <a:ea typeface="+mn-ea"/>
                <a:cs typeface="+mn-cs"/>
              </a:rPr>
              <a:t> </a:t>
            </a:r>
            <a:r>
              <a:rPr lang="en-US" sz="3600" err="1">
                <a:latin typeface="+mn-lt"/>
                <a:ea typeface="+mn-ea"/>
                <a:cs typeface="+mn-cs"/>
              </a:rPr>
              <a:t>judovstva</a:t>
            </a:r>
            <a:r>
              <a:rPr lang="en-US" sz="3600">
                <a:latin typeface="+mn-lt"/>
                <a:ea typeface="+mn-ea"/>
                <a:cs typeface="+mn-cs"/>
              </a:rPr>
              <a:t>?</a:t>
            </a:r>
            <a:endParaRPr lang="sl-SI" sz="3600">
              <a:ea typeface="+mn-ea"/>
              <a:cs typeface="+mn-cs"/>
            </a:endParaRPr>
          </a:p>
        </p:txBody>
      </p:sp>
      <p:sp>
        <p:nvSpPr>
          <p:cNvPr id="5" name="PoljeZBesedilom 4">
            <a:extLst>
              <a:ext uri="{FF2B5EF4-FFF2-40B4-BE49-F238E27FC236}">
                <a16:creationId xmlns:a16="http://schemas.microsoft.com/office/drawing/2014/main" id="{977F76A9-080C-630E-4D6D-436414A68DC9}"/>
              </a:ext>
            </a:extLst>
          </p:cNvPr>
          <p:cNvSpPr txBox="1"/>
          <p:nvPr/>
        </p:nvSpPr>
        <p:spPr>
          <a:xfrm>
            <a:off x="7311547" y="1095505"/>
            <a:ext cx="396605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a:solidFill>
                  <a:srgbClr val="0070C0"/>
                </a:solidFill>
                <a:latin typeface="Sitka Text"/>
              </a:rPr>
              <a:t>ZID OBJOKOVANJA/ ŽALOVANJA</a:t>
            </a:r>
          </a:p>
        </p:txBody>
      </p:sp>
    </p:spTree>
    <p:extLst>
      <p:ext uri="{BB962C8B-B14F-4D97-AF65-F5344CB8AC3E}">
        <p14:creationId xmlns:p14="http://schemas.microsoft.com/office/powerpoint/2010/main" val="3351245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4BB7FD5-2E98-70BC-01C7-20877223D56A}"/>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6. Katero vojaško operacijo je japonska vojska imenovala s tremi različnimi šiframi: Operacija </a:t>
            </a:r>
            <a:r>
              <a:rPr lang="sl-SI" err="1">
                <a:ea typeface="+mj-lt"/>
                <a:cs typeface="+mj-lt"/>
              </a:rPr>
              <a:t>Hawaii</a:t>
            </a:r>
            <a:r>
              <a:rPr lang="sl-SI">
                <a:ea typeface="+mj-lt"/>
                <a:cs typeface="+mj-lt"/>
              </a:rPr>
              <a:t>, Operacija AI in Operacija Z?</a:t>
            </a:r>
          </a:p>
        </p:txBody>
      </p:sp>
      <p:sp>
        <p:nvSpPr>
          <p:cNvPr id="4" name="PoljeZBesedilom 3">
            <a:extLst>
              <a:ext uri="{FF2B5EF4-FFF2-40B4-BE49-F238E27FC236}">
                <a16:creationId xmlns:a16="http://schemas.microsoft.com/office/drawing/2014/main" id="{72DA7F1A-6E7B-68FF-5647-72F7DF40B632}"/>
              </a:ext>
            </a:extLst>
          </p:cNvPr>
          <p:cNvSpPr txBox="1"/>
          <p:nvPr/>
        </p:nvSpPr>
        <p:spPr>
          <a:xfrm>
            <a:off x="1299053" y="4581916"/>
            <a:ext cx="64712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NAPAD NA PEARL HARBOR</a:t>
            </a:r>
            <a:endParaRPr lang="sl-SI"/>
          </a:p>
        </p:txBody>
      </p:sp>
    </p:spTree>
    <p:extLst>
      <p:ext uri="{BB962C8B-B14F-4D97-AF65-F5344CB8AC3E}">
        <p14:creationId xmlns:p14="http://schemas.microsoft.com/office/powerpoint/2010/main" val="172397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17277FD9-57A2-566E-CA6C-07CDC9CBB48D}"/>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6.5 Zakaj imajo gorile debele nosnice?</a:t>
            </a:r>
          </a:p>
        </p:txBody>
      </p:sp>
      <p:sp>
        <p:nvSpPr>
          <p:cNvPr id="4" name="PoljeZBesedilom 3">
            <a:extLst>
              <a:ext uri="{FF2B5EF4-FFF2-40B4-BE49-F238E27FC236}">
                <a16:creationId xmlns:a16="http://schemas.microsoft.com/office/drawing/2014/main" id="{6DC45341-6166-9972-8656-2B7BF96BA8CB}"/>
              </a:ext>
            </a:extLst>
          </p:cNvPr>
          <p:cNvSpPr txBox="1"/>
          <p:nvPr/>
        </p:nvSpPr>
        <p:spPr>
          <a:xfrm>
            <a:off x="1299054" y="5187340"/>
            <a:ext cx="74733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KER IMAJO DEBELE PRSTE</a:t>
            </a:r>
          </a:p>
        </p:txBody>
      </p:sp>
    </p:spTree>
    <p:extLst>
      <p:ext uri="{BB962C8B-B14F-4D97-AF65-F5344CB8AC3E}">
        <p14:creationId xmlns:p14="http://schemas.microsoft.com/office/powerpoint/2010/main" val="4124868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4A68FF-AEE5-BB6F-11E3-483B01FD21C6}"/>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7. Katera beseda je skupna naslovu knjige Toneta Seliškarja, po kateri je bila leta 1970 posneta tudi nadaljevanka z 8. epizodami, in slovenskemu prevodu prvega dela filma iz trilogije, ki je vodilna po osvojenih nagradah Oskar.  </a:t>
            </a:r>
          </a:p>
        </p:txBody>
      </p:sp>
      <p:sp>
        <p:nvSpPr>
          <p:cNvPr id="4" name="PoljeZBesedilom 3">
            <a:extLst>
              <a:ext uri="{FF2B5EF4-FFF2-40B4-BE49-F238E27FC236}">
                <a16:creationId xmlns:a16="http://schemas.microsoft.com/office/drawing/2014/main" id="{DE405773-6CBB-F6DE-3DCF-CE4FA5B2A761}"/>
              </a:ext>
            </a:extLst>
          </p:cNvPr>
          <p:cNvSpPr txBox="1"/>
          <p:nvPr/>
        </p:nvSpPr>
        <p:spPr>
          <a:xfrm>
            <a:off x="1299053" y="5323039"/>
            <a:ext cx="52186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BRATOVŠČINA</a:t>
            </a:r>
            <a:endParaRPr lang="sl-SI"/>
          </a:p>
        </p:txBody>
      </p:sp>
    </p:spTree>
    <p:extLst>
      <p:ext uri="{BB962C8B-B14F-4D97-AF65-F5344CB8AC3E}">
        <p14:creationId xmlns:p14="http://schemas.microsoft.com/office/powerpoint/2010/main" val="322071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1" name="Picture 10">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4" name="Picture 13">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6" name="Straight Connector 15">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9" name="Rectangle 18">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1" name="Picture 20">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4" name="Picture 23">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6" name="Rectangle 25">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ka 5" descr="Slika, ki vsebuje besede besedilo&#10;&#10;Opis je samodejno ustvarjen">
            <a:extLst>
              <a:ext uri="{FF2B5EF4-FFF2-40B4-BE49-F238E27FC236}">
                <a16:creationId xmlns:a16="http://schemas.microsoft.com/office/drawing/2014/main" id="{1F563C2A-7343-9A97-C75A-6420C953DFC0}"/>
              </a:ext>
            </a:extLst>
          </p:cNvPr>
          <p:cNvPicPr>
            <a:picLocks noChangeAspect="1"/>
          </p:cNvPicPr>
          <p:nvPr/>
        </p:nvPicPr>
        <p:blipFill rotWithShape="1">
          <a:blip r:embed="rId5"/>
          <a:srcRect l="3157" r="5527" b="-2"/>
          <a:stretch/>
        </p:blipFill>
        <p:spPr>
          <a:xfrm>
            <a:off x="1412683" y="1410208"/>
            <a:ext cx="5278777" cy="3858780"/>
          </a:xfrm>
          <a:prstGeom prst="rect">
            <a:avLst/>
          </a:prstGeom>
        </p:spPr>
      </p:pic>
      <p:cxnSp>
        <p:nvCxnSpPr>
          <p:cNvPr id="28" name="Straight Connector 27">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Naslov 1">
            <a:extLst>
              <a:ext uri="{FF2B5EF4-FFF2-40B4-BE49-F238E27FC236}">
                <a16:creationId xmlns:a16="http://schemas.microsoft.com/office/drawing/2014/main" id="{D4C7C0FF-D493-E278-7055-2F540B71AEBA}"/>
              </a:ext>
            </a:extLst>
          </p:cNvPr>
          <p:cNvSpPr txBox="1">
            <a:spLocks/>
          </p:cNvSpPr>
          <p:nvPr/>
        </p:nvSpPr>
        <p:spPr>
          <a:xfrm>
            <a:off x="7036833" y="2344624"/>
            <a:ext cx="4492773" cy="346861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spcBef>
                <a:spcPct val="20000"/>
              </a:spcBef>
              <a:spcAft>
                <a:spcPts val="600"/>
              </a:spcAft>
              <a:buClr>
                <a:schemeClr val="accent1"/>
              </a:buClr>
              <a:buSzPct val="115000"/>
            </a:pPr>
            <a:r>
              <a:rPr lang="en-US" sz="3500">
                <a:latin typeface="+mn-lt"/>
                <a:ea typeface="+mn-ea"/>
                <a:cs typeface="+mn-cs"/>
              </a:rPr>
              <a:t>8. Kateri </a:t>
            </a:r>
            <a:r>
              <a:rPr lang="en-US" sz="3500" err="1">
                <a:latin typeface="+mn-lt"/>
                <a:ea typeface="+mn-ea"/>
                <a:cs typeface="+mn-cs"/>
              </a:rPr>
              <a:t>književni</a:t>
            </a:r>
            <a:r>
              <a:rPr lang="en-US" sz="3500">
                <a:latin typeface="+mn-lt"/>
                <a:ea typeface="+mn-ea"/>
                <a:cs typeface="+mn-cs"/>
              </a:rPr>
              <a:t> in </a:t>
            </a:r>
            <a:r>
              <a:rPr lang="en-US" sz="3500" err="1">
                <a:latin typeface="+mn-lt"/>
                <a:ea typeface="+mn-ea"/>
                <a:cs typeface="+mn-cs"/>
              </a:rPr>
              <a:t>filmski</a:t>
            </a:r>
            <a:r>
              <a:rPr lang="en-US" sz="3500">
                <a:latin typeface="+mn-lt"/>
                <a:ea typeface="+mn-ea"/>
                <a:cs typeface="+mn-cs"/>
              </a:rPr>
              <a:t> </a:t>
            </a:r>
            <a:r>
              <a:rPr lang="en-US" sz="3500" err="1">
                <a:latin typeface="+mn-lt"/>
                <a:ea typeface="+mn-ea"/>
                <a:cs typeface="+mn-cs"/>
              </a:rPr>
              <a:t>lik</a:t>
            </a:r>
            <a:r>
              <a:rPr lang="en-US" sz="3500">
                <a:latin typeface="+mn-lt"/>
                <a:ea typeface="+mn-ea"/>
                <a:cs typeface="+mn-cs"/>
              </a:rPr>
              <a:t> je </a:t>
            </a:r>
            <a:r>
              <a:rPr lang="en-US" sz="3500" err="1">
                <a:latin typeface="+mn-lt"/>
                <a:ea typeface="+mn-ea"/>
                <a:cs typeface="+mn-cs"/>
              </a:rPr>
              <a:t>navdihnjen</a:t>
            </a:r>
            <a:r>
              <a:rPr lang="en-US" sz="3500">
                <a:latin typeface="+mn-lt"/>
                <a:ea typeface="+mn-ea"/>
                <a:cs typeface="+mn-cs"/>
              </a:rPr>
              <a:t> po </a:t>
            </a:r>
            <a:r>
              <a:rPr lang="en-US" sz="3500" err="1">
                <a:latin typeface="+mn-lt"/>
                <a:ea typeface="+mn-ea"/>
                <a:cs typeface="+mn-cs"/>
              </a:rPr>
              <a:t>vladarju</a:t>
            </a:r>
            <a:r>
              <a:rPr lang="en-US" sz="3500">
                <a:latin typeface="+mn-lt"/>
                <a:ea typeface="+mn-ea"/>
                <a:cs typeface="+mn-cs"/>
              </a:rPr>
              <a:t> Vladu </a:t>
            </a:r>
            <a:r>
              <a:rPr lang="en-US" sz="3500" err="1">
                <a:latin typeface="+mn-lt"/>
                <a:ea typeface="+mn-ea"/>
                <a:cs typeface="+mn-cs"/>
              </a:rPr>
              <a:t>Tepesu</a:t>
            </a:r>
            <a:r>
              <a:rPr lang="en-US" sz="3500">
                <a:latin typeface="+mn-lt"/>
                <a:ea typeface="+mn-ea"/>
                <a:cs typeface="+mn-cs"/>
              </a:rPr>
              <a:t>, ki je </a:t>
            </a:r>
            <a:r>
              <a:rPr lang="en-US" sz="3500" err="1">
                <a:latin typeface="+mn-lt"/>
                <a:ea typeface="+mn-ea"/>
                <a:cs typeface="+mn-cs"/>
              </a:rPr>
              <a:t>znan</a:t>
            </a:r>
            <a:r>
              <a:rPr lang="en-US" sz="3500">
                <a:latin typeface="+mn-lt"/>
                <a:ea typeface="+mn-ea"/>
                <a:cs typeface="+mn-cs"/>
              </a:rPr>
              <a:t> po </a:t>
            </a:r>
            <a:r>
              <a:rPr lang="en-US" sz="3500" err="1">
                <a:latin typeface="+mn-lt"/>
                <a:ea typeface="+mn-ea"/>
                <a:cs typeface="+mn-cs"/>
              </a:rPr>
              <a:t>tem</a:t>
            </a:r>
            <a:r>
              <a:rPr lang="en-US" sz="3500">
                <a:latin typeface="+mn-lt"/>
                <a:ea typeface="+mn-ea"/>
                <a:cs typeface="+mn-cs"/>
              </a:rPr>
              <a:t>, da je </a:t>
            </a:r>
            <a:r>
              <a:rPr lang="en-US" sz="3500" err="1">
                <a:latin typeface="+mn-lt"/>
                <a:ea typeface="+mn-ea"/>
                <a:cs typeface="+mn-cs"/>
              </a:rPr>
              <a:t>svoje</a:t>
            </a:r>
            <a:r>
              <a:rPr lang="en-US" sz="3500">
                <a:latin typeface="+mn-lt"/>
                <a:ea typeface="+mn-ea"/>
                <a:cs typeface="+mn-cs"/>
              </a:rPr>
              <a:t> </a:t>
            </a:r>
            <a:r>
              <a:rPr lang="en-US" sz="3500" err="1">
                <a:latin typeface="+mn-lt"/>
                <a:ea typeface="+mn-ea"/>
                <a:cs typeface="+mn-cs"/>
              </a:rPr>
              <a:t>sovražnike</a:t>
            </a:r>
            <a:r>
              <a:rPr lang="en-US" sz="3500">
                <a:latin typeface="+mn-lt"/>
                <a:ea typeface="+mn-ea"/>
                <a:cs typeface="+mn-cs"/>
              </a:rPr>
              <a:t> </a:t>
            </a:r>
            <a:r>
              <a:rPr lang="en-US" sz="3500" err="1">
                <a:latin typeface="+mn-lt"/>
                <a:ea typeface="+mn-ea"/>
                <a:cs typeface="+mn-cs"/>
              </a:rPr>
              <a:t>žive</a:t>
            </a:r>
            <a:r>
              <a:rPr lang="en-US" sz="3500">
                <a:latin typeface="+mn-lt"/>
                <a:ea typeface="+mn-ea"/>
                <a:cs typeface="+mn-cs"/>
              </a:rPr>
              <a:t> </a:t>
            </a:r>
            <a:r>
              <a:rPr lang="en-US" sz="3500" err="1">
                <a:latin typeface="+mn-lt"/>
                <a:ea typeface="+mn-ea"/>
                <a:cs typeface="+mn-cs"/>
              </a:rPr>
              <a:t>natikal</a:t>
            </a:r>
            <a:r>
              <a:rPr lang="en-US" sz="3500">
                <a:latin typeface="+mn-lt"/>
                <a:ea typeface="+mn-ea"/>
                <a:cs typeface="+mn-cs"/>
              </a:rPr>
              <a:t> </a:t>
            </a:r>
            <a:r>
              <a:rPr lang="en-US" sz="3500" err="1">
                <a:latin typeface="+mn-lt"/>
                <a:ea typeface="+mn-ea"/>
                <a:cs typeface="+mn-cs"/>
              </a:rPr>
              <a:t>na</a:t>
            </a:r>
            <a:r>
              <a:rPr lang="en-US" sz="3500">
                <a:latin typeface="+mn-lt"/>
                <a:ea typeface="+mn-ea"/>
                <a:cs typeface="+mn-cs"/>
              </a:rPr>
              <a:t> </a:t>
            </a:r>
            <a:r>
              <a:rPr lang="en-US" sz="3500" err="1">
                <a:latin typeface="+mn-lt"/>
                <a:ea typeface="+mn-ea"/>
                <a:cs typeface="+mn-cs"/>
              </a:rPr>
              <a:t>kole</a:t>
            </a:r>
            <a:r>
              <a:rPr lang="en-US" sz="3500">
                <a:latin typeface="+mn-lt"/>
                <a:ea typeface="+mn-ea"/>
                <a:cs typeface="+mn-cs"/>
              </a:rPr>
              <a:t>, </a:t>
            </a:r>
            <a:r>
              <a:rPr lang="en-US" sz="3500" err="1">
                <a:latin typeface="+mn-lt"/>
                <a:ea typeface="+mn-ea"/>
                <a:cs typeface="+mn-cs"/>
              </a:rPr>
              <a:t>kjer</a:t>
            </a:r>
            <a:r>
              <a:rPr lang="en-US" sz="3500">
                <a:latin typeface="+mn-lt"/>
                <a:ea typeface="+mn-ea"/>
                <a:cs typeface="+mn-cs"/>
              </a:rPr>
              <a:t> so </a:t>
            </a:r>
            <a:r>
              <a:rPr lang="en-US" sz="3500" err="1">
                <a:latin typeface="+mn-lt"/>
                <a:ea typeface="+mn-ea"/>
                <a:cs typeface="+mn-cs"/>
              </a:rPr>
              <a:t>počasi</a:t>
            </a:r>
            <a:r>
              <a:rPr lang="en-US" sz="3500">
                <a:latin typeface="+mn-lt"/>
                <a:ea typeface="+mn-ea"/>
                <a:cs typeface="+mn-cs"/>
              </a:rPr>
              <a:t> </a:t>
            </a:r>
            <a:r>
              <a:rPr lang="en-US" sz="3500" err="1">
                <a:latin typeface="+mn-lt"/>
                <a:ea typeface="+mn-ea"/>
                <a:cs typeface="+mn-cs"/>
              </a:rPr>
              <a:t>umirali</a:t>
            </a:r>
            <a:r>
              <a:rPr lang="en-US" sz="3500">
                <a:latin typeface="+mn-lt"/>
                <a:ea typeface="+mn-ea"/>
                <a:cs typeface="+mn-cs"/>
              </a:rPr>
              <a:t>.</a:t>
            </a:r>
            <a:endParaRPr lang="sl-SI" sz="3500">
              <a:ea typeface="+mn-ea"/>
              <a:cs typeface="+mn-cs"/>
            </a:endParaRPr>
          </a:p>
        </p:txBody>
      </p:sp>
      <p:sp>
        <p:nvSpPr>
          <p:cNvPr id="4" name="PoljeZBesedilom 3">
            <a:extLst>
              <a:ext uri="{FF2B5EF4-FFF2-40B4-BE49-F238E27FC236}">
                <a16:creationId xmlns:a16="http://schemas.microsoft.com/office/drawing/2014/main" id="{BD0F37A4-E339-6B57-2384-220BDCE6F5BD}"/>
              </a:ext>
            </a:extLst>
          </p:cNvPr>
          <p:cNvSpPr txBox="1"/>
          <p:nvPr/>
        </p:nvSpPr>
        <p:spPr>
          <a:xfrm>
            <a:off x="7374177" y="1398217"/>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DRAKULA</a:t>
            </a:r>
          </a:p>
        </p:txBody>
      </p:sp>
    </p:spTree>
    <p:extLst>
      <p:ext uri="{BB962C8B-B14F-4D97-AF65-F5344CB8AC3E}">
        <p14:creationId xmlns:p14="http://schemas.microsoft.com/office/powerpoint/2010/main" val="917575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9. Začetnik katere zunanje aktivnosti je Robert </a:t>
            </a:r>
            <a:r>
              <a:rPr lang="sl-SI" err="1">
                <a:ea typeface="+mj-lt"/>
                <a:cs typeface="+mj-lt"/>
              </a:rPr>
              <a:t>Baden</a:t>
            </a:r>
            <a:r>
              <a:rPr lang="sl-SI">
                <a:ea typeface="+mj-lt"/>
                <a:cs typeface="+mj-lt"/>
              </a:rPr>
              <a:t> </a:t>
            </a:r>
            <a:r>
              <a:rPr lang="sl-SI" err="1">
                <a:ea typeface="+mj-lt"/>
                <a:cs typeface="+mj-lt"/>
              </a:rPr>
              <a:t>Powell</a:t>
            </a:r>
            <a:r>
              <a:rPr lang="sl-SI">
                <a:ea typeface="+mj-lt"/>
                <a:cs typeface="+mj-lt"/>
              </a:rPr>
              <a:t>? Na začetku je bila namenjena predvsem dečkom, kasneje pa so se začele ustanavljati tudi dekliške skupine.</a:t>
            </a:r>
            <a:endParaRPr lang="sl-SI"/>
          </a:p>
        </p:txBody>
      </p:sp>
      <p:sp>
        <p:nvSpPr>
          <p:cNvPr id="4" name="PoljeZBesedilom 3">
            <a:extLst>
              <a:ext uri="{FF2B5EF4-FFF2-40B4-BE49-F238E27FC236}">
                <a16:creationId xmlns:a16="http://schemas.microsoft.com/office/drawing/2014/main" id="{D27C1339-20FF-27EA-FF45-F82F451CE967}"/>
              </a:ext>
            </a:extLst>
          </p:cNvPr>
          <p:cNvSpPr txBox="1"/>
          <p:nvPr/>
        </p:nvSpPr>
        <p:spPr>
          <a:xfrm>
            <a:off x="1299054" y="5051642"/>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TABORNIŠTVO</a:t>
            </a:r>
            <a:endParaRPr lang="sl-SI"/>
          </a:p>
        </p:txBody>
      </p:sp>
    </p:spTree>
    <p:extLst>
      <p:ext uri="{BB962C8B-B14F-4D97-AF65-F5344CB8AC3E}">
        <p14:creationId xmlns:p14="http://schemas.microsoft.com/office/powerpoint/2010/main" val="2619566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10. Kako je bilo ime ladji, s katero so pluli Jazon in </a:t>
            </a:r>
            <a:r>
              <a:rPr lang="sl-SI" u="sng">
                <a:ea typeface="+mj-lt"/>
                <a:cs typeface="+mj-lt"/>
              </a:rPr>
              <a:t>Argonavti</a:t>
            </a:r>
            <a:r>
              <a:rPr lang="sl-SI">
                <a:ea typeface="+mj-lt"/>
                <a:cs typeface="+mj-lt"/>
              </a:rPr>
              <a:t>?</a:t>
            </a:r>
            <a:endParaRPr lang="sl-SI"/>
          </a:p>
        </p:txBody>
      </p:sp>
      <p:sp>
        <p:nvSpPr>
          <p:cNvPr id="4" name="PoljeZBesedilom 3">
            <a:extLst>
              <a:ext uri="{FF2B5EF4-FFF2-40B4-BE49-F238E27FC236}">
                <a16:creationId xmlns:a16="http://schemas.microsoft.com/office/drawing/2014/main" id="{1CBB11AD-1C71-EBBA-340D-F8D58111C583}"/>
              </a:ext>
            </a:extLst>
          </p:cNvPr>
          <p:cNvSpPr txBox="1"/>
          <p:nvPr/>
        </p:nvSpPr>
        <p:spPr>
          <a:xfrm>
            <a:off x="1299054" y="4947258"/>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ARGO</a:t>
            </a:r>
            <a:endParaRPr lang="sl-SI"/>
          </a:p>
        </p:txBody>
      </p:sp>
    </p:spTree>
    <p:extLst>
      <p:ext uri="{BB962C8B-B14F-4D97-AF65-F5344CB8AC3E}">
        <p14:creationId xmlns:p14="http://schemas.microsoft.com/office/powerpoint/2010/main" val="3078435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11. S katero noro živaljo običajno povezujemo eno varianto </a:t>
            </a:r>
            <a:r>
              <a:rPr lang="sl-SI" err="1">
                <a:ea typeface="+mj-lt"/>
                <a:cs typeface="+mj-lt"/>
              </a:rPr>
              <a:t>Kreutzfeld-Jacobove</a:t>
            </a:r>
            <a:r>
              <a:rPr lang="sl-SI">
                <a:ea typeface="+mj-lt"/>
                <a:cs typeface="+mj-lt"/>
              </a:rPr>
              <a:t> bolezni?</a:t>
            </a:r>
            <a:endParaRPr lang="sl-SI" err="1"/>
          </a:p>
        </p:txBody>
      </p:sp>
      <p:sp>
        <p:nvSpPr>
          <p:cNvPr id="4" name="PoljeZBesedilom 3">
            <a:extLst>
              <a:ext uri="{FF2B5EF4-FFF2-40B4-BE49-F238E27FC236}">
                <a16:creationId xmlns:a16="http://schemas.microsoft.com/office/drawing/2014/main" id="{599AA2BE-8A28-6AEA-A602-357DD2FE375D}"/>
              </a:ext>
            </a:extLst>
          </p:cNvPr>
          <p:cNvSpPr txBox="1"/>
          <p:nvPr/>
        </p:nvSpPr>
        <p:spPr>
          <a:xfrm>
            <a:off x="1299054" y="487419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KRAVO</a:t>
            </a:r>
          </a:p>
        </p:txBody>
      </p:sp>
    </p:spTree>
    <p:extLst>
      <p:ext uri="{BB962C8B-B14F-4D97-AF65-F5344CB8AC3E}">
        <p14:creationId xmlns:p14="http://schemas.microsoft.com/office/powerpoint/2010/main" val="376984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00F0AD9-A264-691B-7EC7-E016269682D4}"/>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42950" indent="-742950" algn="l">
              <a:buAutoNum type="arabicPeriod"/>
            </a:pPr>
            <a:r>
              <a:rPr lang="sl-SI" dirty="0"/>
              <a:t>Kam je leta 1992 odšla Majolka Šuklje, leta 2022 pa Boris Cavazza?</a:t>
            </a:r>
          </a:p>
        </p:txBody>
      </p:sp>
    </p:spTree>
    <p:extLst>
      <p:ext uri="{BB962C8B-B14F-4D97-AF65-F5344CB8AC3E}">
        <p14:creationId xmlns:p14="http://schemas.microsoft.com/office/powerpoint/2010/main" val="1333307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12. Ta glasbeni izraz se je prvič začel uporabljati zaradi razlikovanja med renesančnih mnogoglasjem in baročnim koncertnim stilom. Izraz izhaja iz italijanščine in v prevodu pomeni: </a:t>
            </a:r>
            <a:r>
              <a:rPr lang="sl-SI" i="1">
                <a:ea typeface="+mj-lt"/>
                <a:cs typeface="+mj-lt"/>
              </a:rPr>
              <a:t>"v stilu kapele". </a:t>
            </a:r>
            <a:r>
              <a:rPr lang="sl-SI">
                <a:ea typeface="+mj-lt"/>
                <a:cs typeface="+mj-lt"/>
              </a:rPr>
              <a:t>Zapišite ga.</a:t>
            </a:r>
            <a:endParaRPr lang="sl-SI" err="1">
              <a:ea typeface="+mj-lt"/>
              <a:cs typeface="+mj-lt"/>
            </a:endParaRPr>
          </a:p>
        </p:txBody>
      </p:sp>
      <p:sp>
        <p:nvSpPr>
          <p:cNvPr id="4" name="PoljeZBesedilom 3">
            <a:extLst>
              <a:ext uri="{FF2B5EF4-FFF2-40B4-BE49-F238E27FC236}">
                <a16:creationId xmlns:a16="http://schemas.microsoft.com/office/drawing/2014/main" id="{5BC21FC6-D4EB-0C3B-92EF-423E65BC113E}"/>
              </a:ext>
            </a:extLst>
          </p:cNvPr>
          <p:cNvSpPr txBox="1"/>
          <p:nvPr/>
        </p:nvSpPr>
        <p:spPr>
          <a:xfrm>
            <a:off x="1299054" y="5343916"/>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A CAPELLA</a:t>
            </a:r>
          </a:p>
        </p:txBody>
      </p:sp>
    </p:spTree>
    <p:extLst>
      <p:ext uri="{BB962C8B-B14F-4D97-AF65-F5344CB8AC3E}">
        <p14:creationId xmlns:p14="http://schemas.microsoft.com/office/powerpoint/2010/main" val="3924325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13. Na katerem otoku lahko </a:t>
            </a:r>
            <a:endParaRPr lang="sl-SI" err="1">
              <a:ea typeface="+mj-lt"/>
              <a:cs typeface="+mj-lt"/>
            </a:endParaRPr>
          </a:p>
          <a:p>
            <a:pPr algn="l"/>
            <a:r>
              <a:rPr lang="sl-SI">
                <a:ea typeface="+mj-lt"/>
                <a:cs typeface="+mj-lt"/>
              </a:rPr>
              <a:t>najdemo pingvine z imeni </a:t>
            </a:r>
          </a:p>
          <a:p>
            <a:pPr algn="l"/>
            <a:r>
              <a:rPr lang="sl-SI" err="1">
                <a:ea typeface="+mj-lt"/>
                <a:cs typeface="+mj-lt"/>
              </a:rPr>
              <a:t>Skipper</a:t>
            </a:r>
            <a:r>
              <a:rPr lang="sl-SI">
                <a:ea typeface="+mj-lt"/>
                <a:cs typeface="+mj-lt"/>
              </a:rPr>
              <a:t>, </a:t>
            </a:r>
            <a:r>
              <a:rPr lang="sl-SI" err="1">
                <a:ea typeface="+mj-lt"/>
                <a:cs typeface="+mj-lt"/>
              </a:rPr>
              <a:t>Kowalski</a:t>
            </a:r>
            <a:r>
              <a:rPr lang="sl-SI">
                <a:ea typeface="+mj-lt"/>
                <a:cs typeface="+mj-lt"/>
              </a:rPr>
              <a:t>, </a:t>
            </a:r>
            <a:r>
              <a:rPr lang="sl-SI" err="1">
                <a:ea typeface="+mj-lt"/>
                <a:cs typeface="+mj-lt"/>
              </a:rPr>
              <a:t>Rico</a:t>
            </a:r>
          </a:p>
          <a:p>
            <a:pPr algn="l"/>
            <a:r>
              <a:rPr lang="sl-SI">
                <a:ea typeface="+mj-lt"/>
                <a:cs typeface="+mj-lt"/>
              </a:rPr>
              <a:t>in </a:t>
            </a:r>
            <a:r>
              <a:rPr lang="sl-SI" err="1">
                <a:ea typeface="+mj-lt"/>
                <a:cs typeface="+mj-lt"/>
              </a:rPr>
              <a:t>Private</a:t>
            </a:r>
            <a:r>
              <a:rPr lang="sl-SI">
                <a:ea typeface="+mj-lt"/>
                <a:cs typeface="+mj-lt"/>
              </a:rPr>
              <a:t>? </a:t>
            </a:r>
            <a:endParaRPr lang="sl-SI"/>
          </a:p>
        </p:txBody>
      </p:sp>
      <p:sp>
        <p:nvSpPr>
          <p:cNvPr id="4" name="PoljeZBesedilom 3">
            <a:extLst>
              <a:ext uri="{FF2B5EF4-FFF2-40B4-BE49-F238E27FC236}">
                <a16:creationId xmlns:a16="http://schemas.microsoft.com/office/drawing/2014/main" id="{5CD09C93-40AE-355B-22FE-4B5F25B2F5DB}"/>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MADAGASKAR</a:t>
            </a:r>
          </a:p>
        </p:txBody>
      </p:sp>
      <p:pic>
        <p:nvPicPr>
          <p:cNvPr id="5" name="Slika 5" descr="Slika, ki vsebuje besede besedilo&#10;&#10;Opis je samodejno ustvarjen">
            <a:extLst>
              <a:ext uri="{FF2B5EF4-FFF2-40B4-BE49-F238E27FC236}">
                <a16:creationId xmlns:a16="http://schemas.microsoft.com/office/drawing/2014/main" id="{65A48944-76DA-E520-C2FB-11CD1DF24288}"/>
              </a:ext>
            </a:extLst>
          </p:cNvPr>
          <p:cNvPicPr>
            <a:picLocks noChangeAspect="1"/>
          </p:cNvPicPr>
          <p:nvPr/>
        </p:nvPicPr>
        <p:blipFill>
          <a:blip r:embed="rId2"/>
          <a:stretch>
            <a:fillRect/>
          </a:stretch>
        </p:blipFill>
        <p:spPr>
          <a:xfrm>
            <a:off x="7667038" y="751888"/>
            <a:ext cx="3538472" cy="5322909"/>
          </a:xfrm>
          <a:prstGeom prst="rect">
            <a:avLst/>
          </a:prstGeom>
        </p:spPr>
      </p:pic>
    </p:spTree>
    <p:extLst>
      <p:ext uri="{BB962C8B-B14F-4D97-AF65-F5344CB8AC3E}">
        <p14:creationId xmlns:p14="http://schemas.microsoft.com/office/powerpoint/2010/main" val="3719575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13.7 Zakaj se je jež ločil? </a:t>
            </a:r>
            <a:endParaRPr lang="sl-SI" dirty="0" err="1">
              <a:ea typeface="+mj-lt"/>
              <a:cs typeface="+mj-lt"/>
            </a:endParaRPr>
          </a:p>
        </p:txBody>
      </p:sp>
      <p:sp>
        <p:nvSpPr>
          <p:cNvPr id="4" name="PoljeZBesedilom 3">
            <a:extLst>
              <a:ext uri="{FF2B5EF4-FFF2-40B4-BE49-F238E27FC236}">
                <a16:creationId xmlns:a16="http://schemas.microsoft.com/office/drawing/2014/main" id="{62317CEF-E651-4DE7-879D-0E2931CEE92B}"/>
              </a:ext>
            </a:extLst>
          </p:cNvPr>
          <p:cNvSpPr txBox="1"/>
          <p:nvPr/>
        </p:nvSpPr>
        <p:spPr>
          <a:xfrm>
            <a:off x="1299054" y="5187340"/>
            <a:ext cx="98950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KER JE IMEL DOVOLJ ŽENINEGA ZBADANJA</a:t>
            </a:r>
          </a:p>
        </p:txBody>
      </p:sp>
    </p:spTree>
    <p:extLst>
      <p:ext uri="{BB962C8B-B14F-4D97-AF65-F5344CB8AC3E}">
        <p14:creationId xmlns:p14="http://schemas.microsoft.com/office/powerpoint/2010/main" val="353862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4320C60-98C1-8D4E-5AB4-D2A5B826BCBF}"/>
              </a:ext>
            </a:extLst>
          </p:cNvPr>
          <p:cNvSpPr>
            <a:spLocks noGrp="1"/>
          </p:cNvSpPr>
          <p:nvPr/>
        </p:nvSpPr>
        <p:spPr>
          <a:xfrm>
            <a:off x="1295402" y="982132"/>
            <a:ext cx="9601196" cy="1992798"/>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t>14. Poznamo dve vrsti, pernatega markovskega in rogatega haloškega. Za kateri lik iz slovenske folklore gre?</a:t>
            </a:r>
          </a:p>
        </p:txBody>
      </p:sp>
      <p:sp>
        <p:nvSpPr>
          <p:cNvPr id="4" name="PoljeZBesedilom 3">
            <a:extLst>
              <a:ext uri="{FF2B5EF4-FFF2-40B4-BE49-F238E27FC236}">
                <a16:creationId xmlns:a16="http://schemas.microsoft.com/office/drawing/2014/main" id="{34538DA3-C5E3-16D7-A912-CB0714294D3D}"/>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KURENT</a:t>
            </a:r>
          </a:p>
        </p:txBody>
      </p:sp>
    </p:spTree>
    <p:extLst>
      <p:ext uri="{BB962C8B-B14F-4D97-AF65-F5344CB8AC3E}">
        <p14:creationId xmlns:p14="http://schemas.microsoft.com/office/powerpoint/2010/main" val="3578631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F1C353-9369-4E67-9FE4-E89A6B68982D}"/>
              </a:ext>
            </a:extLst>
          </p:cNvPr>
          <p:cNvSpPr>
            <a:spLocks noGrp="1"/>
          </p:cNvSpPr>
          <p:nvPr>
            <p:ph type="title" idx="4294967295"/>
          </p:nvPr>
        </p:nvSpPr>
        <p:spPr>
          <a:xfrm>
            <a:off x="1294357" y="951348"/>
            <a:ext cx="9601200" cy="1303337"/>
          </a:xfrm>
        </p:spPr>
        <p:txBody>
          <a:bodyPr>
            <a:normAutofit fontScale="90000"/>
          </a:bodyPr>
          <a:lstStyle/>
          <a:p>
            <a:r>
              <a:rPr lang="sl-SI"/>
              <a:t>15. Katero slovensko dobrodelno organizacijo lahko dobimo, če si malo narobe razlagamo spodnjo sliko? </a:t>
            </a:r>
          </a:p>
        </p:txBody>
      </p:sp>
      <p:pic>
        <p:nvPicPr>
          <p:cNvPr id="8194" name="Picture 2" descr="Michelin Announces Its First Guide for Slovenia | Food &amp; Wine">
            <a:extLst>
              <a:ext uri="{FF2B5EF4-FFF2-40B4-BE49-F238E27FC236}">
                <a16:creationId xmlns:a16="http://schemas.microsoft.com/office/drawing/2014/main" id="{7870D88F-8B8C-4687-BDB2-927806BE4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134" y="2541244"/>
            <a:ext cx="5568433" cy="3713467"/>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a:extLst>
              <a:ext uri="{FF2B5EF4-FFF2-40B4-BE49-F238E27FC236}">
                <a16:creationId xmlns:a16="http://schemas.microsoft.com/office/drawing/2014/main" id="{19EB8084-8431-7FB3-E65D-10E5B7819E1E}"/>
              </a:ext>
            </a:extLst>
          </p:cNvPr>
          <p:cNvSpPr txBox="1"/>
          <p:nvPr/>
        </p:nvSpPr>
        <p:spPr>
          <a:xfrm>
            <a:off x="839767" y="3329313"/>
            <a:ext cx="25255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ANINA </a:t>
            </a:r>
            <a:endParaRPr lang="sl-SI"/>
          </a:p>
          <a:p>
            <a:r>
              <a:rPr lang="sl-SI" sz="3600">
                <a:solidFill>
                  <a:srgbClr val="0070C0"/>
                </a:solidFill>
                <a:latin typeface="Sitka Text"/>
              </a:rPr>
              <a:t>ZVEZDICA</a:t>
            </a:r>
            <a:endParaRPr lang="sl-SI"/>
          </a:p>
        </p:txBody>
      </p:sp>
    </p:spTree>
    <p:extLst>
      <p:ext uri="{BB962C8B-B14F-4D97-AF65-F5344CB8AC3E}">
        <p14:creationId xmlns:p14="http://schemas.microsoft.com/office/powerpoint/2010/main" val="1162024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DFBAEE2-99FC-A2FC-92AC-B238027EBA54}"/>
              </a:ext>
            </a:extLst>
          </p:cNvPr>
          <p:cNvSpPr>
            <a:spLocks noGrp="1"/>
          </p:cNvSpPr>
          <p:nvPr/>
        </p:nvSpPr>
        <p:spPr>
          <a:xfrm>
            <a:off x="807929" y="978074"/>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16. Kateri slovenski politik je na </a:t>
            </a:r>
            <a:r>
              <a:rPr lang="sl-SI" err="1"/>
              <a:t>Twitterju</a:t>
            </a:r>
            <a:r>
              <a:rPr lang="sl-SI"/>
              <a:t> zapisal tole:</a:t>
            </a:r>
          </a:p>
        </p:txBody>
      </p:sp>
      <p:pic>
        <p:nvPicPr>
          <p:cNvPr id="4" name="Slika 4" descr="Slika, ki vsebuje besede besedilo, posnetek zaslona, prikaz&#10;&#10;Opis je samodejno ustvarjen">
            <a:extLst>
              <a:ext uri="{FF2B5EF4-FFF2-40B4-BE49-F238E27FC236}">
                <a16:creationId xmlns:a16="http://schemas.microsoft.com/office/drawing/2014/main" id="{7501E00E-1B85-E08A-E87B-A339F37E556B}"/>
              </a:ext>
            </a:extLst>
          </p:cNvPr>
          <p:cNvPicPr>
            <a:picLocks noChangeAspect="1"/>
          </p:cNvPicPr>
          <p:nvPr/>
        </p:nvPicPr>
        <p:blipFill>
          <a:blip r:embed="rId2"/>
          <a:stretch>
            <a:fillRect/>
          </a:stretch>
        </p:blipFill>
        <p:spPr>
          <a:xfrm>
            <a:off x="1115711" y="2666849"/>
            <a:ext cx="3212926" cy="3282791"/>
          </a:xfrm>
          <a:prstGeom prst="rect">
            <a:avLst/>
          </a:prstGeom>
        </p:spPr>
      </p:pic>
      <p:sp>
        <p:nvSpPr>
          <p:cNvPr id="5" name="PoljeZBesedilom 4">
            <a:extLst>
              <a:ext uri="{FF2B5EF4-FFF2-40B4-BE49-F238E27FC236}">
                <a16:creationId xmlns:a16="http://schemas.microsoft.com/office/drawing/2014/main" id="{AB4A79FC-50AD-1CA1-D50D-7B2BA75F09EE}"/>
              </a:ext>
            </a:extLst>
          </p:cNvPr>
          <p:cNvSpPr txBox="1"/>
          <p:nvPr/>
        </p:nvSpPr>
        <p:spPr>
          <a:xfrm>
            <a:off x="5610095" y="2995285"/>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JELKO KACIN</a:t>
            </a:r>
          </a:p>
        </p:txBody>
      </p:sp>
    </p:spTree>
    <p:extLst>
      <p:ext uri="{BB962C8B-B14F-4D97-AF65-F5344CB8AC3E}">
        <p14:creationId xmlns:p14="http://schemas.microsoft.com/office/powerpoint/2010/main" val="641643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7E9806-3B7D-3F09-C7A9-7FA3AA22D4FE}"/>
              </a:ext>
            </a:extLst>
          </p:cNvPr>
          <p:cNvSpPr>
            <a:spLocks noGrp="1"/>
          </p:cNvSpPr>
          <p:nvPr/>
        </p:nvSpPr>
        <p:spPr>
          <a:xfrm>
            <a:off x="891436" y="821499"/>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17. Kateri nogometni klub ima vzdevek </a:t>
            </a:r>
            <a:r>
              <a:rPr lang="sl-SI" i="1"/>
              <a:t>Red </a:t>
            </a:r>
            <a:r>
              <a:rPr lang="sl-SI" i="1" err="1"/>
              <a:t>devils</a:t>
            </a:r>
            <a:r>
              <a:rPr lang="sl-SI"/>
              <a:t>? </a:t>
            </a:r>
          </a:p>
        </p:txBody>
      </p:sp>
      <p:sp>
        <p:nvSpPr>
          <p:cNvPr id="4" name="PoljeZBesedilom 3">
            <a:extLst>
              <a:ext uri="{FF2B5EF4-FFF2-40B4-BE49-F238E27FC236}">
                <a16:creationId xmlns:a16="http://schemas.microsoft.com/office/drawing/2014/main" id="{7D3FE5AC-4B56-6252-9E6A-23AD5586F6BA}"/>
              </a:ext>
            </a:extLst>
          </p:cNvPr>
          <p:cNvSpPr txBox="1"/>
          <p:nvPr/>
        </p:nvSpPr>
        <p:spPr>
          <a:xfrm>
            <a:off x="1299054" y="5187340"/>
            <a:ext cx="56988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MANCHESTER UNITED</a:t>
            </a:r>
            <a:endParaRPr lang="sl-SI"/>
          </a:p>
        </p:txBody>
      </p:sp>
    </p:spTree>
    <p:extLst>
      <p:ext uri="{BB962C8B-B14F-4D97-AF65-F5344CB8AC3E}">
        <p14:creationId xmlns:p14="http://schemas.microsoft.com/office/powerpoint/2010/main" val="2062270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7E9806-3B7D-3F09-C7A9-7FA3AA22D4FE}"/>
              </a:ext>
            </a:extLst>
          </p:cNvPr>
          <p:cNvSpPr>
            <a:spLocks noGrp="1"/>
          </p:cNvSpPr>
          <p:nvPr/>
        </p:nvSpPr>
        <p:spPr>
          <a:xfrm>
            <a:off x="891436" y="821499"/>
            <a:ext cx="9601200" cy="1485900"/>
          </a:xfrm>
          <a:prstGeom prst="rect">
            <a:avLst/>
          </a:prstGeom>
        </p:spPr>
        <p:txBody>
          <a:bodyPr vert="horz" lIns="91440" tIns="45720" rIns="91440" bIns="45720" rtlCol="0" anchor="t">
            <a:normAutofit fontScale="92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18. Kateri del človeškega telesa je nenavaden na osebi, ki ima </a:t>
            </a:r>
            <a:r>
              <a:rPr lang="sl-SI" b="1" err="1"/>
              <a:t>heterokromijo</a:t>
            </a:r>
            <a:r>
              <a:rPr lang="sl-SI"/>
              <a:t>?</a:t>
            </a:r>
          </a:p>
        </p:txBody>
      </p:sp>
      <p:sp>
        <p:nvSpPr>
          <p:cNvPr id="4" name="PoljeZBesedilom 3">
            <a:extLst>
              <a:ext uri="{FF2B5EF4-FFF2-40B4-BE49-F238E27FC236}">
                <a16:creationId xmlns:a16="http://schemas.microsoft.com/office/drawing/2014/main" id="{3B5DE450-C4A7-E156-EBA2-722814E83DA0}"/>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OČI</a:t>
            </a:r>
          </a:p>
        </p:txBody>
      </p:sp>
      <p:pic>
        <p:nvPicPr>
          <p:cNvPr id="5" name="Slika 5" descr="Slika, ki vsebuje besede oseba, oblačila, postavljajoče, zapri&#10;&#10;Opis je samodejno ustvarjen">
            <a:extLst>
              <a:ext uri="{FF2B5EF4-FFF2-40B4-BE49-F238E27FC236}">
                <a16:creationId xmlns:a16="http://schemas.microsoft.com/office/drawing/2014/main" id="{B56E2DAD-2537-643D-2DF5-434C4A3FF146}"/>
              </a:ext>
            </a:extLst>
          </p:cNvPr>
          <p:cNvPicPr>
            <a:picLocks noChangeAspect="1"/>
          </p:cNvPicPr>
          <p:nvPr/>
        </p:nvPicPr>
        <p:blipFill>
          <a:blip r:embed="rId2"/>
          <a:stretch>
            <a:fillRect/>
          </a:stretch>
        </p:blipFill>
        <p:spPr>
          <a:xfrm>
            <a:off x="3805107" y="2828859"/>
            <a:ext cx="4581785" cy="3058307"/>
          </a:xfrm>
          <a:prstGeom prst="rect">
            <a:avLst/>
          </a:prstGeom>
        </p:spPr>
      </p:pic>
    </p:spTree>
    <p:extLst>
      <p:ext uri="{BB962C8B-B14F-4D97-AF65-F5344CB8AC3E}">
        <p14:creationId xmlns:p14="http://schemas.microsoft.com/office/powerpoint/2010/main" val="4082664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64FC458-836D-CC9C-320B-AA6D9E654589}"/>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a:t>19. A) Kateri je najbolj naseljen otok v ZDA? Nahaja se vzhodno od New Yorka in je med drugim tudi največji in </a:t>
            </a:r>
            <a:r>
              <a:rPr lang="sl-SI" sz="4000" u="sng"/>
              <a:t>najdaljši</a:t>
            </a:r>
            <a:r>
              <a:rPr lang="sl-SI" sz="4000"/>
              <a:t> otok v celinskih ZDA.</a:t>
            </a:r>
          </a:p>
        </p:txBody>
      </p:sp>
      <p:pic>
        <p:nvPicPr>
          <p:cNvPr id="4" name="Slika 4" descr="Slika, ki vsebuje besede preslikava&#10;&#10;Opis je samodejno ustvarjen">
            <a:extLst>
              <a:ext uri="{FF2B5EF4-FFF2-40B4-BE49-F238E27FC236}">
                <a16:creationId xmlns:a16="http://schemas.microsoft.com/office/drawing/2014/main" id="{1741DE12-BC07-7CD5-CC29-7791E84C7D89}"/>
              </a:ext>
            </a:extLst>
          </p:cNvPr>
          <p:cNvPicPr>
            <a:picLocks noChangeAspect="1"/>
          </p:cNvPicPr>
          <p:nvPr/>
        </p:nvPicPr>
        <p:blipFill>
          <a:blip r:embed="rId2"/>
          <a:stretch>
            <a:fillRect/>
          </a:stretch>
        </p:blipFill>
        <p:spPr>
          <a:xfrm>
            <a:off x="3370769" y="2563369"/>
            <a:ext cx="5446733" cy="3536722"/>
          </a:xfrm>
          <a:prstGeom prst="rect">
            <a:avLst/>
          </a:prstGeom>
        </p:spPr>
      </p:pic>
      <p:sp>
        <p:nvSpPr>
          <p:cNvPr id="5" name="PoljeZBesedilom 4">
            <a:extLst>
              <a:ext uri="{FF2B5EF4-FFF2-40B4-BE49-F238E27FC236}">
                <a16:creationId xmlns:a16="http://schemas.microsoft.com/office/drawing/2014/main" id="{69B4DB5D-B5F8-4D91-2124-F91D5709CF46}"/>
              </a:ext>
            </a:extLst>
          </p:cNvPr>
          <p:cNvSpPr txBox="1"/>
          <p:nvPr/>
        </p:nvSpPr>
        <p:spPr>
          <a:xfrm>
            <a:off x="808451" y="4007806"/>
            <a:ext cx="411219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LONG</a:t>
            </a:r>
            <a:endParaRPr lang="sl-SI"/>
          </a:p>
          <a:p>
            <a:r>
              <a:rPr lang="sl-SI" sz="3600">
                <a:solidFill>
                  <a:srgbClr val="0070C0"/>
                </a:solidFill>
                <a:latin typeface="Sitka Text"/>
              </a:rPr>
              <a:t>ISLAND</a:t>
            </a:r>
            <a:endParaRPr lang="sl-SI"/>
          </a:p>
        </p:txBody>
      </p:sp>
    </p:spTree>
    <p:extLst>
      <p:ext uri="{BB962C8B-B14F-4D97-AF65-F5344CB8AC3E}">
        <p14:creationId xmlns:p14="http://schemas.microsoft.com/office/powerpoint/2010/main" val="3713482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B68FE0E-839A-31D7-026F-5065584C80A1}"/>
              </a:ext>
            </a:extLst>
          </p:cNvPr>
          <p:cNvSpPr>
            <a:spLocks noGrp="1"/>
          </p:cNvSpPr>
          <p:nvPr/>
        </p:nvSpPr>
        <p:spPr>
          <a:xfrm>
            <a:off x="891436" y="821499"/>
            <a:ext cx="9601200" cy="370926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B) Katera revija je leta 1978 vključila rubriko </a:t>
            </a:r>
            <a:r>
              <a:rPr lang="sl-SI" i="1"/>
              <a:t>"</a:t>
            </a:r>
            <a:r>
              <a:rPr lang="sl-SI" i="1" err="1">
                <a:ea typeface="+mj-lt"/>
                <a:cs typeface="+mj-lt"/>
              </a:rPr>
              <a:t>Bachelor</a:t>
            </a:r>
            <a:r>
              <a:rPr lang="sl-SI" i="1">
                <a:ea typeface="+mj-lt"/>
                <a:cs typeface="+mj-lt"/>
              </a:rPr>
              <a:t> </a:t>
            </a:r>
            <a:r>
              <a:rPr lang="sl-SI" i="1" err="1">
                <a:ea typeface="+mj-lt"/>
                <a:cs typeface="+mj-lt"/>
              </a:rPr>
              <a:t>of</a:t>
            </a:r>
            <a:r>
              <a:rPr lang="sl-SI" i="1">
                <a:ea typeface="+mj-lt"/>
                <a:cs typeface="+mj-lt"/>
              </a:rPr>
              <a:t> </a:t>
            </a:r>
            <a:r>
              <a:rPr lang="sl-SI" i="1" err="1">
                <a:ea typeface="+mj-lt"/>
                <a:cs typeface="+mj-lt"/>
              </a:rPr>
              <a:t>the</a:t>
            </a:r>
            <a:r>
              <a:rPr lang="sl-SI" i="1">
                <a:ea typeface="+mj-lt"/>
                <a:cs typeface="+mj-lt"/>
              </a:rPr>
              <a:t> </a:t>
            </a:r>
            <a:r>
              <a:rPr lang="sl-SI" i="1" err="1">
                <a:ea typeface="+mj-lt"/>
                <a:cs typeface="+mj-lt"/>
              </a:rPr>
              <a:t>Month</a:t>
            </a:r>
            <a:r>
              <a:rPr lang="sl-SI" i="1">
                <a:ea typeface="+mj-lt"/>
                <a:cs typeface="+mj-lt"/>
              </a:rPr>
              <a:t>"</a:t>
            </a:r>
            <a:r>
              <a:rPr lang="sl-SI">
                <a:ea typeface="+mj-lt"/>
                <a:cs typeface="+mj-lt"/>
              </a:rPr>
              <a:t>,</a:t>
            </a:r>
            <a:r>
              <a:rPr lang="sl-SI"/>
              <a:t> ki je vsak mesec prikazovala nekega priljubljenega samskega moškega? Leta je tudi 2018 naznanila, da na svojih platnicah več ne bo objavljala modelov in filmskih igralk, ampak navdihujoče ženske iz raznih življenjskih področij.</a:t>
            </a:r>
          </a:p>
        </p:txBody>
      </p:sp>
      <p:sp>
        <p:nvSpPr>
          <p:cNvPr id="4" name="PoljeZBesedilom 3">
            <a:extLst>
              <a:ext uri="{FF2B5EF4-FFF2-40B4-BE49-F238E27FC236}">
                <a16:creationId xmlns:a16="http://schemas.microsoft.com/office/drawing/2014/main" id="{69BD68D5-B8BA-5F57-D5DD-1112C90D6ABC}"/>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COSMOPOLITAN</a:t>
            </a:r>
          </a:p>
        </p:txBody>
      </p:sp>
    </p:spTree>
    <p:extLst>
      <p:ext uri="{BB962C8B-B14F-4D97-AF65-F5344CB8AC3E}">
        <p14:creationId xmlns:p14="http://schemas.microsoft.com/office/powerpoint/2010/main" val="3010486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A1CA393-DAD8-6268-66A2-858B211827A6}"/>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dirty="0">
                <a:ea typeface="+mj-lt"/>
                <a:cs typeface="+mj-lt"/>
              </a:rPr>
              <a:t>2. Katero glasbeno skupino je Spencer </a:t>
            </a:r>
            <a:r>
              <a:rPr lang="sl-SI" dirty="0" err="1">
                <a:ea typeface="+mj-lt"/>
                <a:cs typeface="+mj-lt"/>
              </a:rPr>
              <a:t>Elden</a:t>
            </a:r>
            <a:r>
              <a:rPr lang="sl-SI" dirty="0">
                <a:ea typeface="+mj-lt"/>
                <a:cs typeface="+mj-lt"/>
              </a:rPr>
              <a:t> tožil (neuspešno) zaradi uporabe njegove slike na naslovnici albuma?</a:t>
            </a:r>
            <a:endParaRPr lang="sl-SI" dirty="0"/>
          </a:p>
        </p:txBody>
      </p:sp>
    </p:spTree>
    <p:extLst>
      <p:ext uri="{BB962C8B-B14F-4D97-AF65-F5344CB8AC3E}">
        <p14:creationId xmlns:p14="http://schemas.microsoft.com/office/powerpoint/2010/main" val="2902677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1A0508-89DD-5A6A-F8DD-88A968DA019C}"/>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a:t>C) Kateri borilni šport je poznan tudi kot "Umetnost osmih okončin", saj zraven udarcev z rokami in nogami vključuje tudi udarce s komolci in koleni? </a:t>
            </a:r>
          </a:p>
        </p:txBody>
      </p:sp>
      <p:sp>
        <p:nvSpPr>
          <p:cNvPr id="4" name="PoljeZBesedilom 3">
            <a:extLst>
              <a:ext uri="{FF2B5EF4-FFF2-40B4-BE49-F238E27FC236}">
                <a16:creationId xmlns:a16="http://schemas.microsoft.com/office/drawing/2014/main" id="{1A99C850-B9AF-939F-66C8-6D6F4AE01125}"/>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MUAI THAI</a:t>
            </a:r>
          </a:p>
        </p:txBody>
      </p:sp>
    </p:spTree>
    <p:extLst>
      <p:ext uri="{BB962C8B-B14F-4D97-AF65-F5344CB8AC3E}">
        <p14:creationId xmlns:p14="http://schemas.microsoft.com/office/powerpoint/2010/main" val="34599012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61A5CE7-87A4-4FE6-78DD-F4F7EE90CB6C}"/>
              </a:ext>
            </a:extLst>
          </p:cNvPr>
          <p:cNvSpPr>
            <a:spLocks noGrp="1"/>
          </p:cNvSpPr>
          <p:nvPr/>
        </p:nvSpPr>
        <p:spPr>
          <a:xfrm>
            <a:off x="891436" y="821499"/>
            <a:ext cx="10311008" cy="1746858"/>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sz="4000"/>
              <a:t>D) Kako na japonskem rečejo bog vetra? V 19. in 20. stoletju se je verovanje v božji veter okrepilo tako močno, da je preraslo v militaristični mit "</a:t>
            </a:r>
            <a:r>
              <a:rPr lang="sl-SI" sz="4000" u="sng"/>
              <a:t>umreti za cesarja in za Japonsko</a:t>
            </a:r>
            <a:r>
              <a:rPr lang="sl-SI" sz="4000"/>
              <a:t>". Leta 1944 je cesarska vojska tudi uporabila posebne vojaške enote z istim imenom.  </a:t>
            </a:r>
          </a:p>
        </p:txBody>
      </p:sp>
      <p:sp>
        <p:nvSpPr>
          <p:cNvPr id="4" name="PoljeZBesedilom 3">
            <a:extLst>
              <a:ext uri="{FF2B5EF4-FFF2-40B4-BE49-F238E27FC236}">
                <a16:creationId xmlns:a16="http://schemas.microsoft.com/office/drawing/2014/main" id="{835E035B-03D7-F9A3-6B3C-21E92EF63D9C}"/>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KAMIKAZE</a:t>
            </a:r>
          </a:p>
        </p:txBody>
      </p:sp>
    </p:spTree>
    <p:extLst>
      <p:ext uri="{BB962C8B-B14F-4D97-AF65-F5344CB8AC3E}">
        <p14:creationId xmlns:p14="http://schemas.microsoft.com/office/powerpoint/2010/main" val="45940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894FF500-9F65-37BD-E023-06BBC2CFC6A2}"/>
              </a:ext>
            </a:extLst>
          </p:cNvPr>
          <p:cNvSpPr>
            <a:spLocks noGrp="1"/>
          </p:cNvSpPr>
          <p:nvPr/>
        </p:nvSpPr>
        <p:spPr>
          <a:xfrm>
            <a:off x="891436" y="821499"/>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20. Kaj povezuje odgovore na prejšnja vprašanja? </a:t>
            </a:r>
          </a:p>
        </p:txBody>
      </p:sp>
      <p:sp>
        <p:nvSpPr>
          <p:cNvPr id="4" name="PoljeZBesedilom 3">
            <a:extLst>
              <a:ext uri="{FF2B5EF4-FFF2-40B4-BE49-F238E27FC236}">
                <a16:creationId xmlns:a16="http://schemas.microsoft.com/office/drawing/2014/main" id="{2A7148F3-01C1-36C5-FB0D-5992A6E88D9C}"/>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a:solidFill>
                  <a:srgbClr val="0070C0"/>
                </a:solidFill>
                <a:latin typeface="Sitka Text"/>
              </a:rPr>
              <a:t>PIJAČE</a:t>
            </a:r>
          </a:p>
        </p:txBody>
      </p:sp>
    </p:spTree>
    <p:extLst>
      <p:ext uri="{BB962C8B-B14F-4D97-AF65-F5344CB8AC3E}">
        <p14:creationId xmlns:p14="http://schemas.microsoft.com/office/powerpoint/2010/main" val="770531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894FF500-9F65-37BD-E023-06BBC2CFC6A2}"/>
              </a:ext>
            </a:extLst>
          </p:cNvPr>
          <p:cNvSpPr>
            <a:spLocks noGrp="1"/>
          </p:cNvSpPr>
          <p:nvPr/>
        </p:nvSpPr>
        <p:spPr>
          <a:xfrm>
            <a:off x="891436" y="821499"/>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200. Zakaj okostnjak ni vprašal punce na zmenek?</a:t>
            </a:r>
          </a:p>
        </p:txBody>
      </p:sp>
      <p:sp>
        <p:nvSpPr>
          <p:cNvPr id="4" name="PoljeZBesedilom 3">
            <a:extLst>
              <a:ext uri="{FF2B5EF4-FFF2-40B4-BE49-F238E27FC236}">
                <a16:creationId xmlns:a16="http://schemas.microsoft.com/office/drawing/2014/main" id="{FFF88D5C-D8E8-C6F8-0814-4B4DA842AFCD}"/>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NI IMEL JAJC</a:t>
            </a:r>
          </a:p>
        </p:txBody>
      </p:sp>
    </p:spTree>
    <p:extLst>
      <p:ext uri="{BB962C8B-B14F-4D97-AF65-F5344CB8AC3E}">
        <p14:creationId xmlns:p14="http://schemas.microsoft.com/office/powerpoint/2010/main" val="3491957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587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61DF416-5F93-F321-FE32-1DA2EC6F5514}"/>
              </a:ext>
            </a:extLst>
          </p:cNvPr>
          <p:cNvSpPr>
            <a:spLocks noGrp="1"/>
          </p:cNvSpPr>
          <p:nvPr>
            <p:ph type="title"/>
          </p:nvPr>
        </p:nvSpPr>
        <p:spPr/>
        <p:txBody>
          <a:bodyPr/>
          <a:lstStyle/>
          <a:p>
            <a:r>
              <a:rPr lang="sl-SI"/>
              <a:t>VPRAŠANJA 2. DEL</a:t>
            </a:r>
          </a:p>
        </p:txBody>
      </p:sp>
    </p:spTree>
    <p:extLst>
      <p:ext uri="{BB962C8B-B14F-4D97-AF65-F5344CB8AC3E}">
        <p14:creationId xmlns:p14="http://schemas.microsoft.com/office/powerpoint/2010/main" val="30376620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3E00694-6688-3D9A-BA92-85FD83B8202B}"/>
              </a:ext>
            </a:extLst>
          </p:cNvPr>
          <p:cNvSpPr>
            <a:spLocks noGrp="1"/>
          </p:cNvSpPr>
          <p:nvPr/>
        </p:nvSpPr>
        <p:spPr>
          <a:xfrm>
            <a:off x="891436" y="821499"/>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21. Kateri je bil prvi človekov izdelek, ki je lahko prebil zvočni zid?</a:t>
            </a:r>
          </a:p>
        </p:txBody>
      </p:sp>
    </p:spTree>
    <p:extLst>
      <p:ext uri="{BB962C8B-B14F-4D97-AF65-F5344CB8AC3E}">
        <p14:creationId xmlns:p14="http://schemas.microsoft.com/office/powerpoint/2010/main" val="176828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44653F73-59B5-20AC-1B69-D19D56E516CC}"/>
              </a:ext>
            </a:extLst>
          </p:cNvPr>
          <p:cNvSpPr>
            <a:spLocks noGrp="1"/>
          </p:cNvSpPr>
          <p:nvPr/>
        </p:nvSpPr>
        <p:spPr>
          <a:xfrm>
            <a:off x="891436" y="821499"/>
            <a:ext cx="9601200" cy="2623680"/>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22. Katera država je osvojila največ olimpijskih zlatih medalj v moškem nogometu? To ji je uspelo leta 1952, 1964 in 1968, po enem izmed takratnih igralcev pa se imenuje tudi nagrada, ki jo vsako leto podeli FIFA.</a:t>
            </a:r>
          </a:p>
        </p:txBody>
      </p:sp>
    </p:spTree>
    <p:extLst>
      <p:ext uri="{BB962C8B-B14F-4D97-AF65-F5344CB8AC3E}">
        <p14:creationId xmlns:p14="http://schemas.microsoft.com/office/powerpoint/2010/main" val="507055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9601200" cy="5316776"/>
          </a:xfrm>
          <a:prstGeom prst="rect">
            <a:avLst/>
          </a:prstGeom>
        </p:spPr>
        <p:txBody>
          <a:bodyPr vert="horz" lIns="91440" tIns="45720" rIns="91440" bIns="45720" rtlCol="0" anchor="t">
            <a:normAutofit fontScale="92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23. Na letošnji podelitvi Oskarjev je nagrado za najboljši dokumentarec prejel film o življenju človeka, ki je trenutno v zaporu, zato se sam podelitve ni mogel udeležiti. Prisotni pa so bili njegova dva otroka in žena, ki je povedala to: "</a:t>
            </a:r>
            <a:r>
              <a:rPr lang="sl-SI" dirty="0">
                <a:ea typeface="+mj-lt"/>
                <a:cs typeface="+mj-lt"/>
              </a:rPr>
              <a:t>Moj mož je v zaporu samo zato, ker je govoril resnico, moj mož je v zaporu samo zato, ker je branil demokracijo." Zapišite naslov filma ali priimek osebe, o kateri govori.</a:t>
            </a:r>
            <a:endParaRPr lang="sl-SI" dirty="0"/>
          </a:p>
        </p:txBody>
      </p:sp>
    </p:spTree>
    <p:extLst>
      <p:ext uri="{BB962C8B-B14F-4D97-AF65-F5344CB8AC3E}">
        <p14:creationId xmlns:p14="http://schemas.microsoft.com/office/powerpoint/2010/main" val="722119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24. Iz katere rože se prideluje </a:t>
            </a:r>
            <a:r>
              <a:rPr lang="sl-SI" dirty="0" err="1"/>
              <a:t>vanilija</a:t>
            </a:r>
            <a:r>
              <a:rPr lang="sl-SI" dirty="0"/>
              <a:t>?</a:t>
            </a:r>
          </a:p>
        </p:txBody>
      </p:sp>
    </p:spTree>
    <p:extLst>
      <p:ext uri="{BB962C8B-B14F-4D97-AF65-F5344CB8AC3E}">
        <p14:creationId xmlns:p14="http://schemas.microsoft.com/office/powerpoint/2010/main" val="720417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10203E6-CC3D-BB33-17EA-0547AAF86BF2}"/>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3. Če je bil Michael Jackson kralj Pop glasbe, Elvis kralj Rock </a:t>
            </a:r>
            <a:r>
              <a:rPr lang="sl-SI" err="1">
                <a:ea typeface="+mj-lt"/>
                <a:cs typeface="+mj-lt"/>
              </a:rPr>
              <a:t>and</a:t>
            </a:r>
            <a:r>
              <a:rPr lang="sl-SI">
                <a:ea typeface="+mj-lt"/>
                <a:cs typeface="+mj-lt"/>
              </a:rPr>
              <a:t> </a:t>
            </a:r>
            <a:r>
              <a:rPr lang="sl-SI" err="1">
                <a:ea typeface="+mj-lt"/>
                <a:cs typeface="+mj-lt"/>
              </a:rPr>
              <a:t>Rolla</a:t>
            </a:r>
            <a:r>
              <a:rPr lang="sl-SI">
                <a:ea typeface="+mj-lt"/>
                <a:cs typeface="+mj-lt"/>
              </a:rPr>
              <a:t>, kdo je bila kraljica </a:t>
            </a:r>
            <a:r>
              <a:rPr lang="sl-SI" b="1">
                <a:ea typeface="+mj-lt"/>
                <a:cs typeface="+mj-lt"/>
              </a:rPr>
              <a:t>soul glasbe</a:t>
            </a:r>
            <a:r>
              <a:rPr lang="sl-SI">
                <a:ea typeface="+mj-lt"/>
                <a:cs typeface="+mj-lt"/>
              </a:rPr>
              <a:t>?</a:t>
            </a:r>
            <a:endParaRPr lang="sl-SI"/>
          </a:p>
        </p:txBody>
      </p:sp>
    </p:spTree>
    <p:extLst>
      <p:ext uri="{BB962C8B-B14F-4D97-AF65-F5344CB8AC3E}">
        <p14:creationId xmlns:p14="http://schemas.microsoft.com/office/powerpoint/2010/main" val="3252175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F3A9D86E-2110-414C-A789-1B14FCD552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2056" name="Picture 2055">
              <a:extLst>
                <a:ext uri="{FF2B5EF4-FFF2-40B4-BE49-F238E27FC236}">
                  <a16:creationId xmlns:a16="http://schemas.microsoft.com/office/drawing/2014/main" id="{6D3F86C2-6800-4B48-AA85-2C7CD1B53D0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57" name="Rectangle 2056">
              <a:extLst>
                <a:ext uri="{FF2B5EF4-FFF2-40B4-BE49-F238E27FC236}">
                  <a16:creationId xmlns:a16="http://schemas.microsoft.com/office/drawing/2014/main" id="{EE59C5B5-C483-49A7-8EA0-50613852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058" name="Picture 2057">
              <a:extLst>
                <a:ext uri="{FF2B5EF4-FFF2-40B4-BE49-F238E27FC236}">
                  <a16:creationId xmlns:a16="http://schemas.microsoft.com/office/drawing/2014/main" id="{BD6C58B8-7BB1-49FF-830C-A105A4CE53F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059" name="Picture 2058">
              <a:extLst>
                <a:ext uri="{FF2B5EF4-FFF2-40B4-BE49-F238E27FC236}">
                  <a16:creationId xmlns:a16="http://schemas.microsoft.com/office/drawing/2014/main" id="{3EF8675D-B8F2-4363-95EB-AB8CE5FA01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2061" name="Straight Connector 2060">
            <a:extLst>
              <a:ext uri="{FF2B5EF4-FFF2-40B4-BE49-F238E27FC236}">
                <a16:creationId xmlns:a16="http://schemas.microsoft.com/office/drawing/2014/main" id="{48A3ACA9-28FE-44FE-8439-756750473D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063" name="Group 2062">
            <a:extLst>
              <a:ext uri="{FF2B5EF4-FFF2-40B4-BE49-F238E27FC236}">
                <a16:creationId xmlns:a16="http://schemas.microsoft.com/office/drawing/2014/main" id="{5BB62469-9500-464C-9CD6-DE3B0C225D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064" name="Rectangle 2063">
              <a:extLst>
                <a:ext uri="{FF2B5EF4-FFF2-40B4-BE49-F238E27FC236}">
                  <a16:creationId xmlns:a16="http://schemas.microsoft.com/office/drawing/2014/main" id="{7F740CA1-A9C1-4371-87E9-9D5A09FFB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5" name="Group 2064">
              <a:extLst>
                <a:ext uri="{FF2B5EF4-FFF2-40B4-BE49-F238E27FC236}">
                  <a16:creationId xmlns:a16="http://schemas.microsoft.com/office/drawing/2014/main" id="{126F3BFA-8B3C-4BC9-88A7-85EFAF93EC1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066" name="Picture 2065">
                <a:extLst>
                  <a:ext uri="{FF2B5EF4-FFF2-40B4-BE49-F238E27FC236}">
                    <a16:creationId xmlns:a16="http://schemas.microsoft.com/office/drawing/2014/main" id="{B005F6CE-FD93-40FC-9FC8-1B914702F3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67" name="Rectangle 2066">
                <a:extLst>
                  <a:ext uri="{FF2B5EF4-FFF2-40B4-BE49-F238E27FC236}">
                    <a16:creationId xmlns:a16="http://schemas.microsoft.com/office/drawing/2014/main" id="{F1965117-32FA-43A0-98E1-93123B1D3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8" name="Picture 2067">
                <a:extLst>
                  <a:ext uri="{FF2B5EF4-FFF2-40B4-BE49-F238E27FC236}">
                    <a16:creationId xmlns:a16="http://schemas.microsoft.com/office/drawing/2014/main" id="{8D475A09-C16B-424E-B4DF-A88EB61F48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069" name="Picture 2068">
                <a:extLst>
                  <a:ext uri="{FF2B5EF4-FFF2-40B4-BE49-F238E27FC236}">
                    <a16:creationId xmlns:a16="http://schemas.microsoft.com/office/drawing/2014/main" id="{9CAAD9A1-171A-4902-B8C9-4C3AB2E1F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Naslov 1">
            <a:extLst>
              <a:ext uri="{FF2B5EF4-FFF2-40B4-BE49-F238E27FC236}">
                <a16:creationId xmlns:a16="http://schemas.microsoft.com/office/drawing/2014/main" id="{EB9AF6D5-8E76-45C9-B6B7-FF52064290D7}"/>
              </a:ext>
            </a:extLst>
          </p:cNvPr>
          <p:cNvSpPr>
            <a:spLocks noGrp="1"/>
          </p:cNvSpPr>
          <p:nvPr>
            <p:ph type="title" idx="4294967295"/>
          </p:nvPr>
        </p:nvSpPr>
        <p:spPr>
          <a:xfrm>
            <a:off x="718482" y="1041401"/>
            <a:ext cx="7262803" cy="2386085"/>
          </a:xfrm>
        </p:spPr>
        <p:txBody>
          <a:bodyPr vert="horz" lIns="91440" tIns="45720" rIns="91440" bIns="45720" rtlCol="0" anchor="b">
            <a:noAutofit/>
          </a:bodyPr>
          <a:lstStyle/>
          <a:p>
            <a:pPr>
              <a:lnSpc>
                <a:spcPct val="90000"/>
              </a:lnSpc>
            </a:pPr>
            <a:r>
              <a:rPr lang="en-US" sz="4000"/>
              <a:t>25. </a:t>
            </a:r>
            <a:r>
              <a:rPr lang="en-US" sz="4000" err="1"/>
              <a:t>Skozi</a:t>
            </a:r>
            <a:r>
              <a:rPr lang="en-US" sz="4000"/>
              <a:t> </a:t>
            </a:r>
            <a:r>
              <a:rPr lang="en-US" sz="4000" err="1"/>
              <a:t>zgodovino</a:t>
            </a:r>
            <a:r>
              <a:rPr lang="en-US" sz="4000"/>
              <a:t> so </a:t>
            </a:r>
            <a:r>
              <a:rPr lang="en-US" sz="4000" err="1"/>
              <a:t>umetniki</a:t>
            </a:r>
            <a:r>
              <a:rPr lang="en-US" sz="4000"/>
              <a:t> </a:t>
            </a:r>
            <a:r>
              <a:rPr lang="en-US" sz="4000" err="1"/>
              <a:t>pogosto</a:t>
            </a:r>
            <a:r>
              <a:rPr lang="en-US" sz="4000"/>
              <a:t> </a:t>
            </a:r>
            <a:r>
              <a:rPr lang="en-US" sz="4000" err="1"/>
              <a:t>imeli</a:t>
            </a:r>
            <a:r>
              <a:rPr lang="en-US" sz="4000"/>
              <a:t> </a:t>
            </a:r>
            <a:r>
              <a:rPr lang="en-US" sz="4000" err="1"/>
              <a:t>muze</a:t>
            </a:r>
            <a:r>
              <a:rPr lang="en-US" sz="4000"/>
              <a:t>, ki so </a:t>
            </a:r>
            <a:r>
              <a:rPr lang="en-US" sz="4000" err="1"/>
              <a:t>jim</a:t>
            </a:r>
            <a:r>
              <a:rPr lang="en-US" sz="4000"/>
              <a:t> </a:t>
            </a:r>
            <a:r>
              <a:rPr lang="en-US" sz="4000" err="1"/>
              <a:t>dajale</a:t>
            </a:r>
            <a:r>
              <a:rPr lang="en-US" sz="4000"/>
              <a:t> </a:t>
            </a:r>
            <a:r>
              <a:rPr lang="en-US" sz="4000" err="1"/>
              <a:t>navdih</a:t>
            </a:r>
            <a:r>
              <a:rPr lang="en-US" sz="4000"/>
              <a:t> za </a:t>
            </a:r>
            <a:r>
              <a:rPr lang="en-US" sz="4000" err="1"/>
              <a:t>njihova</a:t>
            </a:r>
            <a:r>
              <a:rPr lang="en-US" sz="4000"/>
              <a:t> dela, </a:t>
            </a:r>
            <a:r>
              <a:rPr lang="en-US" sz="4000" err="1"/>
              <a:t>vendar</a:t>
            </a:r>
            <a:r>
              <a:rPr lang="en-US" sz="4000"/>
              <a:t> so </a:t>
            </a:r>
            <a:r>
              <a:rPr lang="en-US" sz="4000" err="1"/>
              <a:t>velikokrat</a:t>
            </a:r>
            <a:r>
              <a:rPr lang="en-US" sz="4000"/>
              <a:t> </a:t>
            </a:r>
            <a:r>
              <a:rPr lang="en-US" sz="4000" err="1"/>
              <a:t>ostale</a:t>
            </a:r>
            <a:r>
              <a:rPr lang="en-US" sz="4000"/>
              <a:t> </a:t>
            </a:r>
            <a:r>
              <a:rPr lang="en-US" sz="4000" err="1"/>
              <a:t>pozabljene</a:t>
            </a:r>
            <a:r>
              <a:rPr lang="en-US" sz="4000"/>
              <a:t>. </a:t>
            </a:r>
            <a:r>
              <a:rPr lang="en-US" sz="4000" err="1"/>
              <a:t>Čigava</a:t>
            </a:r>
            <a:r>
              <a:rPr lang="en-US" sz="4000"/>
              <a:t> </a:t>
            </a:r>
            <a:r>
              <a:rPr lang="en-US" sz="4000" err="1"/>
              <a:t>muza</a:t>
            </a:r>
            <a:r>
              <a:rPr lang="en-US" sz="4000"/>
              <a:t> je </a:t>
            </a:r>
            <a:r>
              <a:rPr lang="en-US" sz="4000" err="1"/>
              <a:t>bila</a:t>
            </a:r>
            <a:r>
              <a:rPr lang="en-US" sz="4000"/>
              <a:t> </a:t>
            </a:r>
            <a:r>
              <a:rPr lang="en-US" sz="4000" i="1"/>
              <a:t>Emile </a:t>
            </a:r>
            <a:r>
              <a:rPr lang="en-US" sz="4000" i="1" err="1"/>
              <a:t>Loiuse</a:t>
            </a:r>
            <a:r>
              <a:rPr lang="en-US" sz="4000" i="1"/>
              <a:t> </a:t>
            </a:r>
            <a:r>
              <a:rPr lang="en-US" sz="4000" i="1" err="1"/>
              <a:t>Floge</a:t>
            </a:r>
            <a:r>
              <a:rPr lang="en-US" sz="4000" i="1"/>
              <a:t>?</a:t>
            </a:r>
          </a:p>
        </p:txBody>
      </p:sp>
      <p:cxnSp>
        <p:nvCxnSpPr>
          <p:cNvPr id="2071" name="Straight Connector 2070">
            <a:extLst>
              <a:ext uri="{FF2B5EF4-FFF2-40B4-BE49-F238E27FC236}">
                <a16:creationId xmlns:a16="http://schemas.microsoft.com/office/drawing/2014/main" id="{FAFABE1B-01D3-4115-83C1-1A7FD64D49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8045" y="3541181"/>
            <a:ext cx="6492240" cy="0"/>
          </a:xfrm>
          <a:prstGeom prst="line">
            <a:avLst/>
          </a:prstGeom>
        </p:spPr>
        <p:style>
          <a:lnRef idx="2">
            <a:schemeClr val="accent1"/>
          </a:lnRef>
          <a:fillRef idx="0">
            <a:schemeClr val="accent1"/>
          </a:fillRef>
          <a:effectRef idx="1">
            <a:schemeClr val="accent1"/>
          </a:effectRef>
          <a:fontRef idx="minor">
            <a:schemeClr val="tx1"/>
          </a:fontRef>
        </p:style>
      </p:cxnSp>
      <p:pic>
        <p:nvPicPr>
          <p:cNvPr id="2050" name="Picture 2" descr="Emilie Louise Flöge - Wikipedia">
            <a:extLst>
              <a:ext uri="{FF2B5EF4-FFF2-40B4-BE49-F238E27FC236}">
                <a16:creationId xmlns:a16="http://schemas.microsoft.com/office/drawing/2014/main" id="{09274C3E-568E-4872-B30F-BF667160C3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 b="30930"/>
          <a:stretch/>
        </p:blipFill>
        <p:spPr bwMode="auto">
          <a:xfrm>
            <a:off x="8077199" y="1041400"/>
            <a:ext cx="3059206" cy="4775200"/>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51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FE642A2-1AB1-E3C6-C586-5B57FBA7CF1B}"/>
              </a:ext>
            </a:extLst>
          </p:cNvPr>
          <p:cNvSpPr>
            <a:spLocks noGrp="1"/>
          </p:cNvSpPr>
          <p:nvPr/>
        </p:nvSpPr>
        <p:spPr>
          <a:xfrm>
            <a:off x="891436" y="821499"/>
            <a:ext cx="9601200" cy="527312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26. Poslušali boste nekaj znanih </a:t>
            </a:r>
            <a:r>
              <a:rPr lang="sl-SI" dirty="0" err="1"/>
              <a:t>sladb</a:t>
            </a:r>
            <a:r>
              <a:rPr lang="sl-SI" dirty="0"/>
              <a:t>, ki bodo zaigrane samo na klavir. Zapišite izvajalce originalnih skladb.</a:t>
            </a:r>
          </a:p>
          <a:p>
            <a:endParaRPr lang="sl-SI" dirty="0"/>
          </a:p>
          <a:p>
            <a:r>
              <a:rPr lang="sl-SI" dirty="0"/>
              <a:t>A)                                       B)</a:t>
            </a:r>
          </a:p>
          <a:p>
            <a:endParaRPr lang="sl-SI"/>
          </a:p>
          <a:p>
            <a:r>
              <a:rPr lang="sl-SI" dirty="0"/>
              <a:t>C)                                       D) </a:t>
            </a:r>
          </a:p>
        </p:txBody>
      </p:sp>
      <p:pic>
        <p:nvPicPr>
          <p:cNvPr id="4" name="onlymp3.to - CESARICA – Oliver Dragojevic  Piano Karaoke Cover &amp; Tekst + NOTE-TdkAEOh6R_A-256k-1655479155498">
            <a:hlinkClick r:id="" action="ppaction://media"/>
            <a:extLst>
              <a:ext uri="{FF2B5EF4-FFF2-40B4-BE49-F238E27FC236}">
                <a16:creationId xmlns:a16="http://schemas.microsoft.com/office/drawing/2014/main" id="{28B6FEDD-D789-C37F-3ED4-E944026D73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54720" y="3162836"/>
            <a:ext cx="730250" cy="730250"/>
          </a:xfrm>
          <a:prstGeom prst="rect">
            <a:avLst/>
          </a:prstGeom>
        </p:spPr>
      </p:pic>
      <p:pic>
        <p:nvPicPr>
          <p:cNvPr id="5" name="X2Download.app - My Chemical Romance - Welcome To The Black Parade (Karaoke Version) (128 kbps)">
            <a:hlinkClick r:id="" action="ppaction://media"/>
            <a:extLst>
              <a:ext uri="{FF2B5EF4-FFF2-40B4-BE49-F238E27FC236}">
                <a16:creationId xmlns:a16="http://schemas.microsoft.com/office/drawing/2014/main" id="{A5BC12B3-401F-E544-A27F-456567D6FD5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11135" y="3162836"/>
            <a:ext cx="730250" cy="730250"/>
          </a:xfrm>
          <a:prstGeom prst="rect">
            <a:avLst/>
          </a:prstGeom>
        </p:spPr>
      </p:pic>
      <p:pic>
        <p:nvPicPr>
          <p:cNvPr id="6" name="Let It Be (Piano Karaoke) The Beatles">
            <a:hlinkClick r:id="" action="ppaction://media"/>
            <a:extLst>
              <a:ext uri="{FF2B5EF4-FFF2-40B4-BE49-F238E27FC236}">
                <a16:creationId xmlns:a16="http://schemas.microsoft.com/office/drawing/2014/main" id="{9D95E204-687C-2B0F-5D9C-777011EECD9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554719" y="4439433"/>
            <a:ext cx="730250" cy="730250"/>
          </a:xfrm>
          <a:prstGeom prst="rect">
            <a:avLst/>
          </a:prstGeom>
        </p:spPr>
      </p:pic>
      <p:pic>
        <p:nvPicPr>
          <p:cNvPr id="7" name="_Chop Suey!_ - System of a Down  piano karaoke">
            <a:hlinkClick r:id="" action="ppaction://media"/>
            <a:extLst>
              <a:ext uri="{FF2B5EF4-FFF2-40B4-BE49-F238E27FC236}">
                <a16:creationId xmlns:a16="http://schemas.microsoft.com/office/drawing/2014/main" id="{70205913-4FA9-44A6-9097-84A57F765A15}"/>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7611135" y="4439433"/>
            <a:ext cx="730250" cy="730250"/>
          </a:xfrm>
          <a:prstGeom prst="rect">
            <a:avLst/>
          </a:prstGeom>
        </p:spPr>
      </p:pic>
    </p:spTree>
    <p:extLst>
      <p:ext uri="{BB962C8B-B14F-4D97-AF65-F5344CB8AC3E}">
        <p14:creationId xmlns:p14="http://schemas.microsoft.com/office/powerpoint/2010/main" val="2201223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6"/>
                                        </p:tgtEl>
                                      </p:cBhvr>
                                    </p:cmd>
                                  </p:childTnLst>
                                </p:cTn>
                              </p:par>
                            </p:childTnLst>
                          </p:cTn>
                        </p:par>
                      </p:childTnLst>
                    </p:cTn>
                  </p:par>
                </p:childTnLst>
              </p:cTn>
              <p:nextCondLst>
                <p:cond evt="onClick" delay="0">
                  <p:tgtEl>
                    <p:spTgt spid="6"/>
                  </p:tgtEl>
                </p:cond>
              </p:nextCondLst>
            </p:seq>
            <p:audio>
              <p:cMediaNode>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7"/>
                                        </p:tgtEl>
                                      </p:cBhvr>
                                    </p:cmd>
                                  </p:childTnLst>
                                </p:cTn>
                              </p:par>
                            </p:childTnLst>
                          </p:cTn>
                        </p:par>
                      </p:childTnLst>
                    </p:cTn>
                  </p:par>
                </p:childTnLst>
              </p:cTn>
              <p:nextCondLst>
                <p:cond evt="onClick" delay="0">
                  <p:tgtEl>
                    <p:spTgt spid="7"/>
                  </p:tgtEl>
                </p:cond>
              </p:nextCondLst>
            </p:seq>
            <p:audio>
              <p:cMediaNode>
                <p:cTn id="25" fill="hold" display="0">
                  <p:stCondLst>
                    <p:cond delay="indefinite"/>
                  </p:stCondLst>
                  <p:endCondLst>
                    <p:cond evt="onStopAudio" delay="0">
                      <p:tgtEl>
                        <p:sldTgt/>
                      </p:tgtEl>
                    </p:cond>
                  </p:endCondLst>
                </p:cTn>
                <p:tgtEl>
                  <p:spTgt spid="7"/>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B425CB8-2B3F-4255-BE53-7491C57E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1" name="Picture 10">
              <a:extLst>
                <a:ext uri="{FF2B5EF4-FFF2-40B4-BE49-F238E27FC236}">
                  <a16:creationId xmlns:a16="http://schemas.microsoft.com/office/drawing/2014/main" id="{CE905C22-ADC2-4281-87F2-C04DA2AEE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20321862-51E9-4043-93D6-97152918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6D8C3F63-D29B-4420-B816-AF54C4C89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4" name="Picture 13">
              <a:extLst>
                <a:ext uri="{FF2B5EF4-FFF2-40B4-BE49-F238E27FC236}">
                  <a16:creationId xmlns:a16="http://schemas.microsoft.com/office/drawing/2014/main" id="{B6BD0CCA-F30F-4D8D-A96A-93F46B9B74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6" name="Straight Connector 15">
            <a:extLst>
              <a:ext uri="{FF2B5EF4-FFF2-40B4-BE49-F238E27FC236}">
                <a16:creationId xmlns:a16="http://schemas.microsoft.com/office/drawing/2014/main" id="{F1C3B73B-B7CA-432A-925B-E82D73AC8B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EF1FF529-A042-4EAF-86FE-5713AC4D6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6F8FFDF-272C-494E-A4EC-4000E79D0A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1" name="Rectangle 20">
              <a:extLst>
                <a:ext uri="{FF2B5EF4-FFF2-40B4-BE49-F238E27FC236}">
                  <a16:creationId xmlns:a16="http://schemas.microsoft.com/office/drawing/2014/main" id="{69EF9E2A-603D-43F8-9667-90E953710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39474F3-90A4-403B-A247-09559D8F87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3" name="Picture 22">
                <a:extLst>
                  <a:ext uri="{FF2B5EF4-FFF2-40B4-BE49-F238E27FC236}">
                    <a16:creationId xmlns:a16="http://schemas.microsoft.com/office/drawing/2014/main" id="{98FE73DE-328E-476E-AC41-F012601F379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9E9823B9-BE42-495C-A7D0-E91BEA0F9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DC7CAF5A-860D-403A-B8A8-88A2574540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6" name="Picture 25">
                <a:extLst>
                  <a:ext uri="{FF2B5EF4-FFF2-40B4-BE49-F238E27FC236}">
                    <a16:creationId xmlns:a16="http://schemas.microsoft.com/office/drawing/2014/main" id="{8426FA33-D8C3-4FB3-8615-33DD29C5A5A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3" name="Naslov 1">
            <a:extLst>
              <a:ext uri="{FF2B5EF4-FFF2-40B4-BE49-F238E27FC236}">
                <a16:creationId xmlns:a16="http://schemas.microsoft.com/office/drawing/2014/main" id="{B9DBD4F1-281D-F063-4136-B20D4CA1B034}"/>
              </a:ext>
            </a:extLst>
          </p:cNvPr>
          <p:cNvSpPr txBox="1">
            <a:spLocks/>
          </p:cNvSpPr>
          <p:nvPr/>
        </p:nvSpPr>
        <p:spPr>
          <a:xfrm>
            <a:off x="1102619" y="4404852"/>
            <a:ext cx="9989677" cy="1054745"/>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600"/>
              <a:t>27. Katera beseda je skupna tema slikama?</a:t>
            </a:r>
          </a:p>
        </p:txBody>
      </p:sp>
      <p:sp>
        <p:nvSpPr>
          <p:cNvPr id="28" name="Rectangle 27">
            <a:extLst>
              <a:ext uri="{FF2B5EF4-FFF2-40B4-BE49-F238E27FC236}">
                <a16:creationId xmlns:a16="http://schemas.microsoft.com/office/drawing/2014/main" id="{5406BCFE-B7F6-454F-A417-F4ED1B646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4" descr="Slika, ki vsebuje besede preslikava&#10;&#10;Opis je samodejno ustvarjen">
            <a:extLst>
              <a:ext uri="{FF2B5EF4-FFF2-40B4-BE49-F238E27FC236}">
                <a16:creationId xmlns:a16="http://schemas.microsoft.com/office/drawing/2014/main" id="{9F073B11-45BE-5F7E-B4C0-90321977BE6A}"/>
              </a:ext>
            </a:extLst>
          </p:cNvPr>
          <p:cNvPicPr>
            <a:picLocks noChangeAspect="1"/>
          </p:cNvPicPr>
          <p:nvPr/>
        </p:nvPicPr>
        <p:blipFill rotWithShape="1">
          <a:blip r:embed="rId7"/>
          <a:srcRect l="3275" r="13140" b="1"/>
          <a:stretch/>
        </p:blipFill>
        <p:spPr>
          <a:xfrm>
            <a:off x="1776502" y="1257341"/>
            <a:ext cx="4243375" cy="2798064"/>
          </a:xfrm>
          <a:prstGeom prst="rect">
            <a:avLst/>
          </a:prstGeom>
        </p:spPr>
      </p:pic>
      <p:pic>
        <p:nvPicPr>
          <p:cNvPr id="5" name="Slika 5" descr="Slika, ki vsebuje besede narava, celenterati, barvno, greben&#10;&#10;Opis je samodejno ustvarjen">
            <a:extLst>
              <a:ext uri="{FF2B5EF4-FFF2-40B4-BE49-F238E27FC236}">
                <a16:creationId xmlns:a16="http://schemas.microsoft.com/office/drawing/2014/main" id="{875F6AEA-7187-6DA5-8F88-EAA67D7FD808}"/>
              </a:ext>
            </a:extLst>
          </p:cNvPr>
          <p:cNvPicPr>
            <a:picLocks noChangeAspect="1"/>
          </p:cNvPicPr>
          <p:nvPr/>
        </p:nvPicPr>
        <p:blipFill rotWithShape="1">
          <a:blip r:embed="rId8"/>
          <a:srcRect r="7458" b="3"/>
          <a:stretch/>
        </p:blipFill>
        <p:spPr>
          <a:xfrm>
            <a:off x="6180744" y="1257341"/>
            <a:ext cx="4227694" cy="2798064"/>
          </a:xfrm>
          <a:prstGeom prst="rect">
            <a:avLst/>
          </a:prstGeom>
        </p:spPr>
      </p:pic>
      <p:cxnSp>
        <p:nvCxnSpPr>
          <p:cNvPr id="30" name="Straight Connector 29">
            <a:extLst>
              <a:ext uri="{FF2B5EF4-FFF2-40B4-BE49-F238E27FC236}">
                <a16:creationId xmlns:a16="http://schemas.microsoft.com/office/drawing/2014/main" id="{824B523A-1954-40C0-8DD7-EC1D034A7B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7076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E0B5579-1F5C-A21C-CDB8-837C2713A296}"/>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55/2.  </a:t>
            </a:r>
            <a:r>
              <a:rPr lang="sl-SI" dirty="0">
                <a:ea typeface="+mj-lt"/>
                <a:cs typeface="+mj-lt"/>
              </a:rPr>
              <a:t>Kako rečemo bumerangu, ki ne prileti nazaj?</a:t>
            </a:r>
          </a:p>
          <a:p>
            <a:endParaRPr lang="sl-SI" dirty="0"/>
          </a:p>
        </p:txBody>
      </p:sp>
    </p:spTree>
    <p:extLst>
      <p:ext uri="{BB962C8B-B14F-4D97-AF65-F5344CB8AC3E}">
        <p14:creationId xmlns:p14="http://schemas.microsoft.com/office/powerpoint/2010/main" val="6285450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E89FF5E7-D997-AB12-7FA3-D030F1E7BBBB}"/>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28. 7.2.2023 je </a:t>
            </a:r>
            <a:r>
              <a:rPr lang="sl-SI" err="1">
                <a:ea typeface="+mj-lt"/>
                <a:cs typeface="+mj-lt"/>
              </a:rPr>
              <a:t>LeBron</a:t>
            </a:r>
            <a:r>
              <a:rPr lang="sl-SI">
                <a:ea typeface="+mj-lt"/>
                <a:cs typeface="+mj-lt"/>
              </a:rPr>
              <a:t> James podrl rekord za največ doseženih točk v ligi NBA. Komu je rekord pripadal pred tem?</a:t>
            </a:r>
          </a:p>
        </p:txBody>
      </p:sp>
    </p:spTree>
    <p:extLst>
      <p:ext uri="{BB962C8B-B14F-4D97-AF65-F5344CB8AC3E}">
        <p14:creationId xmlns:p14="http://schemas.microsoft.com/office/powerpoint/2010/main" val="1840587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8877707-1573-B7B3-2894-3E9BFBB1433A}"/>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29. Proge </a:t>
            </a:r>
            <a:r>
              <a:rPr lang="sl-SI" dirty="0" err="1"/>
              <a:t>Uniorček</a:t>
            </a:r>
            <a:r>
              <a:rPr lang="sl-SI" dirty="0"/>
              <a:t>, Košuta, </a:t>
            </a:r>
            <a:r>
              <a:rPr lang="sl-SI" dirty="0" err="1"/>
              <a:t>Mašinžaga</a:t>
            </a:r>
            <a:r>
              <a:rPr lang="sl-SI" dirty="0"/>
              <a:t>, </a:t>
            </a:r>
            <a:r>
              <a:rPr lang="sl-SI" dirty="0" err="1"/>
              <a:t>Ostružnica</a:t>
            </a:r>
            <a:r>
              <a:rPr lang="sl-SI" dirty="0"/>
              <a:t>, </a:t>
            </a:r>
            <a:r>
              <a:rPr lang="sl-SI" dirty="0" err="1"/>
              <a:t>Jurgovo</a:t>
            </a:r>
            <a:r>
              <a:rPr lang="sl-SI" dirty="0"/>
              <a:t> lahko najdemo na katerem slovenskem smučišču?</a:t>
            </a:r>
          </a:p>
        </p:txBody>
      </p:sp>
    </p:spTree>
    <p:extLst>
      <p:ext uri="{BB962C8B-B14F-4D97-AF65-F5344CB8AC3E}">
        <p14:creationId xmlns:p14="http://schemas.microsoft.com/office/powerpoint/2010/main" val="20585837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F2E137C-8947-9549-43AA-01CA4395E86C}"/>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30. Kako je ime psu, ki ga imata </a:t>
            </a:r>
            <a:r>
              <a:rPr lang="sl-SI" dirty="0" err="1">
                <a:latin typeface="Garamond"/>
                <a:ea typeface="+mj-lt"/>
                <a:cs typeface="+mj-lt"/>
              </a:rPr>
              <a:t>Muriel</a:t>
            </a:r>
            <a:r>
              <a:rPr lang="sl-SI" dirty="0">
                <a:latin typeface="Garamond"/>
                <a:ea typeface="+mj-lt"/>
                <a:cs typeface="+mj-lt"/>
              </a:rPr>
              <a:t> </a:t>
            </a:r>
            <a:r>
              <a:rPr lang="sl-SI" dirty="0">
                <a:ea typeface="+mj-lt"/>
                <a:cs typeface="+mj-lt"/>
              </a:rPr>
              <a:t>in </a:t>
            </a:r>
            <a:r>
              <a:rPr lang="sl-SI" dirty="0" err="1">
                <a:ea typeface="+mj-lt"/>
                <a:cs typeface="+mj-lt"/>
              </a:rPr>
              <a:t>Eustace</a:t>
            </a:r>
            <a:r>
              <a:rPr lang="sl-SI" dirty="0">
                <a:ea typeface="+mj-lt"/>
                <a:cs typeface="+mj-lt"/>
              </a:rPr>
              <a:t> </a:t>
            </a:r>
            <a:r>
              <a:rPr lang="sl-SI" dirty="0" err="1">
                <a:ea typeface="+mj-lt"/>
                <a:cs typeface="+mj-lt"/>
              </a:rPr>
              <a:t>Bagge</a:t>
            </a:r>
            <a:r>
              <a:rPr lang="sl-SI" dirty="0">
                <a:ea typeface="+mj-lt"/>
                <a:cs typeface="+mj-lt"/>
              </a:rPr>
              <a:t>?</a:t>
            </a:r>
            <a:endParaRPr lang="sl-SI" dirty="0"/>
          </a:p>
        </p:txBody>
      </p:sp>
    </p:spTree>
    <p:extLst>
      <p:ext uri="{BB962C8B-B14F-4D97-AF65-F5344CB8AC3E}">
        <p14:creationId xmlns:p14="http://schemas.microsoft.com/office/powerpoint/2010/main" val="2002646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FAB0FF5-5A5F-3201-F9A6-E0241206D8DF}"/>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31. Na katerem delu telesa se najbolj pozna </a:t>
            </a:r>
            <a:r>
              <a:rPr lang="sl-SI" dirty="0" err="1">
                <a:ea typeface="+mj-lt"/>
                <a:cs typeface="+mj-lt"/>
              </a:rPr>
              <a:t>avtoimuna</a:t>
            </a:r>
            <a:r>
              <a:rPr lang="sl-SI" dirty="0">
                <a:ea typeface="+mj-lt"/>
                <a:cs typeface="+mj-lt"/>
              </a:rPr>
              <a:t> bolezen </a:t>
            </a:r>
            <a:r>
              <a:rPr lang="sl-SI" dirty="0" err="1">
                <a:ea typeface="+mj-lt"/>
                <a:cs typeface="+mj-lt"/>
              </a:rPr>
              <a:t>alopecija</a:t>
            </a:r>
            <a:r>
              <a:rPr lang="sl-SI" dirty="0">
                <a:ea typeface="+mj-lt"/>
                <a:cs typeface="+mj-lt"/>
              </a:rPr>
              <a:t>?</a:t>
            </a:r>
            <a:endParaRPr lang="sl-SI" dirty="0"/>
          </a:p>
        </p:txBody>
      </p:sp>
    </p:spTree>
    <p:extLst>
      <p:ext uri="{BB962C8B-B14F-4D97-AF65-F5344CB8AC3E}">
        <p14:creationId xmlns:p14="http://schemas.microsoft.com/office/powerpoint/2010/main" val="13622477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a:extLst>
              <a:ext uri="{FF2B5EF4-FFF2-40B4-BE49-F238E27FC236}">
                <a16:creationId xmlns:a16="http://schemas.microsoft.com/office/drawing/2014/main" id="{90F966AD-EBF7-6741-7F81-56337AB395ED}"/>
              </a:ext>
            </a:extLst>
          </p:cNvPr>
          <p:cNvSpPr>
            <a:spLocks noGrp="1"/>
          </p:cNvSpPr>
          <p:nvPr/>
        </p:nvSpPr>
        <p:spPr>
          <a:xfrm>
            <a:off x="891436" y="821499"/>
            <a:ext cx="10342323" cy="3333489"/>
          </a:xfrm>
          <a:prstGeom prst="rect">
            <a:avLst/>
          </a:prstGeom>
        </p:spPr>
        <p:txBody>
          <a:bodyPr vert="horz" lIns="91440" tIns="45720" rIns="91440" bIns="45720" rtlCol="0" anchor="t">
            <a:normAutofit fontScale="92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32. V Italiji ga imenujejo </a:t>
            </a:r>
            <a:r>
              <a:rPr lang="sl-SI" u="sng" dirty="0">
                <a:ea typeface="+mj-lt"/>
                <a:cs typeface="+mj-lt"/>
              </a:rPr>
              <a:t>polž</a:t>
            </a:r>
            <a:r>
              <a:rPr lang="sl-SI" dirty="0">
                <a:ea typeface="+mj-lt"/>
                <a:cs typeface="+mj-lt"/>
              </a:rPr>
              <a:t>, na Nizozemskem pa </a:t>
            </a:r>
            <a:r>
              <a:rPr lang="sl-SI" u="sng" dirty="0">
                <a:ea typeface="+mj-lt"/>
                <a:cs typeface="+mj-lt"/>
              </a:rPr>
              <a:t>opičji rep</a:t>
            </a:r>
            <a:r>
              <a:rPr lang="sl-SI" dirty="0">
                <a:ea typeface="+mj-lt"/>
                <a:cs typeface="+mj-lt"/>
              </a:rPr>
              <a:t>. Njegov izvor sega v leto 1536, vendar je višek uporabe dosegel šele v modernem času s pojavom računalnikov. O katerem vsakodnevno uporabljenem simbolu govorimo? </a:t>
            </a:r>
            <a:endParaRPr lang="sl-SI" dirty="0"/>
          </a:p>
        </p:txBody>
      </p:sp>
    </p:spTree>
    <p:extLst>
      <p:ext uri="{BB962C8B-B14F-4D97-AF65-F5344CB8AC3E}">
        <p14:creationId xmlns:p14="http://schemas.microsoft.com/office/powerpoint/2010/main" val="1497069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vezda: 5 krakov 1">
            <a:extLst>
              <a:ext uri="{FF2B5EF4-FFF2-40B4-BE49-F238E27FC236}">
                <a16:creationId xmlns:a16="http://schemas.microsoft.com/office/drawing/2014/main" id="{D3B3ED48-990C-78EB-50C5-2F1CE75CCEB6}"/>
              </a:ext>
            </a:extLst>
          </p:cNvPr>
          <p:cNvSpPr/>
          <p:nvPr/>
        </p:nvSpPr>
        <p:spPr>
          <a:xfrm>
            <a:off x="1025567" y="917532"/>
            <a:ext cx="480164" cy="39665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Naslov 1">
            <a:extLst>
              <a:ext uri="{FF2B5EF4-FFF2-40B4-BE49-F238E27FC236}">
                <a16:creationId xmlns:a16="http://schemas.microsoft.com/office/drawing/2014/main" id="{E72875D5-68FE-51E8-9F7E-BA2221FA49B1}"/>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    . Kako rečemo bumerangu, ki ne prileti nazaj?</a:t>
            </a:r>
            <a:endParaRPr lang="sl-SI" dirty="0"/>
          </a:p>
        </p:txBody>
      </p:sp>
    </p:spTree>
    <p:extLst>
      <p:ext uri="{BB962C8B-B14F-4D97-AF65-F5344CB8AC3E}">
        <p14:creationId xmlns:p14="http://schemas.microsoft.com/office/powerpoint/2010/main" val="3829654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702E0A7E-DA6B-C0B4-A557-49D6F073DF8E}"/>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4. Katere države so na slikah? Pomoč: države ležijo na različnih kontinentih.</a:t>
            </a:r>
            <a:endParaRPr lang="sl-SI"/>
          </a:p>
        </p:txBody>
      </p:sp>
    </p:spTree>
    <p:extLst>
      <p:ext uri="{BB962C8B-B14F-4D97-AF65-F5344CB8AC3E}">
        <p14:creationId xmlns:p14="http://schemas.microsoft.com/office/powerpoint/2010/main" val="20933803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1B0398E0-F5C9-447E-BADF-68DD7B2E960B}"/>
              </a:ext>
            </a:extLst>
          </p:cNvPr>
          <p:cNvSpPr txBox="1">
            <a:spLocks/>
          </p:cNvSpPr>
          <p:nvPr/>
        </p:nvSpPr>
        <p:spPr>
          <a:xfrm>
            <a:off x="880997" y="748429"/>
            <a:ext cx="10373638" cy="362115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sl-SI" sz="3600"/>
              <a:t>33. Na podelitvi nagrad </a:t>
            </a:r>
            <a:r>
              <a:rPr lang="sl-SI" sz="3600" dirty="0" err="1"/>
              <a:t>Emmy</a:t>
            </a:r>
            <a:r>
              <a:rPr lang="sl-SI" sz="3600" dirty="0"/>
              <a:t> 2020 je bil za voditelja izbran Jimmy </a:t>
            </a:r>
            <a:r>
              <a:rPr lang="sl-SI" sz="3600" dirty="0" err="1"/>
              <a:t>Kimmel</a:t>
            </a:r>
            <a:r>
              <a:rPr lang="sl-SI" sz="3600" dirty="0"/>
              <a:t>. Dogodek je zaradi </a:t>
            </a:r>
            <a:r>
              <a:rPr lang="sl-SI" sz="3600" u="sng" dirty="0" err="1"/>
              <a:t>pandemmije</a:t>
            </a:r>
            <a:r>
              <a:rPr lang="sl-SI" sz="3600" dirty="0"/>
              <a:t> potekal brez žive publike. Zanima me, kako je Jimmy v šali poimenoval takratne </a:t>
            </a:r>
            <a:r>
              <a:rPr lang="sl-SI" sz="3600" dirty="0" err="1"/>
              <a:t>Emmyje</a:t>
            </a:r>
            <a:r>
              <a:rPr lang="sl-SI" sz="3600" dirty="0"/>
              <a:t>?</a:t>
            </a:r>
          </a:p>
        </p:txBody>
      </p:sp>
      <p:pic>
        <p:nvPicPr>
          <p:cNvPr id="5" name="Picture 2" descr="A 'Schitt's Creek' sweep, wins for 'Watchmen', 'Succession', but the Emmys  left Jimmy Kimmel up a creek - The Boston Globe">
            <a:extLst>
              <a:ext uri="{FF2B5EF4-FFF2-40B4-BE49-F238E27FC236}">
                <a16:creationId xmlns:a16="http://schemas.microsoft.com/office/drawing/2014/main" id="{40AC283D-879F-AF26-03A9-4DD76A8D1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811" y="3018238"/>
            <a:ext cx="5789924" cy="336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812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CE008A0-FAC0-6477-3480-24EE621B88E2}"/>
              </a:ext>
            </a:extLst>
          </p:cNvPr>
          <p:cNvSpPr>
            <a:spLocks noGrp="1"/>
          </p:cNvSpPr>
          <p:nvPr/>
        </p:nvSpPr>
        <p:spPr>
          <a:xfrm>
            <a:off x="891436" y="821499"/>
            <a:ext cx="10342323" cy="3333489"/>
          </a:xfrm>
          <a:prstGeom prst="rect">
            <a:avLst/>
          </a:prstGeom>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34. Čeprav je ta avtomobil leta 2000 dobil nagrado "Top </a:t>
            </a:r>
            <a:r>
              <a:rPr lang="sl-SI" dirty="0" err="1">
                <a:ea typeface="+mj-lt"/>
                <a:cs typeface="+mj-lt"/>
              </a:rPr>
              <a:t>Gear</a:t>
            </a:r>
            <a:r>
              <a:rPr lang="sl-SI" dirty="0">
                <a:ea typeface="+mj-lt"/>
                <a:cs typeface="+mj-lt"/>
              </a:rPr>
              <a:t> avto leta" in bil kar štirikrat izvoljen za najboljši družinski avto, se ga vseeno drži slab sloves, saj med mnogimi velja za najgrši avto na svetu. Zapišite znamko in model avtomobila. </a:t>
            </a:r>
            <a:endParaRPr lang="sl-SI" dirty="0"/>
          </a:p>
        </p:txBody>
      </p:sp>
    </p:spTree>
    <p:extLst>
      <p:ext uri="{BB962C8B-B14F-4D97-AF65-F5344CB8AC3E}">
        <p14:creationId xmlns:p14="http://schemas.microsoft.com/office/powerpoint/2010/main" val="2247359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1C09272-2E87-F4A6-5F5F-363CDED1410A}"/>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35. Glede na uradna pravila Mednarodne </a:t>
            </a:r>
            <a:r>
              <a:rPr lang="sl-SI" dirty="0" err="1">
                <a:ea typeface="+mj-lt"/>
                <a:cs typeface="+mj-lt"/>
              </a:rPr>
              <a:t>namiznoteniske</a:t>
            </a:r>
            <a:r>
              <a:rPr lang="sl-SI" dirty="0">
                <a:ea typeface="+mj-lt"/>
                <a:cs typeface="+mj-lt"/>
              </a:rPr>
              <a:t> zveze, najmanj koliko dotikov z žogico potrebuje igralec, da osvoji en set?</a:t>
            </a:r>
            <a:endParaRPr lang="sl-SI" dirty="0"/>
          </a:p>
        </p:txBody>
      </p:sp>
    </p:spTree>
    <p:extLst>
      <p:ext uri="{BB962C8B-B14F-4D97-AF65-F5344CB8AC3E}">
        <p14:creationId xmlns:p14="http://schemas.microsoft.com/office/powerpoint/2010/main" val="2656245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432B38D-3026-F083-0030-213DC582A69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36. Kateremu številu rečemo tudi Arhimedova konstanta? Njegova vrednost predstavlja razmerje med obsegom in premerom kroga.</a:t>
            </a:r>
            <a:endParaRPr lang="sl-SI" dirty="0"/>
          </a:p>
        </p:txBody>
      </p:sp>
    </p:spTree>
    <p:extLst>
      <p:ext uri="{BB962C8B-B14F-4D97-AF65-F5344CB8AC3E}">
        <p14:creationId xmlns:p14="http://schemas.microsoft.com/office/powerpoint/2010/main" val="34050123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33847C7-BA19-9F99-F36C-AE1C91CFA970}"/>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37. Kdo je potoval na lokacije kot so: </a:t>
            </a:r>
            <a:r>
              <a:rPr lang="sl-SI" dirty="0" err="1">
                <a:ea typeface="+mj-lt"/>
                <a:cs typeface="+mj-lt"/>
              </a:rPr>
              <a:t>Brobdingnag</a:t>
            </a:r>
            <a:r>
              <a:rPr lang="sl-SI" dirty="0">
                <a:ea typeface="+mj-lt"/>
                <a:cs typeface="+mj-lt"/>
              </a:rPr>
              <a:t> , </a:t>
            </a:r>
            <a:r>
              <a:rPr lang="sl-SI" dirty="0" err="1">
                <a:ea typeface="+mj-lt"/>
                <a:cs typeface="+mj-lt"/>
              </a:rPr>
              <a:t>Luggnagg</a:t>
            </a:r>
            <a:r>
              <a:rPr lang="sl-SI" dirty="0">
                <a:ea typeface="+mj-lt"/>
                <a:cs typeface="+mj-lt"/>
              </a:rPr>
              <a:t> in </a:t>
            </a:r>
            <a:r>
              <a:rPr lang="sl-SI" dirty="0" err="1">
                <a:ea typeface="+mj-lt"/>
                <a:cs typeface="+mj-lt"/>
              </a:rPr>
              <a:t>Lilliput</a:t>
            </a:r>
            <a:r>
              <a:rPr lang="sl-SI" dirty="0">
                <a:ea typeface="+mj-lt"/>
                <a:cs typeface="+mj-lt"/>
              </a:rPr>
              <a:t> v satiričnem literarnem delu avtorja Jonathana Swifta iz leta 1726?</a:t>
            </a:r>
            <a:endParaRPr lang="sl-SI" dirty="0"/>
          </a:p>
        </p:txBody>
      </p:sp>
    </p:spTree>
    <p:extLst>
      <p:ext uri="{BB962C8B-B14F-4D97-AF65-F5344CB8AC3E}">
        <p14:creationId xmlns:p14="http://schemas.microsoft.com/office/powerpoint/2010/main" val="24686819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9469983-4EED-6009-ECB2-7A305AB953AE}"/>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38. Kako imenujemo mitološko bitje, ki ima telo ptiča in žensko glavo?</a:t>
            </a:r>
            <a:endParaRPr lang="sl-SI" dirty="0"/>
          </a:p>
        </p:txBody>
      </p:sp>
    </p:spTree>
    <p:extLst>
      <p:ext uri="{BB962C8B-B14F-4D97-AF65-F5344CB8AC3E}">
        <p14:creationId xmlns:p14="http://schemas.microsoft.com/office/powerpoint/2010/main" val="24282854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C644AC6-7422-E149-C09E-1288B737A8A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39. Kateri pogumni novinar danes praznuje 22 let delovanja? V tem času je poročal o marsikaterem političnem, prazničnem in športnem dogodku, pogosto pa se rad oglasi tudi pri družini </a:t>
            </a:r>
            <a:r>
              <a:rPr lang="sl-SI" dirty="0" err="1">
                <a:ea typeface="+mj-lt"/>
                <a:cs typeface="+mj-lt"/>
              </a:rPr>
              <a:t>Silver</a:t>
            </a:r>
            <a:r>
              <a:rPr lang="sl-SI" dirty="0">
                <a:ea typeface="+mj-lt"/>
                <a:cs typeface="+mj-lt"/>
              </a:rPr>
              <a:t>. </a:t>
            </a:r>
            <a:endParaRPr lang="sl-SI" dirty="0"/>
          </a:p>
        </p:txBody>
      </p:sp>
    </p:spTree>
    <p:extLst>
      <p:ext uri="{BB962C8B-B14F-4D97-AF65-F5344CB8AC3E}">
        <p14:creationId xmlns:p14="http://schemas.microsoft.com/office/powerpoint/2010/main" val="4631496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CC644AC6-7422-E149-C09E-1288B737A8A3}"/>
              </a:ext>
            </a:extLst>
          </p:cNvPr>
          <p:cNvSpPr>
            <a:spLocks noGrp="1"/>
          </p:cNvSpPr>
          <p:nvPr/>
        </p:nvSpPr>
        <p:spPr>
          <a:xfrm>
            <a:off x="891436" y="821499"/>
            <a:ext cx="10342323"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ea typeface="+mj-lt"/>
                <a:cs typeface="+mj-lt"/>
              </a:rPr>
              <a:t>93. Kaj je rdeče in slabo za zobe?</a:t>
            </a:r>
            <a:endParaRPr lang="sl-SI" dirty="0"/>
          </a:p>
        </p:txBody>
      </p:sp>
    </p:spTree>
    <p:extLst>
      <p:ext uri="{BB962C8B-B14F-4D97-AF65-F5344CB8AC3E}">
        <p14:creationId xmlns:p14="http://schemas.microsoft.com/office/powerpoint/2010/main" val="7621428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812CB78-AD99-9CD8-A70F-CDD2648DD031}"/>
              </a:ext>
            </a:extLst>
          </p:cNvPr>
          <p:cNvSpPr>
            <a:spLocks noGrp="1"/>
          </p:cNvSpPr>
          <p:nvPr/>
        </p:nvSpPr>
        <p:spPr>
          <a:xfrm>
            <a:off x="891436" y="821499"/>
            <a:ext cx="9601200" cy="5348091"/>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40. Pa še zadnje vprašanje Danes. Na kateri dan v letu so se zgodili naslednji dogodki:</a:t>
            </a:r>
          </a:p>
          <a:p>
            <a:pPr marL="571500" indent="-571500">
              <a:buFont typeface="Calibri"/>
              <a:buChar char="-"/>
            </a:pPr>
            <a:r>
              <a:rPr lang="sl-SI"/>
              <a:t>Hitler je obsojen na 5 let zapora </a:t>
            </a:r>
            <a:r>
              <a:rPr lang="sl-SI" dirty="0"/>
              <a:t>(1924)</a:t>
            </a:r>
          </a:p>
          <a:p>
            <a:pPr marL="571500" indent="-571500">
              <a:buFont typeface="Calibri"/>
              <a:buChar char="-"/>
            </a:pPr>
            <a:r>
              <a:rPr lang="sl-SI" dirty="0"/>
              <a:t>Steve Jobs ustanovi podjetje Apple (1976)</a:t>
            </a:r>
          </a:p>
          <a:p>
            <a:pPr marL="571500" indent="-571500">
              <a:buFont typeface="Calibri"/>
              <a:buChar char="-"/>
            </a:pPr>
            <a:r>
              <a:rPr lang="sl-SI" dirty="0" err="1"/>
              <a:t>SpaceX</a:t>
            </a:r>
            <a:r>
              <a:rPr lang="sl-SI" dirty="0"/>
              <a:t> izstreli raketo </a:t>
            </a:r>
            <a:r>
              <a:rPr lang="sl-SI" dirty="0" err="1"/>
              <a:t>Falcon</a:t>
            </a:r>
            <a:r>
              <a:rPr lang="sl-SI" dirty="0"/>
              <a:t> 9 (2010)</a:t>
            </a:r>
          </a:p>
        </p:txBody>
      </p:sp>
    </p:spTree>
    <p:extLst>
      <p:ext uri="{BB962C8B-B14F-4D97-AF65-F5344CB8AC3E}">
        <p14:creationId xmlns:p14="http://schemas.microsoft.com/office/powerpoint/2010/main" val="40569756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036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DC08B6F-35AB-5002-F5E5-D4E197099404}"/>
              </a:ext>
            </a:extLst>
          </p:cNvPr>
          <p:cNvSpPr txBox="1">
            <a:spLocks/>
          </p:cNvSpPr>
          <p:nvPr/>
        </p:nvSpPr>
        <p:spPr>
          <a:xfrm>
            <a:off x="1295402" y="982132"/>
            <a:ext cx="9601196" cy="4852908"/>
          </a:xfrm>
          <a:prstGeom prst="rect">
            <a:avLst/>
          </a:prstGeom>
        </p:spPr>
        <p:txBody>
          <a:bodyPr lIns="91440" tIns="45720" rIns="91440" bIns="45720"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a:ea typeface="+mj-lt"/>
                <a:cs typeface="+mj-lt"/>
              </a:rPr>
              <a:t>A)                               B)</a:t>
            </a:r>
            <a:endParaRPr lang="sl-SI"/>
          </a:p>
        </p:txBody>
      </p:sp>
      <p:pic>
        <p:nvPicPr>
          <p:cNvPr id="5" name="Slika 5" descr="Slika, ki vsebuje besede preslikava&#10;&#10;Opis je samodejno ustvarjen">
            <a:extLst>
              <a:ext uri="{FF2B5EF4-FFF2-40B4-BE49-F238E27FC236}">
                <a16:creationId xmlns:a16="http://schemas.microsoft.com/office/drawing/2014/main" id="{FD254459-8D36-7C09-0F55-2E56909A88EF}"/>
              </a:ext>
            </a:extLst>
          </p:cNvPr>
          <p:cNvPicPr>
            <a:picLocks noChangeAspect="1"/>
          </p:cNvPicPr>
          <p:nvPr/>
        </p:nvPicPr>
        <p:blipFill rotWithShape="1">
          <a:blip r:embed="rId2"/>
          <a:srcRect l="22431" t="21404" r="12146" b="6216"/>
          <a:stretch/>
        </p:blipFill>
        <p:spPr>
          <a:xfrm>
            <a:off x="6300260" y="1885903"/>
            <a:ext cx="4820769" cy="3998751"/>
          </a:xfrm>
          <a:prstGeom prst="rect">
            <a:avLst/>
          </a:prstGeom>
        </p:spPr>
      </p:pic>
      <p:pic>
        <p:nvPicPr>
          <p:cNvPr id="6" name="Slika 6" descr="Slika, ki vsebuje besede preslikava&#10;&#10;Opis je samodejno ustvarjen">
            <a:extLst>
              <a:ext uri="{FF2B5EF4-FFF2-40B4-BE49-F238E27FC236}">
                <a16:creationId xmlns:a16="http://schemas.microsoft.com/office/drawing/2014/main" id="{C8668F6D-38BB-4C64-6E41-DAE5FBBE59D5}"/>
              </a:ext>
            </a:extLst>
          </p:cNvPr>
          <p:cNvPicPr>
            <a:picLocks noChangeAspect="1"/>
          </p:cNvPicPr>
          <p:nvPr/>
        </p:nvPicPr>
        <p:blipFill rotWithShape="1">
          <a:blip r:embed="rId3"/>
          <a:srcRect l="10654" t="17197" r="9927" b="7643"/>
          <a:stretch/>
        </p:blipFill>
        <p:spPr>
          <a:xfrm>
            <a:off x="786577" y="1951264"/>
            <a:ext cx="5406900" cy="3861527"/>
          </a:xfrm>
          <a:prstGeom prst="rect">
            <a:avLst/>
          </a:prstGeom>
        </p:spPr>
      </p:pic>
      <p:sp>
        <p:nvSpPr>
          <p:cNvPr id="7" name="Elipsa 6">
            <a:extLst>
              <a:ext uri="{FF2B5EF4-FFF2-40B4-BE49-F238E27FC236}">
                <a16:creationId xmlns:a16="http://schemas.microsoft.com/office/drawing/2014/main" id="{3D6BC583-659A-C224-D5CC-6AA219D2CE85}"/>
              </a:ext>
            </a:extLst>
          </p:cNvPr>
          <p:cNvSpPr/>
          <p:nvPr/>
        </p:nvSpPr>
        <p:spPr>
          <a:xfrm>
            <a:off x="4091667" y="4865914"/>
            <a:ext cx="870857" cy="2041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Elipsa 8">
            <a:extLst>
              <a:ext uri="{FF2B5EF4-FFF2-40B4-BE49-F238E27FC236}">
                <a16:creationId xmlns:a16="http://schemas.microsoft.com/office/drawing/2014/main" id="{CFF20B0A-D7FE-FCBF-CE77-7D920CDBF233}"/>
              </a:ext>
            </a:extLst>
          </p:cNvPr>
          <p:cNvSpPr/>
          <p:nvPr/>
        </p:nvSpPr>
        <p:spPr>
          <a:xfrm>
            <a:off x="7996916" y="3437164"/>
            <a:ext cx="870857" cy="3265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969810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0435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911C3E-E561-237E-C2C3-FA44812DDE04}"/>
              </a:ext>
            </a:extLst>
          </p:cNvPr>
          <p:cNvSpPr>
            <a:spLocks noGrp="1"/>
          </p:cNvSpPr>
          <p:nvPr>
            <p:ph type="title"/>
          </p:nvPr>
        </p:nvSpPr>
        <p:spPr/>
        <p:txBody>
          <a:bodyPr/>
          <a:lstStyle/>
          <a:p>
            <a:r>
              <a:rPr lang="sl-SI" dirty="0"/>
              <a:t>ODGOVORI 2. DEL</a:t>
            </a:r>
          </a:p>
        </p:txBody>
      </p:sp>
    </p:spTree>
    <p:extLst>
      <p:ext uri="{BB962C8B-B14F-4D97-AF65-F5344CB8AC3E}">
        <p14:creationId xmlns:p14="http://schemas.microsoft.com/office/powerpoint/2010/main" val="578560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3E00694-6688-3D9A-BA92-85FD83B8202B}"/>
              </a:ext>
            </a:extLst>
          </p:cNvPr>
          <p:cNvSpPr>
            <a:spLocks noGrp="1"/>
          </p:cNvSpPr>
          <p:nvPr/>
        </p:nvSpPr>
        <p:spPr>
          <a:xfrm>
            <a:off x="891436" y="821499"/>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21. Kateri je bil prvi človekov izdelek, ki je lahko prebil zvočni zid?</a:t>
            </a:r>
          </a:p>
        </p:txBody>
      </p:sp>
      <p:sp>
        <p:nvSpPr>
          <p:cNvPr id="4" name="PoljeZBesedilom 3">
            <a:extLst>
              <a:ext uri="{FF2B5EF4-FFF2-40B4-BE49-F238E27FC236}">
                <a16:creationId xmlns:a16="http://schemas.microsoft.com/office/drawing/2014/main" id="{5F040344-5329-0D93-3F81-C9C21711806A}"/>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BIČ</a:t>
            </a:r>
          </a:p>
        </p:txBody>
      </p:sp>
      <p:pic>
        <p:nvPicPr>
          <p:cNvPr id="5" name="Slika 5" descr="Slika, ki vsebuje besede bič, vrv, vmesnik&#10;&#10;Opis je samodejno ustvarjen">
            <a:extLst>
              <a:ext uri="{FF2B5EF4-FFF2-40B4-BE49-F238E27FC236}">
                <a16:creationId xmlns:a16="http://schemas.microsoft.com/office/drawing/2014/main" id="{E6521A75-CD9E-F4C1-23FC-EFFE3CDD86B0}"/>
              </a:ext>
            </a:extLst>
          </p:cNvPr>
          <p:cNvPicPr>
            <a:picLocks noChangeAspect="1"/>
          </p:cNvPicPr>
          <p:nvPr/>
        </p:nvPicPr>
        <p:blipFill>
          <a:blip r:embed="rId2"/>
          <a:stretch>
            <a:fillRect/>
          </a:stretch>
        </p:blipFill>
        <p:spPr>
          <a:xfrm>
            <a:off x="6307777" y="2920911"/>
            <a:ext cx="4178135" cy="2777682"/>
          </a:xfrm>
          <a:prstGeom prst="rect">
            <a:avLst/>
          </a:prstGeom>
        </p:spPr>
      </p:pic>
    </p:spTree>
    <p:extLst>
      <p:ext uri="{BB962C8B-B14F-4D97-AF65-F5344CB8AC3E}">
        <p14:creationId xmlns:p14="http://schemas.microsoft.com/office/powerpoint/2010/main" val="39172636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44653F73-59B5-20AC-1B69-D19D56E516CC}"/>
              </a:ext>
            </a:extLst>
          </p:cNvPr>
          <p:cNvSpPr>
            <a:spLocks noGrp="1"/>
          </p:cNvSpPr>
          <p:nvPr/>
        </p:nvSpPr>
        <p:spPr>
          <a:xfrm>
            <a:off x="891436" y="821499"/>
            <a:ext cx="9601200" cy="2623680"/>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a:t>22. Katera država je osvojila največ olimpijskih zlatih medalj v moškem nogometu? To ji je uspelo leta 1952, 1964 in 1968, po enem izmed takratnih igralcev pa se imenuje tudi nagrada, ki jo vsako leto podeli FIFA.</a:t>
            </a:r>
          </a:p>
        </p:txBody>
      </p:sp>
      <p:sp>
        <p:nvSpPr>
          <p:cNvPr id="4" name="PoljeZBesedilom 3">
            <a:extLst>
              <a:ext uri="{FF2B5EF4-FFF2-40B4-BE49-F238E27FC236}">
                <a16:creationId xmlns:a16="http://schemas.microsoft.com/office/drawing/2014/main" id="{0185C4E3-77E5-0FC6-AB25-310033F57641}"/>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MADŽARSKA</a:t>
            </a:r>
          </a:p>
        </p:txBody>
      </p:sp>
    </p:spTree>
    <p:extLst>
      <p:ext uri="{BB962C8B-B14F-4D97-AF65-F5344CB8AC3E}">
        <p14:creationId xmlns:p14="http://schemas.microsoft.com/office/powerpoint/2010/main" val="40848285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9601200" cy="5316776"/>
          </a:xfrm>
          <a:prstGeom prst="rect">
            <a:avLst/>
          </a:prstGeom>
        </p:spPr>
        <p:txBody>
          <a:bodyPr vert="horz" lIns="91440" tIns="45720" rIns="91440" bIns="45720" rtlCol="0" anchor="t">
            <a:normAutofit fontScale="92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23. Na letošnji podelitvi Oskarjev je nagrado za najboljši dokumentarec prejel film o življenju človeka, ki je trenutno v zaporu, zato se sam podelitve ni mogel udeležiti. Prisotni pa so bili njegova dva otroka in žena, ki je povedala to: "</a:t>
            </a:r>
            <a:r>
              <a:rPr lang="sl-SI" dirty="0">
                <a:ea typeface="+mj-lt"/>
                <a:cs typeface="+mj-lt"/>
              </a:rPr>
              <a:t>Moj mož je v zaporu samo zato, ker je govoril resnico, moj mož je v zaporu samo zato, ker je branil demokracijo." Zapišite naslov filma ali priimek osebe, o kateri govori.</a:t>
            </a:r>
            <a:endParaRPr lang="sl-SI" dirty="0"/>
          </a:p>
        </p:txBody>
      </p:sp>
      <p:sp>
        <p:nvSpPr>
          <p:cNvPr id="4" name="PoljeZBesedilom 3">
            <a:extLst>
              <a:ext uri="{FF2B5EF4-FFF2-40B4-BE49-F238E27FC236}">
                <a16:creationId xmlns:a16="http://schemas.microsoft.com/office/drawing/2014/main" id="{9C84FC7C-73B3-518D-EEFA-B211D34D26A1}"/>
              </a:ext>
            </a:extLst>
          </p:cNvPr>
          <p:cNvSpPr txBox="1"/>
          <p:nvPr/>
        </p:nvSpPr>
        <p:spPr>
          <a:xfrm>
            <a:off x="1576145" y="5692041"/>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NAVALNY</a:t>
            </a:r>
          </a:p>
        </p:txBody>
      </p:sp>
    </p:spTree>
    <p:extLst>
      <p:ext uri="{BB962C8B-B14F-4D97-AF65-F5344CB8AC3E}">
        <p14:creationId xmlns:p14="http://schemas.microsoft.com/office/powerpoint/2010/main" val="317351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D48EFECB-3802-137C-F90C-26F292A7F7E1}"/>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24. Iz katere rože se prideluje </a:t>
            </a:r>
            <a:r>
              <a:rPr lang="sl-SI" dirty="0" err="1"/>
              <a:t>vanilija</a:t>
            </a:r>
            <a:r>
              <a:rPr lang="sl-SI" dirty="0"/>
              <a:t>?</a:t>
            </a:r>
          </a:p>
        </p:txBody>
      </p:sp>
      <p:sp>
        <p:nvSpPr>
          <p:cNvPr id="4" name="PoljeZBesedilom 3">
            <a:extLst>
              <a:ext uri="{FF2B5EF4-FFF2-40B4-BE49-F238E27FC236}">
                <a16:creationId xmlns:a16="http://schemas.microsoft.com/office/drawing/2014/main" id="{3D5F161A-08D5-F26D-CA9E-649F8179A2C9}"/>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ORHIDEJE</a:t>
            </a:r>
          </a:p>
        </p:txBody>
      </p:sp>
    </p:spTree>
    <p:extLst>
      <p:ext uri="{BB962C8B-B14F-4D97-AF65-F5344CB8AC3E}">
        <p14:creationId xmlns:p14="http://schemas.microsoft.com/office/powerpoint/2010/main" val="36752108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F3A9D86E-2110-414C-A789-1B14FCD552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2056" name="Picture 2055">
              <a:extLst>
                <a:ext uri="{FF2B5EF4-FFF2-40B4-BE49-F238E27FC236}">
                  <a16:creationId xmlns:a16="http://schemas.microsoft.com/office/drawing/2014/main" id="{6D3F86C2-6800-4B48-AA85-2C7CD1B53D0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57" name="Rectangle 2056">
              <a:extLst>
                <a:ext uri="{FF2B5EF4-FFF2-40B4-BE49-F238E27FC236}">
                  <a16:creationId xmlns:a16="http://schemas.microsoft.com/office/drawing/2014/main" id="{EE59C5B5-C483-49A7-8EA0-50613852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058" name="Picture 2057">
              <a:extLst>
                <a:ext uri="{FF2B5EF4-FFF2-40B4-BE49-F238E27FC236}">
                  <a16:creationId xmlns:a16="http://schemas.microsoft.com/office/drawing/2014/main" id="{BD6C58B8-7BB1-49FF-830C-A105A4CE53F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059" name="Picture 2058">
              <a:extLst>
                <a:ext uri="{FF2B5EF4-FFF2-40B4-BE49-F238E27FC236}">
                  <a16:creationId xmlns:a16="http://schemas.microsoft.com/office/drawing/2014/main" id="{3EF8675D-B8F2-4363-95EB-AB8CE5FA01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2061" name="Straight Connector 2060">
            <a:extLst>
              <a:ext uri="{FF2B5EF4-FFF2-40B4-BE49-F238E27FC236}">
                <a16:creationId xmlns:a16="http://schemas.microsoft.com/office/drawing/2014/main" id="{48A3ACA9-28FE-44FE-8439-756750473D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063" name="Group 2062">
            <a:extLst>
              <a:ext uri="{FF2B5EF4-FFF2-40B4-BE49-F238E27FC236}">
                <a16:creationId xmlns:a16="http://schemas.microsoft.com/office/drawing/2014/main" id="{5BB62469-9500-464C-9CD6-DE3B0C225D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064" name="Rectangle 2063">
              <a:extLst>
                <a:ext uri="{FF2B5EF4-FFF2-40B4-BE49-F238E27FC236}">
                  <a16:creationId xmlns:a16="http://schemas.microsoft.com/office/drawing/2014/main" id="{7F740CA1-A9C1-4371-87E9-9D5A09FFB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5" name="Group 2064">
              <a:extLst>
                <a:ext uri="{FF2B5EF4-FFF2-40B4-BE49-F238E27FC236}">
                  <a16:creationId xmlns:a16="http://schemas.microsoft.com/office/drawing/2014/main" id="{126F3BFA-8B3C-4BC9-88A7-85EFAF93EC1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066" name="Picture 2065">
                <a:extLst>
                  <a:ext uri="{FF2B5EF4-FFF2-40B4-BE49-F238E27FC236}">
                    <a16:creationId xmlns:a16="http://schemas.microsoft.com/office/drawing/2014/main" id="{B005F6CE-FD93-40FC-9FC8-1B914702F3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67" name="Rectangle 2066">
                <a:extLst>
                  <a:ext uri="{FF2B5EF4-FFF2-40B4-BE49-F238E27FC236}">
                    <a16:creationId xmlns:a16="http://schemas.microsoft.com/office/drawing/2014/main" id="{F1965117-32FA-43A0-98E1-93123B1D3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8" name="Picture 2067">
                <a:extLst>
                  <a:ext uri="{FF2B5EF4-FFF2-40B4-BE49-F238E27FC236}">
                    <a16:creationId xmlns:a16="http://schemas.microsoft.com/office/drawing/2014/main" id="{8D475A09-C16B-424E-B4DF-A88EB61F48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069" name="Picture 2068">
                <a:extLst>
                  <a:ext uri="{FF2B5EF4-FFF2-40B4-BE49-F238E27FC236}">
                    <a16:creationId xmlns:a16="http://schemas.microsoft.com/office/drawing/2014/main" id="{9CAAD9A1-171A-4902-B8C9-4C3AB2E1F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Naslov 1">
            <a:extLst>
              <a:ext uri="{FF2B5EF4-FFF2-40B4-BE49-F238E27FC236}">
                <a16:creationId xmlns:a16="http://schemas.microsoft.com/office/drawing/2014/main" id="{EB9AF6D5-8E76-45C9-B6B7-FF52064290D7}"/>
              </a:ext>
            </a:extLst>
          </p:cNvPr>
          <p:cNvSpPr>
            <a:spLocks noGrp="1"/>
          </p:cNvSpPr>
          <p:nvPr>
            <p:ph type="title" idx="4294967295"/>
          </p:nvPr>
        </p:nvSpPr>
        <p:spPr>
          <a:xfrm>
            <a:off x="718482" y="1041401"/>
            <a:ext cx="7262803" cy="2386085"/>
          </a:xfrm>
        </p:spPr>
        <p:txBody>
          <a:bodyPr vert="horz" lIns="91440" tIns="45720" rIns="91440" bIns="45720" rtlCol="0" anchor="b">
            <a:noAutofit/>
          </a:bodyPr>
          <a:lstStyle/>
          <a:p>
            <a:pPr>
              <a:lnSpc>
                <a:spcPct val="90000"/>
              </a:lnSpc>
            </a:pPr>
            <a:r>
              <a:rPr lang="en-US" sz="4000"/>
              <a:t>25. </a:t>
            </a:r>
            <a:r>
              <a:rPr lang="en-US" sz="4000" err="1"/>
              <a:t>Skozi</a:t>
            </a:r>
            <a:r>
              <a:rPr lang="en-US" sz="4000"/>
              <a:t> </a:t>
            </a:r>
            <a:r>
              <a:rPr lang="en-US" sz="4000" err="1"/>
              <a:t>zgodovino</a:t>
            </a:r>
            <a:r>
              <a:rPr lang="en-US" sz="4000"/>
              <a:t> so </a:t>
            </a:r>
            <a:r>
              <a:rPr lang="en-US" sz="4000" err="1"/>
              <a:t>umetniki</a:t>
            </a:r>
            <a:r>
              <a:rPr lang="en-US" sz="4000"/>
              <a:t> </a:t>
            </a:r>
            <a:r>
              <a:rPr lang="en-US" sz="4000" err="1"/>
              <a:t>pogosto</a:t>
            </a:r>
            <a:r>
              <a:rPr lang="en-US" sz="4000"/>
              <a:t> </a:t>
            </a:r>
            <a:r>
              <a:rPr lang="en-US" sz="4000" err="1"/>
              <a:t>imeli</a:t>
            </a:r>
            <a:r>
              <a:rPr lang="en-US" sz="4000"/>
              <a:t> </a:t>
            </a:r>
            <a:r>
              <a:rPr lang="en-US" sz="4000" err="1"/>
              <a:t>muze</a:t>
            </a:r>
            <a:r>
              <a:rPr lang="en-US" sz="4000"/>
              <a:t>, ki so </a:t>
            </a:r>
            <a:r>
              <a:rPr lang="en-US" sz="4000" err="1"/>
              <a:t>jim</a:t>
            </a:r>
            <a:r>
              <a:rPr lang="en-US" sz="4000"/>
              <a:t> </a:t>
            </a:r>
            <a:r>
              <a:rPr lang="en-US" sz="4000" err="1"/>
              <a:t>dajale</a:t>
            </a:r>
            <a:r>
              <a:rPr lang="en-US" sz="4000"/>
              <a:t> </a:t>
            </a:r>
            <a:r>
              <a:rPr lang="en-US" sz="4000" err="1"/>
              <a:t>navdih</a:t>
            </a:r>
            <a:r>
              <a:rPr lang="en-US" sz="4000"/>
              <a:t> za </a:t>
            </a:r>
            <a:r>
              <a:rPr lang="en-US" sz="4000" err="1"/>
              <a:t>njihova</a:t>
            </a:r>
            <a:r>
              <a:rPr lang="en-US" sz="4000"/>
              <a:t> dela, </a:t>
            </a:r>
            <a:r>
              <a:rPr lang="en-US" sz="4000" err="1"/>
              <a:t>vendar</a:t>
            </a:r>
            <a:r>
              <a:rPr lang="en-US" sz="4000"/>
              <a:t> so </a:t>
            </a:r>
            <a:r>
              <a:rPr lang="en-US" sz="4000" err="1"/>
              <a:t>velikokrat</a:t>
            </a:r>
            <a:r>
              <a:rPr lang="en-US" sz="4000"/>
              <a:t> </a:t>
            </a:r>
            <a:r>
              <a:rPr lang="en-US" sz="4000" err="1"/>
              <a:t>ostale</a:t>
            </a:r>
            <a:r>
              <a:rPr lang="en-US" sz="4000"/>
              <a:t> </a:t>
            </a:r>
            <a:r>
              <a:rPr lang="en-US" sz="4000" err="1"/>
              <a:t>pozabljene</a:t>
            </a:r>
            <a:r>
              <a:rPr lang="en-US" sz="4000"/>
              <a:t>. </a:t>
            </a:r>
            <a:r>
              <a:rPr lang="en-US" sz="4000" err="1"/>
              <a:t>Čigava</a:t>
            </a:r>
            <a:r>
              <a:rPr lang="en-US" sz="4000"/>
              <a:t> </a:t>
            </a:r>
            <a:r>
              <a:rPr lang="en-US" sz="4000" err="1"/>
              <a:t>muza</a:t>
            </a:r>
            <a:r>
              <a:rPr lang="en-US" sz="4000"/>
              <a:t> je </a:t>
            </a:r>
            <a:r>
              <a:rPr lang="en-US" sz="4000" err="1"/>
              <a:t>bila</a:t>
            </a:r>
            <a:r>
              <a:rPr lang="en-US" sz="4000"/>
              <a:t> </a:t>
            </a:r>
            <a:r>
              <a:rPr lang="en-US" sz="4000" i="1"/>
              <a:t>Emile </a:t>
            </a:r>
            <a:r>
              <a:rPr lang="en-US" sz="4000" i="1" err="1"/>
              <a:t>Loiuse</a:t>
            </a:r>
            <a:r>
              <a:rPr lang="en-US" sz="4000" i="1"/>
              <a:t> </a:t>
            </a:r>
            <a:r>
              <a:rPr lang="en-US" sz="4000" i="1" err="1"/>
              <a:t>Floge</a:t>
            </a:r>
            <a:r>
              <a:rPr lang="en-US" sz="4000" i="1"/>
              <a:t>?</a:t>
            </a:r>
          </a:p>
        </p:txBody>
      </p:sp>
      <p:cxnSp>
        <p:nvCxnSpPr>
          <p:cNvPr id="2071" name="Straight Connector 2070">
            <a:extLst>
              <a:ext uri="{FF2B5EF4-FFF2-40B4-BE49-F238E27FC236}">
                <a16:creationId xmlns:a16="http://schemas.microsoft.com/office/drawing/2014/main" id="{FAFABE1B-01D3-4115-83C1-1A7FD64D49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8045" y="3541181"/>
            <a:ext cx="6492240" cy="0"/>
          </a:xfrm>
          <a:prstGeom prst="line">
            <a:avLst/>
          </a:prstGeom>
        </p:spPr>
        <p:style>
          <a:lnRef idx="2">
            <a:schemeClr val="accent1"/>
          </a:lnRef>
          <a:fillRef idx="0">
            <a:schemeClr val="accent1"/>
          </a:fillRef>
          <a:effectRef idx="1">
            <a:schemeClr val="accent1"/>
          </a:effectRef>
          <a:fontRef idx="minor">
            <a:schemeClr val="tx1"/>
          </a:fontRef>
        </p:style>
      </p:cxnSp>
      <p:pic>
        <p:nvPicPr>
          <p:cNvPr id="2050" name="Picture 2" descr="Emilie Louise Flöge - Wikipedia">
            <a:extLst>
              <a:ext uri="{FF2B5EF4-FFF2-40B4-BE49-F238E27FC236}">
                <a16:creationId xmlns:a16="http://schemas.microsoft.com/office/drawing/2014/main" id="{09274C3E-568E-4872-B30F-BF667160C3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 b="30930"/>
          <a:stretch/>
        </p:blipFill>
        <p:spPr bwMode="auto">
          <a:xfrm>
            <a:off x="8077199" y="1041400"/>
            <a:ext cx="3059206" cy="4775200"/>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
        <p:nvSpPr>
          <p:cNvPr id="4" name="PoljeZBesedilom 3">
            <a:extLst>
              <a:ext uri="{FF2B5EF4-FFF2-40B4-BE49-F238E27FC236}">
                <a16:creationId xmlns:a16="http://schemas.microsoft.com/office/drawing/2014/main" id="{1543F15C-DC2E-E6E1-2F6C-92DA8847221D}"/>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GUSTAV KLIMT</a:t>
            </a:r>
          </a:p>
        </p:txBody>
      </p:sp>
    </p:spTree>
    <p:extLst>
      <p:ext uri="{BB962C8B-B14F-4D97-AF65-F5344CB8AC3E}">
        <p14:creationId xmlns:p14="http://schemas.microsoft.com/office/powerpoint/2010/main" val="20689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FE642A2-1AB1-E3C6-C586-5B57FBA7CF1B}"/>
              </a:ext>
            </a:extLst>
          </p:cNvPr>
          <p:cNvSpPr>
            <a:spLocks noGrp="1"/>
          </p:cNvSpPr>
          <p:nvPr/>
        </p:nvSpPr>
        <p:spPr>
          <a:xfrm>
            <a:off x="891436" y="821499"/>
            <a:ext cx="9601200" cy="513457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26. Poslušali boste priredbe znanih sladb, ki bodo zaigrane samo na klavir. Zapišite izvajalce originalnih skladb.</a:t>
            </a:r>
          </a:p>
          <a:p>
            <a:endParaRPr lang="sl-SI" dirty="0"/>
          </a:p>
          <a:p>
            <a:r>
              <a:rPr lang="sl-SI" sz="3600" dirty="0">
                <a:solidFill>
                  <a:srgbClr val="0070C0"/>
                </a:solidFill>
                <a:latin typeface="Sitka Text"/>
              </a:rPr>
              <a:t>A) OLIVER DRAGOJEVIĆ (CESARICA)</a:t>
            </a:r>
          </a:p>
          <a:p>
            <a:r>
              <a:rPr lang="sl-SI" sz="3600" dirty="0">
                <a:solidFill>
                  <a:srgbClr val="0070C0"/>
                </a:solidFill>
                <a:latin typeface="Sitka Text"/>
              </a:rPr>
              <a:t>B) MY CHEMICAL ROMANCE (WELCOME TO THE BLACK PARADE)</a:t>
            </a:r>
          </a:p>
          <a:p>
            <a:r>
              <a:rPr lang="sl-SI" sz="3600" dirty="0">
                <a:solidFill>
                  <a:srgbClr val="0070C0"/>
                </a:solidFill>
                <a:latin typeface="Sitka Text"/>
              </a:rPr>
              <a:t>C) BEATLES (LET IT BE)</a:t>
            </a:r>
          </a:p>
          <a:p>
            <a:r>
              <a:rPr lang="sl-SI" sz="3600" dirty="0">
                <a:solidFill>
                  <a:srgbClr val="0070C0"/>
                </a:solidFill>
                <a:latin typeface="Sitka Text"/>
              </a:rPr>
              <a:t>D) SYSTEM OF A DOWN (CHOP SUEY)</a:t>
            </a:r>
          </a:p>
        </p:txBody>
      </p:sp>
    </p:spTree>
    <p:extLst>
      <p:ext uri="{BB962C8B-B14F-4D97-AF65-F5344CB8AC3E}">
        <p14:creationId xmlns:p14="http://schemas.microsoft.com/office/powerpoint/2010/main" val="12213433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B425CB8-2B3F-4255-BE53-7491C57E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1" name="Picture 10">
              <a:extLst>
                <a:ext uri="{FF2B5EF4-FFF2-40B4-BE49-F238E27FC236}">
                  <a16:creationId xmlns:a16="http://schemas.microsoft.com/office/drawing/2014/main" id="{CE905C22-ADC2-4281-87F2-C04DA2AEE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20321862-51E9-4043-93D6-97152918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6D8C3F63-D29B-4420-B816-AF54C4C89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4" name="Picture 13">
              <a:extLst>
                <a:ext uri="{FF2B5EF4-FFF2-40B4-BE49-F238E27FC236}">
                  <a16:creationId xmlns:a16="http://schemas.microsoft.com/office/drawing/2014/main" id="{B6BD0CCA-F30F-4D8D-A96A-93F46B9B74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6" name="Straight Connector 15">
            <a:extLst>
              <a:ext uri="{FF2B5EF4-FFF2-40B4-BE49-F238E27FC236}">
                <a16:creationId xmlns:a16="http://schemas.microsoft.com/office/drawing/2014/main" id="{F1C3B73B-B7CA-432A-925B-E82D73AC8B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EF1FF529-A042-4EAF-86FE-5713AC4D6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6F8FFDF-272C-494E-A4EC-4000E79D0A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1" name="Rectangle 20">
              <a:extLst>
                <a:ext uri="{FF2B5EF4-FFF2-40B4-BE49-F238E27FC236}">
                  <a16:creationId xmlns:a16="http://schemas.microsoft.com/office/drawing/2014/main" id="{69EF9E2A-603D-43F8-9667-90E953710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39474F3-90A4-403B-A247-09559D8F87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3" name="Picture 22">
                <a:extLst>
                  <a:ext uri="{FF2B5EF4-FFF2-40B4-BE49-F238E27FC236}">
                    <a16:creationId xmlns:a16="http://schemas.microsoft.com/office/drawing/2014/main" id="{98FE73DE-328E-476E-AC41-F012601F379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9E9823B9-BE42-495C-A7D0-E91BEA0F9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DC7CAF5A-860D-403A-B8A8-88A2574540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6" name="Picture 25">
                <a:extLst>
                  <a:ext uri="{FF2B5EF4-FFF2-40B4-BE49-F238E27FC236}">
                    <a16:creationId xmlns:a16="http://schemas.microsoft.com/office/drawing/2014/main" id="{8426FA33-D8C3-4FB3-8615-33DD29C5A5A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3" name="Naslov 1">
            <a:extLst>
              <a:ext uri="{FF2B5EF4-FFF2-40B4-BE49-F238E27FC236}">
                <a16:creationId xmlns:a16="http://schemas.microsoft.com/office/drawing/2014/main" id="{B9DBD4F1-281D-F063-4136-B20D4CA1B034}"/>
              </a:ext>
            </a:extLst>
          </p:cNvPr>
          <p:cNvSpPr txBox="1">
            <a:spLocks/>
          </p:cNvSpPr>
          <p:nvPr/>
        </p:nvSpPr>
        <p:spPr>
          <a:xfrm>
            <a:off x="1102619" y="4404852"/>
            <a:ext cx="9989677" cy="1054745"/>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600"/>
              <a:t>27. Katera beseda je skupna tema slikama?</a:t>
            </a:r>
          </a:p>
        </p:txBody>
      </p:sp>
      <p:sp>
        <p:nvSpPr>
          <p:cNvPr id="28" name="Rectangle 27">
            <a:extLst>
              <a:ext uri="{FF2B5EF4-FFF2-40B4-BE49-F238E27FC236}">
                <a16:creationId xmlns:a16="http://schemas.microsoft.com/office/drawing/2014/main" id="{5406BCFE-B7F6-454F-A417-F4ED1B646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4" descr="Slika, ki vsebuje besede preslikava&#10;&#10;Opis je samodejno ustvarjen">
            <a:extLst>
              <a:ext uri="{FF2B5EF4-FFF2-40B4-BE49-F238E27FC236}">
                <a16:creationId xmlns:a16="http://schemas.microsoft.com/office/drawing/2014/main" id="{9F073B11-45BE-5F7E-B4C0-90321977BE6A}"/>
              </a:ext>
            </a:extLst>
          </p:cNvPr>
          <p:cNvPicPr>
            <a:picLocks noChangeAspect="1"/>
          </p:cNvPicPr>
          <p:nvPr/>
        </p:nvPicPr>
        <p:blipFill rotWithShape="1">
          <a:blip r:embed="rId7"/>
          <a:srcRect l="3275" r="13140" b="1"/>
          <a:stretch/>
        </p:blipFill>
        <p:spPr>
          <a:xfrm>
            <a:off x="1776502" y="1257341"/>
            <a:ext cx="4243375" cy="2798064"/>
          </a:xfrm>
          <a:prstGeom prst="rect">
            <a:avLst/>
          </a:prstGeom>
        </p:spPr>
      </p:pic>
      <p:pic>
        <p:nvPicPr>
          <p:cNvPr id="5" name="Slika 5" descr="Slika, ki vsebuje besede narava, celenterati, barvno, greben&#10;&#10;Opis je samodejno ustvarjen">
            <a:extLst>
              <a:ext uri="{FF2B5EF4-FFF2-40B4-BE49-F238E27FC236}">
                <a16:creationId xmlns:a16="http://schemas.microsoft.com/office/drawing/2014/main" id="{875F6AEA-7187-6DA5-8F88-EAA67D7FD808}"/>
              </a:ext>
            </a:extLst>
          </p:cNvPr>
          <p:cNvPicPr>
            <a:picLocks noChangeAspect="1"/>
          </p:cNvPicPr>
          <p:nvPr/>
        </p:nvPicPr>
        <p:blipFill rotWithShape="1">
          <a:blip r:embed="rId8"/>
          <a:srcRect r="7458" b="3"/>
          <a:stretch/>
        </p:blipFill>
        <p:spPr>
          <a:xfrm>
            <a:off x="6180744" y="1257341"/>
            <a:ext cx="4227694" cy="2798064"/>
          </a:xfrm>
          <a:prstGeom prst="rect">
            <a:avLst/>
          </a:prstGeom>
        </p:spPr>
      </p:pic>
      <p:cxnSp>
        <p:nvCxnSpPr>
          <p:cNvPr id="30" name="Straight Connector 29">
            <a:extLst>
              <a:ext uri="{FF2B5EF4-FFF2-40B4-BE49-F238E27FC236}">
                <a16:creationId xmlns:a16="http://schemas.microsoft.com/office/drawing/2014/main" id="{824B523A-1954-40C0-8DD7-EC1D034A7B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PoljeZBesedilom 5">
            <a:extLst>
              <a:ext uri="{FF2B5EF4-FFF2-40B4-BE49-F238E27FC236}">
                <a16:creationId xmlns:a16="http://schemas.microsoft.com/office/drawing/2014/main" id="{4ACF04B1-1D75-F877-0537-D60A18E4A044}"/>
              </a:ext>
            </a:extLst>
          </p:cNvPr>
          <p:cNvSpPr txBox="1"/>
          <p:nvPr/>
        </p:nvSpPr>
        <p:spPr>
          <a:xfrm>
            <a:off x="1219885" y="5464431"/>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DELTA</a:t>
            </a:r>
          </a:p>
        </p:txBody>
      </p:sp>
    </p:spTree>
    <p:extLst>
      <p:ext uri="{BB962C8B-B14F-4D97-AF65-F5344CB8AC3E}">
        <p14:creationId xmlns:p14="http://schemas.microsoft.com/office/powerpoint/2010/main" val="34362334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5E0B5579-1F5C-A21C-CDB8-837C2713A296}"/>
              </a:ext>
            </a:extLst>
          </p:cNvPr>
          <p:cNvSpPr>
            <a:spLocks noGrp="1"/>
          </p:cNvSpPr>
          <p:nvPr/>
        </p:nvSpPr>
        <p:spPr>
          <a:xfrm>
            <a:off x="891436" y="821499"/>
            <a:ext cx="9601200" cy="3333489"/>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sl-SI" dirty="0"/>
              <a:t>55/2.  </a:t>
            </a:r>
            <a:r>
              <a:rPr lang="sl-SI" dirty="0">
                <a:ea typeface="+mj-lt"/>
                <a:cs typeface="+mj-lt"/>
              </a:rPr>
              <a:t>Kako rečemo bumerangu, ki ne prileti nazaj?</a:t>
            </a:r>
          </a:p>
          <a:p>
            <a:endParaRPr lang="sl-SI" dirty="0"/>
          </a:p>
        </p:txBody>
      </p:sp>
      <p:sp>
        <p:nvSpPr>
          <p:cNvPr id="4" name="PoljeZBesedilom 3">
            <a:extLst>
              <a:ext uri="{FF2B5EF4-FFF2-40B4-BE49-F238E27FC236}">
                <a16:creationId xmlns:a16="http://schemas.microsoft.com/office/drawing/2014/main" id="{0B7C02A4-EBD9-8568-E2D6-491F3BA84E3B}"/>
              </a:ext>
            </a:extLst>
          </p:cNvPr>
          <p:cNvSpPr txBox="1"/>
          <p:nvPr/>
        </p:nvSpPr>
        <p:spPr>
          <a:xfrm>
            <a:off x="1299054" y="5187340"/>
            <a:ext cx="4112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600" dirty="0">
                <a:solidFill>
                  <a:srgbClr val="0070C0"/>
                </a:solidFill>
                <a:latin typeface="Sitka Text"/>
              </a:rPr>
              <a:t>PALICA</a:t>
            </a:r>
          </a:p>
        </p:txBody>
      </p:sp>
    </p:spTree>
    <p:extLst>
      <p:ext uri="{BB962C8B-B14F-4D97-AF65-F5344CB8AC3E}">
        <p14:creationId xmlns:p14="http://schemas.microsoft.com/office/powerpoint/2010/main" val="312425222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Širokozaslonsko</PresentationFormat>
  <Slides>114</Slides>
  <Notes>0</Notes>
  <HiddenSlides>0</HiddenSlides>
  <ScaleCrop>false</ScaleCrop>
  <HeadingPairs>
    <vt:vector size="4" baseType="variant">
      <vt:variant>
        <vt:lpstr>Tema</vt:lpstr>
      </vt:variant>
      <vt:variant>
        <vt:i4>1</vt:i4>
      </vt:variant>
      <vt:variant>
        <vt:lpstr>Naslovi diapozitivov</vt:lpstr>
      </vt:variant>
      <vt:variant>
        <vt:i4>114</vt:i4>
      </vt:variant>
    </vt:vector>
  </HeadingPairs>
  <TitlesOfParts>
    <vt:vector size="115" baseType="lpstr">
      <vt:lpstr>Organic</vt:lpstr>
      <vt:lpstr>ASKARI KVIZ</vt:lpstr>
      <vt:lpstr>PowerPointova predstavitev</vt:lpstr>
      <vt:lpstr>PowerPointova predstavitev</vt:lpstr>
      <vt:lpstr>VPRAŠANJA 1.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15. Katero slovensko dobrodelno organizacijo lahko dobimo, če si malo narobe razlagamo spodnjo sliko?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ODGOVORI 1.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15. Katero slovensko dobrodelno organizacijo lahko dobimo, če si malo narobe razlagamo spodnjo sliko?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VPRAŠANJA 2. DEL</vt:lpstr>
      <vt:lpstr>PowerPointova predstavitev</vt:lpstr>
      <vt:lpstr>PowerPointova predstavitev</vt:lpstr>
      <vt:lpstr>PowerPointova predstavitev</vt:lpstr>
      <vt:lpstr>PowerPointova predstavitev</vt:lpstr>
      <vt:lpstr>25. Skozi zgodovino so umetniki pogosto imeli muze, ki so jim dajale navdih za njihova dela, vendar so velikokrat ostale pozabljene. Čigava muza je bila Emile Loiuse Floge?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ODGOVORI 2. DEL</vt:lpstr>
      <vt:lpstr>PowerPointova predstavitev</vt:lpstr>
      <vt:lpstr>PowerPointova predstavitev</vt:lpstr>
      <vt:lpstr>PowerPointova predstavitev</vt:lpstr>
      <vt:lpstr>PowerPointova predstavitev</vt:lpstr>
      <vt:lpstr>25. Skozi zgodovino so umetniki pogosto imeli muze, ki so jim dajale navdih za njihova dela, vendar so velikokrat ostale pozabljene. Čigava muza je bila Emile Loiuse Floge?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
  <cp:revision>414</cp:revision>
  <dcterms:created xsi:type="dcterms:W3CDTF">2023-03-06T09:30:19Z</dcterms:created>
  <dcterms:modified xsi:type="dcterms:W3CDTF">2023-03-31T07:32:13Z</dcterms:modified>
</cp:coreProperties>
</file>