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8" r:id="rId1"/>
  </p:sldMasterIdLst>
  <p:sldIdLst>
    <p:sldId id="262" r:id="rId2"/>
    <p:sldId id="258" r:id="rId3"/>
    <p:sldId id="259" r:id="rId4"/>
    <p:sldId id="263" r:id="rId5"/>
    <p:sldId id="264" r:id="rId6"/>
    <p:sldId id="265" r:id="rId7"/>
    <p:sldId id="266" r:id="rId8"/>
    <p:sldId id="267" r:id="rId9"/>
    <p:sldId id="268" r:id="rId10"/>
    <p:sldId id="269" r:id="rId11"/>
    <p:sldId id="270" r:id="rId12"/>
    <p:sldId id="271" r:id="rId13"/>
    <p:sldId id="272" r:id="rId14"/>
    <p:sldId id="273" r:id="rId15"/>
    <p:sldId id="274" r:id="rId16"/>
    <p:sldId id="276" r:id="rId17"/>
    <p:sldId id="291" r:id="rId18"/>
    <p:sldId id="292" r:id="rId19"/>
    <p:sldId id="277" r:id="rId20"/>
    <p:sldId id="278" r:id="rId21"/>
    <p:sldId id="279" r:id="rId22"/>
    <p:sldId id="280" r:id="rId23"/>
    <p:sldId id="281" r:id="rId24"/>
    <p:sldId id="282" r:id="rId25"/>
    <p:sldId id="283" r:id="rId26"/>
    <p:sldId id="284" r:id="rId27"/>
    <p:sldId id="285" r:id="rId28"/>
    <p:sldId id="286" r:id="rId29"/>
    <p:sldId id="315" r:id="rId30"/>
    <p:sldId id="314" r:id="rId31"/>
    <p:sldId id="313" r:id="rId32"/>
    <p:sldId id="312" r:id="rId33"/>
    <p:sldId id="311" r:id="rId34"/>
    <p:sldId id="310" r:id="rId35"/>
    <p:sldId id="309" r:id="rId36"/>
    <p:sldId id="308" r:id="rId37"/>
    <p:sldId id="307" r:id="rId38"/>
    <p:sldId id="306" r:id="rId39"/>
    <p:sldId id="305" r:id="rId40"/>
    <p:sldId id="304" r:id="rId41"/>
    <p:sldId id="303" r:id="rId42"/>
    <p:sldId id="302" r:id="rId43"/>
    <p:sldId id="301" r:id="rId44"/>
    <p:sldId id="300" r:id="rId45"/>
    <p:sldId id="299" r:id="rId46"/>
    <p:sldId id="298" r:id="rId47"/>
    <p:sldId id="297" r:id="rId48"/>
    <p:sldId id="296" r:id="rId49"/>
    <p:sldId id="295" r:id="rId50"/>
    <p:sldId id="294" r:id="rId51"/>
    <p:sldId id="293" r:id="rId52"/>
    <p:sldId id="287" r:id="rId53"/>
    <p:sldId id="288" r:id="rId54"/>
    <p:sldId id="289" r:id="rId55"/>
    <p:sldId id="316" r:id="rId56"/>
    <p:sldId id="290" r:id="rId57"/>
    <p:sldId id="317" r:id="rId58"/>
    <p:sldId id="318" r:id="rId59"/>
    <p:sldId id="319" r:id="rId60"/>
    <p:sldId id="320" r:id="rId61"/>
    <p:sldId id="321" r:id="rId62"/>
    <p:sldId id="322" r:id="rId63"/>
    <p:sldId id="323" r:id="rId64"/>
    <p:sldId id="324" r:id="rId65"/>
    <p:sldId id="334" r:id="rId66"/>
    <p:sldId id="335" r:id="rId67"/>
    <p:sldId id="325" r:id="rId68"/>
    <p:sldId id="326" r:id="rId69"/>
    <p:sldId id="327" r:id="rId70"/>
    <p:sldId id="328" r:id="rId71"/>
    <p:sldId id="329" r:id="rId72"/>
    <p:sldId id="330" r:id="rId73"/>
    <p:sldId id="331" r:id="rId74"/>
    <p:sldId id="332" r:id="rId75"/>
    <p:sldId id="333" r:id="rId76"/>
    <p:sldId id="337" r:id="rId77"/>
    <p:sldId id="338" r:id="rId78"/>
    <p:sldId id="339" r:id="rId79"/>
    <p:sldId id="361" r:id="rId80"/>
    <p:sldId id="360" r:id="rId81"/>
    <p:sldId id="359" r:id="rId82"/>
    <p:sldId id="358" r:id="rId83"/>
    <p:sldId id="357" r:id="rId84"/>
    <p:sldId id="356" r:id="rId85"/>
    <p:sldId id="355" r:id="rId86"/>
    <p:sldId id="354" r:id="rId87"/>
    <p:sldId id="353" r:id="rId88"/>
    <p:sldId id="352" r:id="rId89"/>
    <p:sldId id="351" r:id="rId90"/>
    <p:sldId id="350" r:id="rId91"/>
    <p:sldId id="349" r:id="rId92"/>
    <p:sldId id="348" r:id="rId93"/>
    <p:sldId id="347" r:id="rId94"/>
    <p:sldId id="346" r:id="rId95"/>
    <p:sldId id="345" r:id="rId96"/>
    <p:sldId id="344" r:id="rId97"/>
    <p:sldId id="343" r:id="rId98"/>
    <p:sldId id="342" r:id="rId99"/>
    <p:sldId id="341" r:id="rId100"/>
    <p:sldId id="340" r:id="rId101"/>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6DDCD7-5188-4E6B-57C7-E3F1D5F1D730}" v="452" dt="2023-02-16T19:49:54.131"/>
    <p1510:client id="{273D4689-4134-3983-A6C4-71170EAFA337}" v="26" dt="2023-03-03T10:55:04.929"/>
    <p1510:client id="{39FD4276-8A69-83BE-2AA4-8867E73EF0B0}" v="54" dt="2023-01-22T10:55:36.543"/>
    <p1510:client id="{454BF5D8-6BFF-0E52-D0A6-563E70DF84CF}" v="517" dt="2023-02-08T23:09:34.445"/>
    <p1510:client id="{7A8CE542-EB52-1943-1599-7106D8FED23E}" v="24" dt="2023-01-21T21:34:39.887"/>
    <p1510:client id="{832F8B90-DD8A-87DC-B8A2-26D9A4D81E1F}" v="1001" dt="2023-02-27T12:30:35.272"/>
    <p1510:client id="{C07E84B3-B22A-EEFB-06F5-45F82812A305}" v="1651" dt="2023-02-27T12:00:43.907"/>
    <p1510:client id="{FF7ADB00-0DA1-7ACC-B46B-FE8A7E899FC9}" v="485" dt="2023-01-23T17:38:38.7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84"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microsoft.com/office/2015/10/relationships/revisionInfo" Target="revisionInfo.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ka Hedžet" userId="S::jaka.hedzet@student.um.si::7e5128a8-54a6-457b-8a29-de78e78661a6" providerId="AD" clId="Web-{39FD4276-8A69-83BE-2AA4-8867E73EF0B0}"/>
    <pc:docChg chg="addSld modSld">
      <pc:chgData name="Jaka Hedžet" userId="S::jaka.hedzet@student.um.si::7e5128a8-54a6-457b-8a29-de78e78661a6" providerId="AD" clId="Web-{39FD4276-8A69-83BE-2AA4-8867E73EF0B0}" dt="2023-01-22T10:55:36.543" v="51" actId="20577"/>
      <pc:docMkLst>
        <pc:docMk/>
      </pc:docMkLst>
      <pc:sldChg chg="modSp">
        <pc:chgData name="Jaka Hedžet" userId="S::jaka.hedzet@student.um.si::7e5128a8-54a6-457b-8a29-de78e78661a6" providerId="AD" clId="Web-{39FD4276-8A69-83BE-2AA4-8867E73EF0B0}" dt="2023-01-22T10:53:20.178" v="6" actId="20577"/>
        <pc:sldMkLst>
          <pc:docMk/>
          <pc:sldMk cId="2239066395" sldId="257"/>
        </pc:sldMkLst>
        <pc:spChg chg="mod">
          <ac:chgData name="Jaka Hedžet" userId="S::jaka.hedzet@student.um.si::7e5128a8-54a6-457b-8a29-de78e78661a6" providerId="AD" clId="Web-{39FD4276-8A69-83BE-2AA4-8867E73EF0B0}" dt="2023-01-22T10:53:20.178" v="6" actId="20577"/>
          <ac:spMkLst>
            <pc:docMk/>
            <pc:sldMk cId="2239066395" sldId="257"/>
            <ac:spMk id="2" creationId="{185B5438-CBA4-B30F-1FBD-E246190C525D}"/>
          </ac:spMkLst>
        </pc:spChg>
      </pc:sldChg>
      <pc:sldChg chg="new">
        <pc:chgData name="Jaka Hedžet" userId="S::jaka.hedzet@student.um.si::7e5128a8-54a6-457b-8a29-de78e78661a6" providerId="AD" clId="Web-{39FD4276-8A69-83BE-2AA4-8867E73EF0B0}" dt="2023-01-22T10:53:25.835" v="7"/>
        <pc:sldMkLst>
          <pc:docMk/>
          <pc:sldMk cId="1913784929" sldId="258"/>
        </pc:sldMkLst>
      </pc:sldChg>
      <pc:sldChg chg="modSp new">
        <pc:chgData name="Jaka Hedžet" userId="S::jaka.hedzet@student.um.si::7e5128a8-54a6-457b-8a29-de78e78661a6" providerId="AD" clId="Web-{39FD4276-8A69-83BE-2AA4-8867E73EF0B0}" dt="2023-01-22T10:53:34.835" v="13" actId="20577"/>
        <pc:sldMkLst>
          <pc:docMk/>
          <pc:sldMk cId="3573864897" sldId="259"/>
        </pc:sldMkLst>
        <pc:spChg chg="mod">
          <ac:chgData name="Jaka Hedžet" userId="S::jaka.hedzet@student.um.si::7e5128a8-54a6-457b-8a29-de78e78661a6" providerId="AD" clId="Web-{39FD4276-8A69-83BE-2AA4-8867E73EF0B0}" dt="2023-01-22T10:53:34.835" v="13" actId="20577"/>
          <ac:spMkLst>
            <pc:docMk/>
            <pc:sldMk cId="3573864897" sldId="259"/>
            <ac:spMk id="2" creationId="{D24BC378-488B-703D-7A3E-7B8E2A13CE19}"/>
          </ac:spMkLst>
        </pc:spChg>
      </pc:sldChg>
      <pc:sldChg chg="modSp new">
        <pc:chgData name="Jaka Hedžet" userId="S::jaka.hedzet@student.um.si::7e5128a8-54a6-457b-8a29-de78e78661a6" providerId="AD" clId="Web-{39FD4276-8A69-83BE-2AA4-8867E73EF0B0}" dt="2023-01-22T10:55:33.667" v="50" actId="1076"/>
        <pc:sldMkLst>
          <pc:docMk/>
          <pc:sldMk cId="342083003" sldId="260"/>
        </pc:sldMkLst>
        <pc:spChg chg="mod">
          <ac:chgData name="Jaka Hedžet" userId="S::jaka.hedzet@student.um.si::7e5128a8-54a6-457b-8a29-de78e78661a6" providerId="AD" clId="Web-{39FD4276-8A69-83BE-2AA4-8867E73EF0B0}" dt="2023-01-22T10:55:33.667" v="50" actId="1076"/>
          <ac:spMkLst>
            <pc:docMk/>
            <pc:sldMk cId="342083003" sldId="260"/>
            <ac:spMk id="2" creationId="{72A20004-5408-3A9B-8CD6-BD3A281C2D39}"/>
          </ac:spMkLst>
        </pc:spChg>
      </pc:sldChg>
      <pc:sldChg chg="modSp new">
        <pc:chgData name="Jaka Hedžet" userId="S::jaka.hedzet@student.um.si::7e5128a8-54a6-457b-8a29-de78e78661a6" providerId="AD" clId="Web-{39FD4276-8A69-83BE-2AA4-8867E73EF0B0}" dt="2023-01-22T10:55:36.543" v="51" actId="20577"/>
        <pc:sldMkLst>
          <pc:docMk/>
          <pc:sldMk cId="2416039291" sldId="261"/>
        </pc:sldMkLst>
        <pc:spChg chg="mod">
          <ac:chgData name="Jaka Hedžet" userId="S::jaka.hedzet@student.um.si::7e5128a8-54a6-457b-8a29-de78e78661a6" providerId="AD" clId="Web-{39FD4276-8A69-83BE-2AA4-8867E73EF0B0}" dt="2023-01-22T10:55:36.543" v="51" actId="20577"/>
          <ac:spMkLst>
            <pc:docMk/>
            <pc:sldMk cId="2416039291" sldId="261"/>
            <ac:spMk id="2" creationId="{2A04FFC7-526B-0E20-053A-172752A6F9CC}"/>
          </ac:spMkLst>
        </pc:spChg>
      </pc:sldChg>
    </pc:docChg>
  </pc:docChgLst>
  <pc:docChgLst>
    <pc:chgData name="Jaka Hedžet" userId="S::jaka.hedzet@student.um.si::7e5128a8-54a6-457b-8a29-de78e78661a6" providerId="AD" clId="Web-{832F8B90-DD8A-87DC-B8A2-26D9A4D81E1F}"/>
    <pc:docChg chg="addSld delSld modSld">
      <pc:chgData name="Jaka Hedžet" userId="S::jaka.hedzet@student.um.si::7e5128a8-54a6-457b-8a29-de78e78661a6" providerId="AD" clId="Web-{832F8B90-DD8A-87DC-B8A2-26D9A4D81E1F}" dt="2023-02-27T12:30:35.272" v="775" actId="1076"/>
      <pc:docMkLst>
        <pc:docMk/>
      </pc:docMkLst>
      <pc:sldChg chg="modSp">
        <pc:chgData name="Jaka Hedžet" userId="S::jaka.hedzet@student.um.si::7e5128a8-54a6-457b-8a29-de78e78661a6" providerId="AD" clId="Web-{832F8B90-DD8A-87DC-B8A2-26D9A4D81E1F}" dt="2023-02-27T12:03:07.581" v="46" actId="20577"/>
        <pc:sldMkLst>
          <pc:docMk/>
          <pc:sldMk cId="304582327" sldId="329"/>
        </pc:sldMkLst>
        <pc:spChg chg="mod">
          <ac:chgData name="Jaka Hedžet" userId="S::jaka.hedzet@student.um.si::7e5128a8-54a6-457b-8a29-de78e78661a6" providerId="AD" clId="Web-{832F8B90-DD8A-87DC-B8A2-26D9A4D81E1F}" dt="2023-02-27T12:03:07.581" v="46" actId="20577"/>
          <ac:spMkLst>
            <pc:docMk/>
            <pc:sldMk cId="304582327" sldId="329"/>
            <ac:spMk id="3" creationId="{987A661F-8FDE-69A1-630D-BF0A4E10A3B7}"/>
          </ac:spMkLst>
        </pc:spChg>
      </pc:sldChg>
      <pc:sldChg chg="addSp modSp mod setBg">
        <pc:chgData name="Jaka Hedžet" userId="S::jaka.hedzet@student.um.si::7e5128a8-54a6-457b-8a29-de78e78661a6" providerId="AD" clId="Web-{832F8B90-DD8A-87DC-B8A2-26D9A4D81E1F}" dt="2023-02-27T12:05:58.587" v="80" actId="14100"/>
        <pc:sldMkLst>
          <pc:docMk/>
          <pc:sldMk cId="3003412277" sldId="330"/>
        </pc:sldMkLst>
        <pc:spChg chg="mod ord">
          <ac:chgData name="Jaka Hedžet" userId="S::jaka.hedzet@student.um.si::7e5128a8-54a6-457b-8a29-de78e78661a6" providerId="AD" clId="Web-{832F8B90-DD8A-87DC-B8A2-26D9A4D81E1F}" dt="2023-02-27T12:05:58.587" v="80" actId="14100"/>
          <ac:spMkLst>
            <pc:docMk/>
            <pc:sldMk cId="3003412277" sldId="330"/>
            <ac:spMk id="3" creationId="{987A661F-8FDE-69A1-630D-BF0A4E10A3B7}"/>
          </ac:spMkLst>
        </pc:spChg>
        <pc:spChg chg="add">
          <ac:chgData name="Jaka Hedžet" userId="S::jaka.hedzet@student.um.si::7e5128a8-54a6-457b-8a29-de78e78661a6" providerId="AD" clId="Web-{832F8B90-DD8A-87DC-B8A2-26D9A4D81E1F}" dt="2023-02-27T12:05:37.898" v="74"/>
          <ac:spMkLst>
            <pc:docMk/>
            <pc:sldMk cId="3003412277" sldId="330"/>
            <ac:spMk id="16" creationId="{572F6A24-139E-4EB5-86D2-431F42EF85CB}"/>
          </ac:spMkLst>
        </pc:spChg>
        <pc:spChg chg="add">
          <ac:chgData name="Jaka Hedžet" userId="S::jaka.hedzet@student.um.si::7e5128a8-54a6-457b-8a29-de78e78661a6" providerId="AD" clId="Web-{832F8B90-DD8A-87DC-B8A2-26D9A4D81E1F}" dt="2023-02-27T12:05:37.898" v="74"/>
          <ac:spMkLst>
            <pc:docMk/>
            <pc:sldMk cId="3003412277" sldId="330"/>
            <ac:spMk id="24" creationId="{C9DA5B05-DD14-4860-AC45-02A8D2EE1AA5}"/>
          </ac:spMkLst>
        </pc:spChg>
        <pc:grpChg chg="add">
          <ac:chgData name="Jaka Hedžet" userId="S::jaka.hedzet@student.um.si::7e5128a8-54a6-457b-8a29-de78e78661a6" providerId="AD" clId="Web-{832F8B90-DD8A-87DC-B8A2-26D9A4D81E1F}" dt="2023-02-27T12:05:37.898" v="74"/>
          <ac:grpSpMkLst>
            <pc:docMk/>
            <pc:sldMk cId="3003412277" sldId="330"/>
            <ac:grpSpMk id="8" creationId="{DFB5D1BB-0703-437B-BD1E-1D07F8A2730B}"/>
          </ac:grpSpMkLst>
        </pc:grpChg>
        <pc:grpChg chg="add">
          <ac:chgData name="Jaka Hedžet" userId="S::jaka.hedzet@student.um.si::7e5128a8-54a6-457b-8a29-de78e78661a6" providerId="AD" clId="Web-{832F8B90-DD8A-87DC-B8A2-26D9A4D81E1F}" dt="2023-02-27T12:05:37.898" v="74"/>
          <ac:grpSpMkLst>
            <pc:docMk/>
            <pc:sldMk cId="3003412277" sldId="330"/>
            <ac:grpSpMk id="18" creationId="{3963AE85-BE5D-4975-BACF-DDDCC9C2ACDE}"/>
          </ac:grpSpMkLst>
        </pc:grpChg>
        <pc:picChg chg="add mod">
          <ac:chgData name="Jaka Hedžet" userId="S::jaka.hedzet@student.um.si::7e5128a8-54a6-457b-8a29-de78e78661a6" providerId="AD" clId="Web-{832F8B90-DD8A-87DC-B8A2-26D9A4D81E1F}" dt="2023-02-27T12:05:37.898" v="74"/>
          <ac:picMkLst>
            <pc:docMk/>
            <pc:sldMk cId="3003412277" sldId="330"/>
            <ac:picMk id="2" creationId="{6070872C-03CC-AF17-6FDB-08797F5EDC0E}"/>
          </ac:picMkLst>
        </pc:picChg>
        <pc:cxnChg chg="add">
          <ac:chgData name="Jaka Hedžet" userId="S::jaka.hedzet@student.um.si::7e5128a8-54a6-457b-8a29-de78e78661a6" providerId="AD" clId="Web-{832F8B90-DD8A-87DC-B8A2-26D9A4D81E1F}" dt="2023-02-27T12:05:37.898" v="74"/>
          <ac:cxnSpMkLst>
            <pc:docMk/>
            <pc:sldMk cId="3003412277" sldId="330"/>
            <ac:cxnSpMk id="14" creationId="{883F92AF-2403-4558-B1D7-72130A1E4BC7}"/>
          </ac:cxnSpMkLst>
        </pc:cxnChg>
        <pc:cxnChg chg="add">
          <ac:chgData name="Jaka Hedžet" userId="S::jaka.hedzet@student.um.si::7e5128a8-54a6-457b-8a29-de78e78661a6" providerId="AD" clId="Web-{832F8B90-DD8A-87DC-B8A2-26D9A4D81E1F}" dt="2023-02-27T12:05:37.898" v="74"/>
          <ac:cxnSpMkLst>
            <pc:docMk/>
            <pc:sldMk cId="3003412277" sldId="330"/>
            <ac:cxnSpMk id="26" creationId="{36BE37AC-AD36-4C42-9B8C-C5500F4E7C63}"/>
          </ac:cxnSpMkLst>
        </pc:cxnChg>
      </pc:sldChg>
      <pc:sldChg chg="modSp">
        <pc:chgData name="Jaka Hedžet" userId="S::jaka.hedzet@student.um.si::7e5128a8-54a6-457b-8a29-de78e78661a6" providerId="AD" clId="Web-{832F8B90-DD8A-87DC-B8A2-26D9A4D81E1F}" dt="2023-02-27T12:28:36.846" v="715" actId="20577"/>
        <pc:sldMkLst>
          <pc:docMk/>
          <pc:sldMk cId="3111612884" sldId="331"/>
        </pc:sldMkLst>
        <pc:spChg chg="mod">
          <ac:chgData name="Jaka Hedžet" userId="S::jaka.hedzet@student.um.si::7e5128a8-54a6-457b-8a29-de78e78661a6" providerId="AD" clId="Web-{832F8B90-DD8A-87DC-B8A2-26D9A4D81E1F}" dt="2023-02-27T12:28:36.846" v="715" actId="20577"/>
          <ac:spMkLst>
            <pc:docMk/>
            <pc:sldMk cId="3111612884" sldId="331"/>
            <ac:spMk id="3" creationId="{987A661F-8FDE-69A1-630D-BF0A4E10A3B7}"/>
          </ac:spMkLst>
        </pc:spChg>
      </pc:sldChg>
      <pc:sldChg chg="modSp">
        <pc:chgData name="Jaka Hedžet" userId="S::jaka.hedzet@student.um.si::7e5128a8-54a6-457b-8a29-de78e78661a6" providerId="AD" clId="Web-{832F8B90-DD8A-87DC-B8A2-26D9A4D81E1F}" dt="2023-02-27T12:15:23.275" v="340" actId="20577"/>
        <pc:sldMkLst>
          <pc:docMk/>
          <pc:sldMk cId="1692189112" sldId="332"/>
        </pc:sldMkLst>
        <pc:spChg chg="mod">
          <ac:chgData name="Jaka Hedžet" userId="S::jaka.hedzet@student.um.si::7e5128a8-54a6-457b-8a29-de78e78661a6" providerId="AD" clId="Web-{832F8B90-DD8A-87DC-B8A2-26D9A4D81E1F}" dt="2023-02-27T12:15:23.275" v="340" actId="20577"/>
          <ac:spMkLst>
            <pc:docMk/>
            <pc:sldMk cId="1692189112" sldId="332"/>
            <ac:spMk id="3" creationId="{987A661F-8FDE-69A1-630D-BF0A4E10A3B7}"/>
          </ac:spMkLst>
        </pc:spChg>
      </pc:sldChg>
      <pc:sldChg chg="addSp modSp">
        <pc:chgData name="Jaka Hedžet" userId="S::jaka.hedzet@student.um.si::7e5128a8-54a6-457b-8a29-de78e78661a6" providerId="AD" clId="Web-{832F8B90-DD8A-87DC-B8A2-26D9A4D81E1F}" dt="2023-02-27T12:17:46.936" v="385" actId="1076"/>
        <pc:sldMkLst>
          <pc:docMk/>
          <pc:sldMk cId="1640037509" sldId="333"/>
        </pc:sldMkLst>
        <pc:spChg chg="mod">
          <ac:chgData name="Jaka Hedžet" userId="S::jaka.hedzet@student.um.si::7e5128a8-54a6-457b-8a29-de78e78661a6" providerId="AD" clId="Web-{832F8B90-DD8A-87DC-B8A2-26D9A4D81E1F}" dt="2023-02-27T12:17:46.764" v="383" actId="20577"/>
          <ac:spMkLst>
            <pc:docMk/>
            <pc:sldMk cId="1640037509" sldId="333"/>
            <ac:spMk id="3" creationId="{987A661F-8FDE-69A1-630D-BF0A4E10A3B7}"/>
          </ac:spMkLst>
        </pc:spChg>
        <pc:picChg chg="add mod">
          <ac:chgData name="Jaka Hedžet" userId="S::jaka.hedzet@student.um.si::7e5128a8-54a6-457b-8a29-de78e78661a6" providerId="AD" clId="Web-{832F8B90-DD8A-87DC-B8A2-26D9A4D81E1F}" dt="2023-02-27T12:17:46.936" v="385" actId="1076"/>
          <ac:picMkLst>
            <pc:docMk/>
            <pc:sldMk cId="1640037509" sldId="333"/>
            <ac:picMk id="2" creationId="{745C4BFA-5CA9-CD2B-0118-52975DF42C27}"/>
          </ac:picMkLst>
        </pc:picChg>
      </pc:sldChg>
      <pc:sldChg chg="new del">
        <pc:chgData name="Jaka Hedžet" userId="S::jaka.hedzet@student.um.si::7e5128a8-54a6-457b-8a29-de78e78661a6" providerId="AD" clId="Web-{832F8B90-DD8A-87DC-B8A2-26D9A4D81E1F}" dt="2023-02-27T12:17:57.468" v="388"/>
        <pc:sldMkLst>
          <pc:docMk/>
          <pc:sldMk cId="3878789123" sldId="336"/>
        </pc:sldMkLst>
      </pc:sldChg>
      <pc:sldChg chg="modSp add replId">
        <pc:chgData name="Jaka Hedžet" userId="S::jaka.hedzet@student.um.si::7e5128a8-54a6-457b-8a29-de78e78661a6" providerId="AD" clId="Web-{832F8B90-DD8A-87DC-B8A2-26D9A4D81E1F}" dt="2023-02-27T12:24:12.526" v="512" actId="20577"/>
        <pc:sldMkLst>
          <pc:docMk/>
          <pc:sldMk cId="4278994653" sldId="337"/>
        </pc:sldMkLst>
        <pc:spChg chg="mod">
          <ac:chgData name="Jaka Hedžet" userId="S::jaka.hedzet@student.um.si::7e5128a8-54a6-457b-8a29-de78e78661a6" providerId="AD" clId="Web-{832F8B90-DD8A-87DC-B8A2-26D9A4D81E1F}" dt="2023-02-27T12:24:12.526" v="512" actId="20577"/>
          <ac:spMkLst>
            <pc:docMk/>
            <pc:sldMk cId="4278994653" sldId="337"/>
            <ac:spMk id="3" creationId="{987A661F-8FDE-69A1-630D-BF0A4E10A3B7}"/>
          </ac:spMkLst>
        </pc:spChg>
      </pc:sldChg>
      <pc:sldChg chg="new">
        <pc:chgData name="Jaka Hedžet" userId="S::jaka.hedzet@student.um.si::7e5128a8-54a6-457b-8a29-de78e78661a6" providerId="AD" clId="Web-{832F8B90-DD8A-87DC-B8A2-26D9A4D81E1F}" dt="2023-02-27T12:24:27.089" v="513"/>
        <pc:sldMkLst>
          <pc:docMk/>
          <pc:sldMk cId="863041308" sldId="338"/>
        </pc:sldMkLst>
      </pc:sldChg>
      <pc:sldChg chg="addSp modSp new mod modClrScheme chgLayout">
        <pc:chgData name="Jaka Hedžet" userId="S::jaka.hedzet@student.um.si::7e5128a8-54a6-457b-8a29-de78e78661a6" providerId="AD" clId="Web-{832F8B90-DD8A-87DC-B8A2-26D9A4D81E1F}" dt="2023-02-27T12:24:53.933" v="546" actId="20577"/>
        <pc:sldMkLst>
          <pc:docMk/>
          <pc:sldMk cId="2975880765" sldId="339"/>
        </pc:sldMkLst>
        <pc:spChg chg="add mod">
          <ac:chgData name="Jaka Hedžet" userId="S::jaka.hedzet@student.um.si::7e5128a8-54a6-457b-8a29-de78e78661a6" providerId="AD" clId="Web-{832F8B90-DD8A-87DC-B8A2-26D9A4D81E1F}" dt="2023-02-27T12:24:53.933" v="546" actId="20577"/>
          <ac:spMkLst>
            <pc:docMk/>
            <pc:sldMk cId="2975880765" sldId="339"/>
            <ac:spMk id="2" creationId="{2FFFC97A-0E02-E076-2DF1-C155C9C2629C}"/>
          </ac:spMkLst>
        </pc:spChg>
      </pc:sldChg>
      <pc:sldChg chg="addSp modSp add replId">
        <pc:chgData name="Jaka Hedžet" userId="S::jaka.hedzet@student.um.si::7e5128a8-54a6-457b-8a29-de78e78661a6" providerId="AD" clId="Web-{832F8B90-DD8A-87DC-B8A2-26D9A4D81E1F}" dt="2023-02-27T12:30:35.272" v="775" actId="1076"/>
        <pc:sldMkLst>
          <pc:docMk/>
          <pc:sldMk cId="3827157360" sldId="340"/>
        </pc:sldMkLst>
        <pc:spChg chg="add mod">
          <ac:chgData name="Jaka Hedžet" userId="S::jaka.hedzet@student.um.si::7e5128a8-54a6-457b-8a29-de78e78661a6" providerId="AD" clId="Web-{832F8B90-DD8A-87DC-B8A2-26D9A4D81E1F}" dt="2023-02-27T12:30:21.896" v="771" actId="1076"/>
          <ac:spMkLst>
            <pc:docMk/>
            <pc:sldMk cId="3827157360" sldId="340"/>
            <ac:spMk id="4" creationId="{166B1B0E-8A2D-9246-D405-C8735D74486D}"/>
          </ac:spMkLst>
        </pc:spChg>
        <pc:picChg chg="add mod">
          <ac:chgData name="Jaka Hedžet" userId="S::jaka.hedzet@student.um.si::7e5128a8-54a6-457b-8a29-de78e78661a6" providerId="AD" clId="Web-{832F8B90-DD8A-87DC-B8A2-26D9A4D81E1F}" dt="2023-02-27T12:30:35.272" v="775" actId="1076"/>
          <ac:picMkLst>
            <pc:docMk/>
            <pc:sldMk cId="3827157360" sldId="340"/>
            <ac:picMk id="5" creationId="{FF5177AE-8721-B30A-56FF-24BC12BC33FA}"/>
          </ac:picMkLst>
        </pc:picChg>
      </pc:sldChg>
      <pc:sldChg chg="addSp modSp add replId">
        <pc:chgData name="Jaka Hedžet" userId="S::jaka.hedzet@student.um.si::7e5128a8-54a6-457b-8a29-de78e78661a6" providerId="AD" clId="Web-{832F8B90-DD8A-87DC-B8A2-26D9A4D81E1F}" dt="2023-02-27T12:29:27.238" v="722" actId="20577"/>
        <pc:sldMkLst>
          <pc:docMk/>
          <pc:sldMk cId="296284148" sldId="341"/>
        </pc:sldMkLst>
        <pc:spChg chg="add mod">
          <ac:chgData name="Jaka Hedžet" userId="S::jaka.hedzet@student.um.si::7e5128a8-54a6-457b-8a29-de78e78661a6" providerId="AD" clId="Web-{832F8B90-DD8A-87DC-B8A2-26D9A4D81E1F}" dt="2023-02-27T12:29:27.238" v="722" actId="20577"/>
          <ac:spMkLst>
            <pc:docMk/>
            <pc:sldMk cId="296284148" sldId="341"/>
            <ac:spMk id="5" creationId="{46CC0B9E-2FA2-152E-BE9D-EC526608CF82}"/>
          </ac:spMkLst>
        </pc:spChg>
      </pc:sldChg>
      <pc:sldChg chg="addSp modSp add replId">
        <pc:chgData name="Jaka Hedžet" userId="S::jaka.hedzet@student.um.si::7e5128a8-54a6-457b-8a29-de78e78661a6" providerId="AD" clId="Web-{832F8B90-DD8A-87DC-B8A2-26D9A4D81E1F}" dt="2023-02-27T12:28:46.847" v="719" actId="20577"/>
        <pc:sldMkLst>
          <pc:docMk/>
          <pc:sldMk cId="1588028287" sldId="342"/>
        </pc:sldMkLst>
        <pc:spChg chg="add mod">
          <ac:chgData name="Jaka Hedžet" userId="S::jaka.hedzet@student.um.si::7e5128a8-54a6-457b-8a29-de78e78661a6" providerId="AD" clId="Web-{832F8B90-DD8A-87DC-B8A2-26D9A4D81E1F}" dt="2023-02-27T12:28:46.847" v="719" actId="20577"/>
          <ac:spMkLst>
            <pc:docMk/>
            <pc:sldMk cId="1588028287" sldId="342"/>
            <ac:spMk id="4" creationId="{31B597B0-B623-3200-5203-104FAD85159C}"/>
          </ac:spMkLst>
        </pc:spChg>
      </pc:sldChg>
      <pc:sldChg chg="addSp modSp add replId">
        <pc:chgData name="Jaka Hedžet" userId="S::jaka.hedzet@student.um.si::7e5128a8-54a6-457b-8a29-de78e78661a6" providerId="AD" clId="Web-{832F8B90-DD8A-87DC-B8A2-26D9A4D81E1F}" dt="2023-02-27T12:28:30.643" v="714" actId="20577"/>
        <pc:sldMkLst>
          <pc:docMk/>
          <pc:sldMk cId="4278213933" sldId="343"/>
        </pc:sldMkLst>
        <pc:spChg chg="mod">
          <ac:chgData name="Jaka Hedžet" userId="S::jaka.hedzet@student.um.si::7e5128a8-54a6-457b-8a29-de78e78661a6" providerId="AD" clId="Web-{832F8B90-DD8A-87DC-B8A2-26D9A4D81E1F}" dt="2023-02-27T12:28:30.643" v="714" actId="20577"/>
          <ac:spMkLst>
            <pc:docMk/>
            <pc:sldMk cId="4278213933" sldId="343"/>
            <ac:spMk id="3" creationId="{987A661F-8FDE-69A1-630D-BF0A4E10A3B7}"/>
          </ac:spMkLst>
        </pc:spChg>
        <pc:spChg chg="add mod">
          <ac:chgData name="Jaka Hedžet" userId="S::jaka.hedzet@student.um.si::7e5128a8-54a6-457b-8a29-de78e78661a6" providerId="AD" clId="Web-{832F8B90-DD8A-87DC-B8A2-26D9A4D81E1F}" dt="2023-02-27T12:28:27.299" v="711" actId="20577"/>
          <ac:spMkLst>
            <pc:docMk/>
            <pc:sldMk cId="4278213933" sldId="343"/>
            <ac:spMk id="4" creationId="{D83E5729-F6C0-1386-DDAF-0D5EE0CAF47C}"/>
          </ac:spMkLst>
        </pc:spChg>
      </pc:sldChg>
      <pc:sldChg chg="addSp modSp add replId">
        <pc:chgData name="Jaka Hedžet" userId="S::jaka.hedzet@student.um.si::7e5128a8-54a6-457b-8a29-de78e78661a6" providerId="AD" clId="Web-{832F8B90-DD8A-87DC-B8A2-26D9A4D81E1F}" dt="2023-02-27T12:28:11.845" v="708" actId="20577"/>
        <pc:sldMkLst>
          <pc:docMk/>
          <pc:sldMk cId="3617480780" sldId="344"/>
        </pc:sldMkLst>
        <pc:spChg chg="add mod">
          <ac:chgData name="Jaka Hedžet" userId="S::jaka.hedzet@student.um.si::7e5128a8-54a6-457b-8a29-de78e78661a6" providerId="AD" clId="Web-{832F8B90-DD8A-87DC-B8A2-26D9A4D81E1F}" dt="2023-02-27T12:28:11.845" v="708" actId="20577"/>
          <ac:spMkLst>
            <pc:docMk/>
            <pc:sldMk cId="3617480780" sldId="344"/>
            <ac:spMk id="5" creationId="{BBD39C22-A744-5F93-E71C-BAC37E66854D}"/>
          </ac:spMkLst>
        </pc:spChg>
      </pc:sldChg>
      <pc:sldChg chg="addSp modSp add replId">
        <pc:chgData name="Jaka Hedžet" userId="S::jaka.hedzet@student.um.si::7e5128a8-54a6-457b-8a29-de78e78661a6" providerId="AD" clId="Web-{832F8B90-DD8A-87DC-B8A2-26D9A4D81E1F}" dt="2023-02-27T12:28:02.455" v="704" actId="20577"/>
        <pc:sldMkLst>
          <pc:docMk/>
          <pc:sldMk cId="2155636360" sldId="345"/>
        </pc:sldMkLst>
        <pc:spChg chg="add mod">
          <ac:chgData name="Jaka Hedžet" userId="S::jaka.hedzet@student.um.si::7e5128a8-54a6-457b-8a29-de78e78661a6" providerId="AD" clId="Web-{832F8B90-DD8A-87DC-B8A2-26D9A4D81E1F}" dt="2023-02-27T12:28:02.455" v="704" actId="20577"/>
          <ac:spMkLst>
            <pc:docMk/>
            <pc:sldMk cId="2155636360" sldId="345"/>
            <ac:spMk id="4" creationId="{F41712C7-F825-6272-7C68-0AFCAAA698A3}"/>
          </ac:spMkLst>
        </pc:spChg>
      </pc:sldChg>
      <pc:sldChg chg="addSp modSp add replId">
        <pc:chgData name="Jaka Hedžet" userId="S::jaka.hedzet@student.um.si::7e5128a8-54a6-457b-8a29-de78e78661a6" providerId="AD" clId="Web-{832F8B90-DD8A-87DC-B8A2-26D9A4D81E1F}" dt="2023-02-27T12:27:56.002" v="698" actId="20577"/>
        <pc:sldMkLst>
          <pc:docMk/>
          <pc:sldMk cId="2267446400" sldId="346"/>
        </pc:sldMkLst>
        <pc:spChg chg="add mod">
          <ac:chgData name="Jaka Hedžet" userId="S::jaka.hedzet@student.um.si::7e5128a8-54a6-457b-8a29-de78e78661a6" providerId="AD" clId="Web-{832F8B90-DD8A-87DC-B8A2-26D9A4D81E1F}" dt="2023-02-27T12:27:56.002" v="698" actId="20577"/>
          <ac:spMkLst>
            <pc:docMk/>
            <pc:sldMk cId="2267446400" sldId="346"/>
            <ac:spMk id="4" creationId="{E613BFD3-A2EF-EA28-805B-E455D20F89B1}"/>
          </ac:spMkLst>
        </pc:spChg>
      </pc:sldChg>
      <pc:sldChg chg="addSp modSp add replId">
        <pc:chgData name="Jaka Hedžet" userId="S::jaka.hedzet@student.um.si::7e5128a8-54a6-457b-8a29-de78e78661a6" providerId="AD" clId="Web-{832F8B90-DD8A-87DC-B8A2-26D9A4D81E1F}" dt="2023-02-27T12:27:51.204" v="696" actId="20577"/>
        <pc:sldMkLst>
          <pc:docMk/>
          <pc:sldMk cId="2877188418" sldId="347"/>
        </pc:sldMkLst>
        <pc:spChg chg="add mod">
          <ac:chgData name="Jaka Hedžet" userId="S::jaka.hedzet@student.um.si::7e5128a8-54a6-457b-8a29-de78e78661a6" providerId="AD" clId="Web-{832F8B90-DD8A-87DC-B8A2-26D9A4D81E1F}" dt="2023-02-27T12:27:51.204" v="696" actId="20577"/>
          <ac:spMkLst>
            <pc:docMk/>
            <pc:sldMk cId="2877188418" sldId="347"/>
            <ac:spMk id="4" creationId="{E713900D-63C7-856A-CE49-050C0AB9A0CE}"/>
          </ac:spMkLst>
        </pc:spChg>
      </pc:sldChg>
      <pc:sldChg chg="addSp modSp add replId">
        <pc:chgData name="Jaka Hedžet" userId="S::jaka.hedzet@student.um.si::7e5128a8-54a6-457b-8a29-de78e78661a6" providerId="AD" clId="Web-{832F8B90-DD8A-87DC-B8A2-26D9A4D81E1F}" dt="2023-02-27T12:27:43.610" v="690" actId="20577"/>
        <pc:sldMkLst>
          <pc:docMk/>
          <pc:sldMk cId="3835457131" sldId="348"/>
        </pc:sldMkLst>
        <pc:spChg chg="add mod">
          <ac:chgData name="Jaka Hedžet" userId="S::jaka.hedzet@student.um.si::7e5128a8-54a6-457b-8a29-de78e78661a6" providerId="AD" clId="Web-{832F8B90-DD8A-87DC-B8A2-26D9A4D81E1F}" dt="2023-02-27T12:27:43.610" v="690" actId="20577"/>
          <ac:spMkLst>
            <pc:docMk/>
            <pc:sldMk cId="3835457131" sldId="348"/>
            <ac:spMk id="4" creationId="{13FA297F-09CB-CA9A-3A72-86CA0C8CA67E}"/>
          </ac:spMkLst>
        </pc:spChg>
      </pc:sldChg>
      <pc:sldChg chg="addSp modSp add replId">
        <pc:chgData name="Jaka Hedžet" userId="S::jaka.hedzet@student.um.si::7e5128a8-54a6-457b-8a29-de78e78661a6" providerId="AD" clId="Web-{832F8B90-DD8A-87DC-B8A2-26D9A4D81E1F}" dt="2023-02-27T12:27:38.782" v="687" actId="20577"/>
        <pc:sldMkLst>
          <pc:docMk/>
          <pc:sldMk cId="38685291" sldId="349"/>
        </pc:sldMkLst>
        <pc:spChg chg="add mod">
          <ac:chgData name="Jaka Hedžet" userId="S::jaka.hedzet@student.um.si::7e5128a8-54a6-457b-8a29-de78e78661a6" providerId="AD" clId="Web-{832F8B90-DD8A-87DC-B8A2-26D9A4D81E1F}" dt="2023-02-27T12:27:38.782" v="687" actId="20577"/>
          <ac:spMkLst>
            <pc:docMk/>
            <pc:sldMk cId="38685291" sldId="349"/>
            <ac:spMk id="4" creationId="{E760F095-50C7-2B1F-38EE-4C198AD5AC97}"/>
          </ac:spMkLst>
        </pc:spChg>
      </pc:sldChg>
      <pc:sldChg chg="addSp modSp add replId">
        <pc:chgData name="Jaka Hedžet" userId="S::jaka.hedzet@student.um.si::7e5128a8-54a6-457b-8a29-de78e78661a6" providerId="AD" clId="Web-{832F8B90-DD8A-87DC-B8A2-26D9A4D81E1F}" dt="2023-02-27T12:27:31.766" v="678" actId="20577"/>
        <pc:sldMkLst>
          <pc:docMk/>
          <pc:sldMk cId="2149124134" sldId="350"/>
        </pc:sldMkLst>
        <pc:spChg chg="add mod">
          <ac:chgData name="Jaka Hedžet" userId="S::jaka.hedzet@student.um.si::7e5128a8-54a6-457b-8a29-de78e78661a6" providerId="AD" clId="Web-{832F8B90-DD8A-87DC-B8A2-26D9A4D81E1F}" dt="2023-02-27T12:27:31.766" v="678" actId="20577"/>
          <ac:spMkLst>
            <pc:docMk/>
            <pc:sldMk cId="2149124134" sldId="350"/>
            <ac:spMk id="5" creationId="{D57997F3-B430-37EE-637D-5B1AF5AF4759}"/>
          </ac:spMkLst>
        </pc:spChg>
      </pc:sldChg>
      <pc:sldChg chg="addSp modSp add replId">
        <pc:chgData name="Jaka Hedžet" userId="S::jaka.hedzet@student.um.si::7e5128a8-54a6-457b-8a29-de78e78661a6" providerId="AD" clId="Web-{832F8B90-DD8A-87DC-B8A2-26D9A4D81E1F}" dt="2023-02-27T12:27:13.172" v="666" actId="20577"/>
        <pc:sldMkLst>
          <pc:docMk/>
          <pc:sldMk cId="533331591" sldId="351"/>
        </pc:sldMkLst>
        <pc:spChg chg="add mod">
          <ac:chgData name="Jaka Hedžet" userId="S::jaka.hedzet@student.um.si::7e5128a8-54a6-457b-8a29-de78e78661a6" providerId="AD" clId="Web-{832F8B90-DD8A-87DC-B8A2-26D9A4D81E1F}" dt="2023-02-27T12:27:13.172" v="666" actId="20577"/>
          <ac:spMkLst>
            <pc:docMk/>
            <pc:sldMk cId="533331591" sldId="351"/>
            <ac:spMk id="5" creationId="{035D77CA-52E5-63A9-89E5-42B29E896A8F}"/>
          </ac:spMkLst>
        </pc:spChg>
      </pc:sldChg>
      <pc:sldChg chg="addSp delSp add replId">
        <pc:chgData name="Jaka Hedžet" userId="S::jaka.hedzet@student.um.si::7e5128a8-54a6-457b-8a29-de78e78661a6" providerId="AD" clId="Web-{832F8B90-DD8A-87DC-B8A2-26D9A4D81E1F}" dt="2023-02-27T12:26:48.952" v="638"/>
        <pc:sldMkLst>
          <pc:docMk/>
          <pc:sldMk cId="2382316997" sldId="352"/>
        </pc:sldMkLst>
        <pc:spChg chg="add del">
          <ac:chgData name="Jaka Hedžet" userId="S::jaka.hedzet@student.um.si::7e5128a8-54a6-457b-8a29-de78e78661a6" providerId="AD" clId="Web-{832F8B90-DD8A-87DC-B8A2-26D9A4D81E1F}" dt="2023-02-27T12:26:48.952" v="638"/>
          <ac:spMkLst>
            <pc:docMk/>
            <pc:sldMk cId="2382316997" sldId="352"/>
            <ac:spMk id="4" creationId="{77FE950B-03ED-B24E-ECEB-80CE50B36D4D}"/>
          </ac:spMkLst>
        </pc:spChg>
      </pc:sldChg>
      <pc:sldChg chg="addSp delSp modSp add replId">
        <pc:chgData name="Jaka Hedžet" userId="S::jaka.hedzet@student.um.si::7e5128a8-54a6-457b-8a29-de78e78661a6" providerId="AD" clId="Web-{832F8B90-DD8A-87DC-B8A2-26D9A4D81E1F}" dt="2023-02-27T12:26:37.905" v="636"/>
        <pc:sldMkLst>
          <pc:docMk/>
          <pc:sldMk cId="1900244884" sldId="353"/>
        </pc:sldMkLst>
        <pc:spChg chg="add mod">
          <ac:chgData name="Jaka Hedžet" userId="S::jaka.hedzet@student.um.si::7e5128a8-54a6-457b-8a29-de78e78661a6" providerId="AD" clId="Web-{832F8B90-DD8A-87DC-B8A2-26D9A4D81E1F}" dt="2023-02-27T12:26:31.686" v="634" actId="20577"/>
          <ac:spMkLst>
            <pc:docMk/>
            <pc:sldMk cId="1900244884" sldId="353"/>
            <ac:spMk id="4" creationId="{FB5CEDAC-90AC-E4DD-C7A1-97DE522E42A9}"/>
          </ac:spMkLst>
        </pc:spChg>
        <pc:spChg chg="add del">
          <ac:chgData name="Jaka Hedžet" userId="S::jaka.hedzet@student.um.si::7e5128a8-54a6-457b-8a29-de78e78661a6" providerId="AD" clId="Web-{832F8B90-DD8A-87DC-B8A2-26D9A4D81E1F}" dt="2023-02-27T12:26:37.905" v="636"/>
          <ac:spMkLst>
            <pc:docMk/>
            <pc:sldMk cId="1900244884" sldId="353"/>
            <ac:spMk id="6" creationId="{C5FA0663-0E6C-2B4A-3360-782CCE63CF3B}"/>
          </ac:spMkLst>
        </pc:spChg>
      </pc:sldChg>
      <pc:sldChg chg="addSp modSp add replId">
        <pc:chgData name="Jaka Hedžet" userId="S::jaka.hedzet@student.um.si::7e5128a8-54a6-457b-8a29-de78e78661a6" providerId="AD" clId="Web-{832F8B90-DD8A-87DC-B8A2-26D9A4D81E1F}" dt="2023-02-27T12:26:24.092" v="626" actId="20577"/>
        <pc:sldMkLst>
          <pc:docMk/>
          <pc:sldMk cId="1572377366" sldId="354"/>
        </pc:sldMkLst>
        <pc:spChg chg="add mod">
          <ac:chgData name="Jaka Hedžet" userId="S::jaka.hedzet@student.um.si::7e5128a8-54a6-457b-8a29-de78e78661a6" providerId="AD" clId="Web-{832F8B90-DD8A-87DC-B8A2-26D9A4D81E1F}" dt="2023-02-27T12:26:24.092" v="626" actId="20577"/>
          <ac:spMkLst>
            <pc:docMk/>
            <pc:sldMk cId="1572377366" sldId="354"/>
            <ac:spMk id="4" creationId="{991FCDC7-B0AF-0766-591C-FCD51AEE3647}"/>
          </ac:spMkLst>
        </pc:spChg>
      </pc:sldChg>
      <pc:sldChg chg="addSp modSp add replId">
        <pc:chgData name="Jaka Hedžet" userId="S::jaka.hedzet@student.um.si::7e5128a8-54a6-457b-8a29-de78e78661a6" providerId="AD" clId="Web-{832F8B90-DD8A-87DC-B8A2-26D9A4D81E1F}" dt="2023-02-27T12:26:17.279" v="620" actId="20577"/>
        <pc:sldMkLst>
          <pc:docMk/>
          <pc:sldMk cId="3419135289" sldId="355"/>
        </pc:sldMkLst>
        <pc:spChg chg="add mod">
          <ac:chgData name="Jaka Hedžet" userId="S::jaka.hedzet@student.um.si::7e5128a8-54a6-457b-8a29-de78e78661a6" providerId="AD" clId="Web-{832F8B90-DD8A-87DC-B8A2-26D9A4D81E1F}" dt="2023-02-27T12:26:17.279" v="620" actId="20577"/>
          <ac:spMkLst>
            <pc:docMk/>
            <pc:sldMk cId="3419135289" sldId="355"/>
            <ac:spMk id="4" creationId="{EE9C6865-A206-FC8D-3B7C-7FFC37DB259C}"/>
          </ac:spMkLst>
        </pc:spChg>
      </pc:sldChg>
      <pc:sldChg chg="addSp modSp add replId">
        <pc:chgData name="Jaka Hedžet" userId="S::jaka.hedzet@student.um.si::7e5128a8-54a6-457b-8a29-de78e78661a6" providerId="AD" clId="Web-{832F8B90-DD8A-87DC-B8A2-26D9A4D81E1F}" dt="2023-02-27T12:26:12.530" v="617" actId="20577"/>
        <pc:sldMkLst>
          <pc:docMk/>
          <pc:sldMk cId="101623980" sldId="356"/>
        </pc:sldMkLst>
        <pc:spChg chg="add mod">
          <ac:chgData name="Jaka Hedžet" userId="S::jaka.hedzet@student.um.si::7e5128a8-54a6-457b-8a29-de78e78661a6" providerId="AD" clId="Web-{832F8B90-DD8A-87DC-B8A2-26D9A4D81E1F}" dt="2023-02-27T12:26:12.530" v="617" actId="20577"/>
          <ac:spMkLst>
            <pc:docMk/>
            <pc:sldMk cId="101623980" sldId="356"/>
            <ac:spMk id="5" creationId="{F3C6EB6C-7C61-7210-D4ED-9AC0D40EBCFA}"/>
          </ac:spMkLst>
        </pc:spChg>
      </pc:sldChg>
      <pc:sldChg chg="addSp modSp add replId">
        <pc:chgData name="Jaka Hedžet" userId="S::jaka.hedzet@student.um.si::7e5128a8-54a6-457b-8a29-de78e78661a6" providerId="AD" clId="Web-{832F8B90-DD8A-87DC-B8A2-26D9A4D81E1F}" dt="2023-02-27T12:25:56.763" v="606" actId="20577"/>
        <pc:sldMkLst>
          <pc:docMk/>
          <pc:sldMk cId="2320475406" sldId="357"/>
        </pc:sldMkLst>
        <pc:spChg chg="add mod">
          <ac:chgData name="Jaka Hedžet" userId="S::jaka.hedzet@student.um.si::7e5128a8-54a6-457b-8a29-de78e78661a6" providerId="AD" clId="Web-{832F8B90-DD8A-87DC-B8A2-26D9A4D81E1F}" dt="2023-02-27T12:25:56.763" v="606" actId="20577"/>
          <ac:spMkLst>
            <pc:docMk/>
            <pc:sldMk cId="2320475406" sldId="357"/>
            <ac:spMk id="4" creationId="{3CD647D4-6846-C647-48D5-6DC5542B3EFD}"/>
          </ac:spMkLst>
        </pc:spChg>
      </pc:sldChg>
      <pc:sldChg chg="addSp modSp add replId">
        <pc:chgData name="Jaka Hedžet" userId="S::jaka.hedzet@student.um.si::7e5128a8-54a6-457b-8a29-de78e78661a6" providerId="AD" clId="Web-{832F8B90-DD8A-87DC-B8A2-26D9A4D81E1F}" dt="2023-02-27T12:25:45.466" v="602" actId="20577"/>
        <pc:sldMkLst>
          <pc:docMk/>
          <pc:sldMk cId="1097914335" sldId="358"/>
        </pc:sldMkLst>
        <pc:spChg chg="add mod">
          <ac:chgData name="Jaka Hedžet" userId="S::jaka.hedzet@student.um.si::7e5128a8-54a6-457b-8a29-de78e78661a6" providerId="AD" clId="Web-{832F8B90-DD8A-87DC-B8A2-26D9A4D81E1F}" dt="2023-02-27T12:25:45.466" v="602" actId="20577"/>
          <ac:spMkLst>
            <pc:docMk/>
            <pc:sldMk cId="1097914335" sldId="358"/>
            <ac:spMk id="7" creationId="{5228CEBF-0897-1A64-3736-9630BCA80B31}"/>
          </ac:spMkLst>
        </pc:spChg>
      </pc:sldChg>
      <pc:sldChg chg="addSp modSp add replId">
        <pc:chgData name="Jaka Hedžet" userId="S::jaka.hedzet@student.um.si::7e5128a8-54a6-457b-8a29-de78e78661a6" providerId="AD" clId="Web-{832F8B90-DD8A-87DC-B8A2-26D9A4D81E1F}" dt="2023-02-27T12:25:35.294" v="584" actId="20577"/>
        <pc:sldMkLst>
          <pc:docMk/>
          <pc:sldMk cId="3642117110" sldId="359"/>
        </pc:sldMkLst>
        <pc:spChg chg="add mod">
          <ac:chgData name="Jaka Hedžet" userId="S::jaka.hedzet@student.um.si::7e5128a8-54a6-457b-8a29-de78e78661a6" providerId="AD" clId="Web-{832F8B90-DD8A-87DC-B8A2-26D9A4D81E1F}" dt="2023-02-27T12:25:35.294" v="584" actId="20577"/>
          <ac:spMkLst>
            <pc:docMk/>
            <pc:sldMk cId="3642117110" sldId="359"/>
            <ac:spMk id="4" creationId="{628FA9FB-04DB-C365-7B26-24CC73C1AD6C}"/>
          </ac:spMkLst>
        </pc:spChg>
      </pc:sldChg>
      <pc:sldChg chg="addSp modSp add replId">
        <pc:chgData name="Jaka Hedžet" userId="S::jaka.hedzet@student.um.si::7e5128a8-54a6-457b-8a29-de78e78661a6" providerId="AD" clId="Web-{832F8B90-DD8A-87DC-B8A2-26D9A4D81E1F}" dt="2023-02-27T12:25:27.825" v="577" actId="20577"/>
        <pc:sldMkLst>
          <pc:docMk/>
          <pc:sldMk cId="3643473242" sldId="360"/>
        </pc:sldMkLst>
        <pc:spChg chg="add mod">
          <ac:chgData name="Jaka Hedžet" userId="S::jaka.hedzet@student.um.si::7e5128a8-54a6-457b-8a29-de78e78661a6" providerId="AD" clId="Web-{832F8B90-DD8A-87DC-B8A2-26D9A4D81E1F}" dt="2023-02-27T12:25:27.825" v="577" actId="20577"/>
          <ac:spMkLst>
            <pc:docMk/>
            <pc:sldMk cId="3643473242" sldId="360"/>
            <ac:spMk id="5" creationId="{E26B62F1-62C0-A7E4-C035-44589BD3C5C6}"/>
          </ac:spMkLst>
        </pc:spChg>
      </pc:sldChg>
      <pc:sldChg chg="addSp modSp add replId">
        <pc:chgData name="Jaka Hedžet" userId="S::jaka.hedzet@student.um.si::7e5128a8-54a6-457b-8a29-de78e78661a6" providerId="AD" clId="Web-{832F8B90-DD8A-87DC-B8A2-26D9A4D81E1F}" dt="2023-02-27T12:25:19.762" v="565" actId="20577"/>
        <pc:sldMkLst>
          <pc:docMk/>
          <pc:sldMk cId="2891959400" sldId="361"/>
        </pc:sldMkLst>
        <pc:spChg chg="add mod">
          <ac:chgData name="Jaka Hedžet" userId="S::jaka.hedzet@student.um.si::7e5128a8-54a6-457b-8a29-de78e78661a6" providerId="AD" clId="Web-{832F8B90-DD8A-87DC-B8A2-26D9A4D81E1F}" dt="2023-02-27T12:25:19.762" v="565" actId="20577"/>
          <ac:spMkLst>
            <pc:docMk/>
            <pc:sldMk cId="2891959400" sldId="361"/>
            <ac:spMk id="7" creationId="{2F821919-02C3-D65D-D17E-6767E8213561}"/>
          </ac:spMkLst>
        </pc:spChg>
      </pc:sldChg>
    </pc:docChg>
  </pc:docChgLst>
  <pc:docChgLst>
    <pc:chgData name="Jaka Hedžet" userId="S::jaka.hedzet@student.um.si::7e5128a8-54a6-457b-8a29-de78e78661a6" providerId="AD" clId="Web-{176DDCD7-5188-4E6B-57C7-E3F1D5F1D730}"/>
    <pc:docChg chg="modSld">
      <pc:chgData name="Jaka Hedžet" userId="S::jaka.hedzet@student.um.si::7e5128a8-54a6-457b-8a29-de78e78661a6" providerId="AD" clId="Web-{176DDCD7-5188-4E6B-57C7-E3F1D5F1D730}" dt="2023-02-16T19:49:54.131" v="448" actId="1076"/>
      <pc:docMkLst>
        <pc:docMk/>
      </pc:docMkLst>
      <pc:sldChg chg="addSp modSp">
        <pc:chgData name="Jaka Hedžet" userId="S::jaka.hedzet@student.um.si::7e5128a8-54a6-457b-8a29-de78e78661a6" providerId="AD" clId="Web-{176DDCD7-5188-4E6B-57C7-E3F1D5F1D730}" dt="2023-02-16T17:03:43.505" v="98" actId="20577"/>
        <pc:sldMkLst>
          <pc:docMk/>
          <pc:sldMk cId="4190616953" sldId="278"/>
        </pc:sldMkLst>
        <pc:spChg chg="add mod">
          <ac:chgData name="Jaka Hedžet" userId="S::jaka.hedzet@student.um.si::7e5128a8-54a6-457b-8a29-de78e78661a6" providerId="AD" clId="Web-{176DDCD7-5188-4E6B-57C7-E3F1D5F1D730}" dt="2023-02-16T17:03:43.505" v="98" actId="20577"/>
          <ac:spMkLst>
            <pc:docMk/>
            <pc:sldMk cId="4190616953" sldId="278"/>
            <ac:spMk id="3" creationId="{A24D970A-C592-E276-7A5E-591634CD5C4A}"/>
          </ac:spMkLst>
        </pc:spChg>
      </pc:sldChg>
      <pc:sldChg chg="addSp delSp modSp mod setBg">
        <pc:chgData name="Jaka Hedžet" userId="S::jaka.hedzet@student.um.si::7e5128a8-54a6-457b-8a29-de78e78661a6" providerId="AD" clId="Web-{176DDCD7-5188-4E6B-57C7-E3F1D5F1D730}" dt="2023-02-16T17:09:05.889" v="148" actId="1076"/>
        <pc:sldMkLst>
          <pc:docMk/>
          <pc:sldMk cId="3841854142" sldId="279"/>
        </pc:sldMkLst>
        <pc:spChg chg="add mod">
          <ac:chgData name="Jaka Hedžet" userId="S::jaka.hedzet@student.um.si::7e5128a8-54a6-457b-8a29-de78e78661a6" providerId="AD" clId="Web-{176DDCD7-5188-4E6B-57C7-E3F1D5F1D730}" dt="2023-02-16T17:05:00.320" v="115" actId="20577"/>
          <ac:spMkLst>
            <pc:docMk/>
            <pc:sldMk cId="3841854142" sldId="279"/>
            <ac:spMk id="3" creationId="{C19EB7EC-5B79-6CC0-0804-10B643C3AB05}"/>
          </ac:spMkLst>
        </pc:spChg>
        <pc:spChg chg="add mod">
          <ac:chgData name="Jaka Hedžet" userId="S::jaka.hedzet@student.um.si::7e5128a8-54a6-457b-8a29-de78e78661a6" providerId="AD" clId="Web-{176DDCD7-5188-4E6B-57C7-E3F1D5F1D730}" dt="2023-02-16T17:09:05.889" v="148" actId="1076"/>
          <ac:spMkLst>
            <pc:docMk/>
            <pc:sldMk cId="3841854142" sldId="279"/>
            <ac:spMk id="6" creationId="{9CDABF0C-CB2D-6FDF-E0DD-59BF91EE92EC}"/>
          </ac:spMkLst>
        </pc:spChg>
        <pc:spChg chg="add mod">
          <ac:chgData name="Jaka Hedžet" userId="S::jaka.hedzet@student.um.si::7e5128a8-54a6-457b-8a29-de78e78661a6" providerId="AD" clId="Web-{176DDCD7-5188-4E6B-57C7-E3F1D5F1D730}" dt="2023-02-16T17:07:49.918" v="136"/>
          <ac:spMkLst>
            <pc:docMk/>
            <pc:sldMk cId="3841854142" sldId="279"/>
            <ac:spMk id="7" creationId="{403C5D67-92BD-5908-78BA-32C6D20A25C4}"/>
          </ac:spMkLst>
        </pc:spChg>
        <pc:spChg chg="add del mod">
          <ac:chgData name="Jaka Hedžet" userId="S::jaka.hedzet@student.um.si::7e5128a8-54a6-457b-8a29-de78e78661a6" providerId="AD" clId="Web-{176DDCD7-5188-4E6B-57C7-E3F1D5F1D730}" dt="2023-02-16T17:08:28.310" v="140"/>
          <ac:spMkLst>
            <pc:docMk/>
            <pc:sldMk cId="3841854142" sldId="279"/>
            <ac:spMk id="8" creationId="{CC4C622B-137C-BC84-1E80-F3CF6BC31ABB}"/>
          </ac:spMkLst>
        </pc:spChg>
        <pc:spChg chg="add mod">
          <ac:chgData name="Jaka Hedžet" userId="S::jaka.hedzet@student.um.si::7e5128a8-54a6-457b-8a29-de78e78661a6" providerId="AD" clId="Web-{176DDCD7-5188-4E6B-57C7-E3F1D5F1D730}" dt="2023-02-16T17:08:44.170" v="146" actId="14100"/>
          <ac:spMkLst>
            <pc:docMk/>
            <pc:sldMk cId="3841854142" sldId="279"/>
            <ac:spMk id="14" creationId="{9F423150-8F62-C6B7-7765-C70717B2B3E3}"/>
          </ac:spMkLst>
        </pc:spChg>
        <pc:spChg chg="add">
          <ac:chgData name="Jaka Hedžet" userId="S::jaka.hedzet@student.um.si::7e5128a8-54a6-457b-8a29-de78e78661a6" providerId="AD" clId="Web-{176DDCD7-5188-4E6B-57C7-E3F1D5F1D730}" dt="2023-02-16T17:04:48.460" v="112"/>
          <ac:spMkLst>
            <pc:docMk/>
            <pc:sldMk cId="3841854142" sldId="279"/>
            <ac:spMk id="17" creationId="{9401732C-37EE-4B98-A709-9530173F3802}"/>
          </ac:spMkLst>
        </pc:spChg>
        <pc:grpChg chg="add">
          <ac:chgData name="Jaka Hedžet" userId="S::jaka.hedzet@student.um.si::7e5128a8-54a6-457b-8a29-de78e78661a6" providerId="AD" clId="Web-{176DDCD7-5188-4E6B-57C7-E3F1D5F1D730}" dt="2023-02-16T17:04:48.460" v="112"/>
          <ac:grpSpMkLst>
            <pc:docMk/>
            <pc:sldMk cId="3841854142" sldId="279"/>
            <ac:grpSpMk id="9" creationId="{749C117F-F390-437B-ADB0-57E87EFF34F5}"/>
          </ac:grpSpMkLst>
        </pc:grpChg>
        <pc:grpChg chg="add">
          <ac:chgData name="Jaka Hedžet" userId="S::jaka.hedzet@student.um.si::7e5128a8-54a6-457b-8a29-de78e78661a6" providerId="AD" clId="Web-{176DDCD7-5188-4E6B-57C7-E3F1D5F1D730}" dt="2023-02-16T17:04:48.460" v="112"/>
          <ac:grpSpMkLst>
            <pc:docMk/>
            <pc:sldMk cId="3841854142" sldId="279"/>
            <ac:grpSpMk id="19" creationId="{654E48C8-2A00-4C54-BC9C-B18EE49E9C13}"/>
          </ac:grpSpMkLst>
        </pc:grpChg>
        <pc:picChg chg="add mod">
          <ac:chgData name="Jaka Hedžet" userId="S::jaka.hedzet@student.um.si::7e5128a8-54a6-457b-8a29-de78e78661a6" providerId="AD" clId="Web-{176DDCD7-5188-4E6B-57C7-E3F1D5F1D730}" dt="2023-02-16T17:05:04.226" v="117" actId="1076"/>
          <ac:picMkLst>
            <pc:docMk/>
            <pc:sldMk cId="3841854142" sldId="279"/>
            <ac:picMk id="4" creationId="{0F7A337E-1AF2-0EAC-B99A-876D309307A6}"/>
          </ac:picMkLst>
        </pc:picChg>
        <pc:picChg chg="add del mod modCrop">
          <ac:chgData name="Jaka Hedžet" userId="S::jaka.hedzet@student.um.si::7e5128a8-54a6-457b-8a29-de78e78661a6" providerId="AD" clId="Web-{176DDCD7-5188-4E6B-57C7-E3F1D5F1D730}" dt="2023-02-16T17:07:01.495" v="128"/>
          <ac:picMkLst>
            <pc:docMk/>
            <pc:sldMk cId="3841854142" sldId="279"/>
            <ac:picMk id="5" creationId="{7AC7C4D9-35C1-E105-63B4-D1EAC97BAFAF}"/>
          </ac:picMkLst>
        </pc:picChg>
        <pc:cxnChg chg="add">
          <ac:chgData name="Jaka Hedžet" userId="S::jaka.hedzet@student.um.si::7e5128a8-54a6-457b-8a29-de78e78661a6" providerId="AD" clId="Web-{176DDCD7-5188-4E6B-57C7-E3F1D5F1D730}" dt="2023-02-16T17:04:48.460" v="112"/>
          <ac:cxnSpMkLst>
            <pc:docMk/>
            <pc:sldMk cId="3841854142" sldId="279"/>
            <ac:cxnSpMk id="15" creationId="{20742BC3-654B-4E41-9A6A-73A42E477639}"/>
          </ac:cxnSpMkLst>
        </pc:cxnChg>
      </pc:sldChg>
      <pc:sldChg chg="addSp modSp">
        <pc:chgData name="Jaka Hedžet" userId="S::jaka.hedzet@student.um.si::7e5128a8-54a6-457b-8a29-de78e78661a6" providerId="AD" clId="Web-{176DDCD7-5188-4E6B-57C7-E3F1D5F1D730}" dt="2023-02-16T19:33:37.276" v="182" actId="20577"/>
        <pc:sldMkLst>
          <pc:docMk/>
          <pc:sldMk cId="593856993" sldId="280"/>
        </pc:sldMkLst>
        <pc:spChg chg="add mod">
          <ac:chgData name="Jaka Hedžet" userId="S::jaka.hedzet@student.um.si::7e5128a8-54a6-457b-8a29-de78e78661a6" providerId="AD" clId="Web-{176DDCD7-5188-4E6B-57C7-E3F1D5F1D730}" dt="2023-02-16T19:33:37.276" v="182" actId="20577"/>
          <ac:spMkLst>
            <pc:docMk/>
            <pc:sldMk cId="593856993" sldId="280"/>
            <ac:spMk id="3" creationId="{7D3921FC-C220-FC73-EB71-5724084ABD1E}"/>
          </ac:spMkLst>
        </pc:spChg>
      </pc:sldChg>
      <pc:sldChg chg="addSp modSp">
        <pc:chgData name="Jaka Hedžet" userId="S::jaka.hedzet@student.um.si::7e5128a8-54a6-457b-8a29-de78e78661a6" providerId="AD" clId="Web-{176DDCD7-5188-4E6B-57C7-E3F1D5F1D730}" dt="2023-02-16T19:35:32.029" v="234" actId="20577"/>
        <pc:sldMkLst>
          <pc:docMk/>
          <pc:sldMk cId="592400483" sldId="281"/>
        </pc:sldMkLst>
        <pc:spChg chg="add mod">
          <ac:chgData name="Jaka Hedžet" userId="S::jaka.hedzet@student.um.si::7e5128a8-54a6-457b-8a29-de78e78661a6" providerId="AD" clId="Web-{176DDCD7-5188-4E6B-57C7-E3F1D5F1D730}" dt="2023-02-16T19:35:32.029" v="234" actId="20577"/>
          <ac:spMkLst>
            <pc:docMk/>
            <pc:sldMk cId="592400483" sldId="281"/>
            <ac:spMk id="3" creationId="{75644A87-E0D9-BEDA-F316-C49737F322B6}"/>
          </ac:spMkLst>
        </pc:spChg>
      </pc:sldChg>
      <pc:sldChg chg="addSp delSp modSp">
        <pc:chgData name="Jaka Hedžet" userId="S::jaka.hedzet@student.um.si::7e5128a8-54a6-457b-8a29-de78e78661a6" providerId="AD" clId="Web-{176DDCD7-5188-4E6B-57C7-E3F1D5F1D730}" dt="2023-02-16T19:39:36.989" v="324" actId="20577"/>
        <pc:sldMkLst>
          <pc:docMk/>
          <pc:sldMk cId="853902575" sldId="282"/>
        </pc:sldMkLst>
        <pc:spChg chg="add mod">
          <ac:chgData name="Jaka Hedžet" userId="S::jaka.hedzet@student.um.si::7e5128a8-54a6-457b-8a29-de78e78661a6" providerId="AD" clId="Web-{176DDCD7-5188-4E6B-57C7-E3F1D5F1D730}" dt="2023-02-16T19:39:36.989" v="324" actId="20577"/>
          <ac:spMkLst>
            <pc:docMk/>
            <pc:sldMk cId="853902575" sldId="282"/>
            <ac:spMk id="3" creationId="{987A661F-8FDE-69A1-630D-BF0A4E10A3B7}"/>
          </ac:spMkLst>
        </pc:spChg>
        <pc:spChg chg="add del">
          <ac:chgData name="Jaka Hedžet" userId="S::jaka.hedzet@student.um.si::7e5128a8-54a6-457b-8a29-de78e78661a6" providerId="AD" clId="Web-{176DDCD7-5188-4E6B-57C7-E3F1D5F1D730}" dt="2023-02-16T19:37:57.158" v="252"/>
          <ac:spMkLst>
            <pc:docMk/>
            <pc:sldMk cId="853902575" sldId="282"/>
            <ac:spMk id="5" creationId="{E93235AA-8CC3-F749-6515-15E311CD3826}"/>
          </ac:spMkLst>
        </pc:spChg>
      </pc:sldChg>
      <pc:sldChg chg="addSp modSp">
        <pc:chgData name="Jaka Hedžet" userId="S::jaka.hedzet@student.um.si::7e5128a8-54a6-457b-8a29-de78e78661a6" providerId="AD" clId="Web-{176DDCD7-5188-4E6B-57C7-E3F1D5F1D730}" dt="2023-02-16T19:44:10.215" v="408" actId="20577"/>
        <pc:sldMkLst>
          <pc:docMk/>
          <pc:sldMk cId="1104263555" sldId="283"/>
        </pc:sldMkLst>
        <pc:spChg chg="add mod">
          <ac:chgData name="Jaka Hedžet" userId="S::jaka.hedzet@student.um.si::7e5128a8-54a6-457b-8a29-de78e78661a6" providerId="AD" clId="Web-{176DDCD7-5188-4E6B-57C7-E3F1D5F1D730}" dt="2023-02-16T19:44:10.215" v="408" actId="20577"/>
          <ac:spMkLst>
            <pc:docMk/>
            <pc:sldMk cId="1104263555" sldId="283"/>
            <ac:spMk id="3" creationId="{BA9C1C25-FAF5-7DD2-3ADA-17549434D4ED}"/>
          </ac:spMkLst>
        </pc:spChg>
      </pc:sldChg>
      <pc:sldChg chg="addSp modSp mod setBg">
        <pc:chgData name="Jaka Hedžet" userId="S::jaka.hedzet@student.um.si::7e5128a8-54a6-457b-8a29-de78e78661a6" providerId="AD" clId="Web-{176DDCD7-5188-4E6B-57C7-E3F1D5F1D730}" dt="2023-02-16T19:49:54.131" v="448" actId="1076"/>
        <pc:sldMkLst>
          <pc:docMk/>
          <pc:sldMk cId="1913615574" sldId="284"/>
        </pc:sldMkLst>
        <pc:spChg chg="add mod">
          <ac:chgData name="Jaka Hedžet" userId="S::jaka.hedzet@student.um.si::7e5128a8-54a6-457b-8a29-de78e78661a6" providerId="AD" clId="Web-{176DDCD7-5188-4E6B-57C7-E3F1D5F1D730}" dt="2023-02-16T19:49:28.568" v="445" actId="20577"/>
          <ac:spMkLst>
            <pc:docMk/>
            <pc:sldMk cId="1913615574" sldId="284"/>
            <ac:spMk id="3" creationId="{2DD2FB40-99EB-224C-A230-356207DD95A9}"/>
          </ac:spMkLst>
        </pc:spChg>
        <pc:spChg chg="add">
          <ac:chgData name="Jaka Hedžet" userId="S::jaka.hedzet@student.um.si::7e5128a8-54a6-457b-8a29-de78e78661a6" providerId="AD" clId="Web-{176DDCD7-5188-4E6B-57C7-E3F1D5F1D730}" dt="2023-02-16T19:49:21.677" v="438"/>
          <ac:spMkLst>
            <pc:docMk/>
            <pc:sldMk cId="1913615574" sldId="284"/>
            <ac:spMk id="19" creationId="{D652EAB3-B5F2-4AA3-B954-26F38AC67FD6}"/>
          </ac:spMkLst>
        </pc:spChg>
        <pc:spChg chg="add">
          <ac:chgData name="Jaka Hedžet" userId="S::jaka.hedzet@student.um.si::7e5128a8-54a6-457b-8a29-de78e78661a6" providerId="AD" clId="Web-{176DDCD7-5188-4E6B-57C7-E3F1D5F1D730}" dt="2023-02-16T19:49:21.677" v="438"/>
          <ac:spMkLst>
            <pc:docMk/>
            <pc:sldMk cId="1913615574" sldId="284"/>
            <ac:spMk id="27" creationId="{C300DC63-2D52-4801-A37C-086809168F40}"/>
          </ac:spMkLst>
        </pc:spChg>
        <pc:grpChg chg="add">
          <ac:chgData name="Jaka Hedžet" userId="S::jaka.hedzet@student.um.si::7e5128a8-54a6-457b-8a29-de78e78661a6" providerId="AD" clId="Web-{176DDCD7-5188-4E6B-57C7-E3F1D5F1D730}" dt="2023-02-16T19:49:21.677" v="438"/>
          <ac:grpSpMkLst>
            <pc:docMk/>
            <pc:sldMk cId="1913615574" sldId="284"/>
            <ac:grpSpMk id="11" creationId="{E00ED58B-CEC5-4786-807F-E4D0A90B9081}"/>
          </ac:grpSpMkLst>
        </pc:grpChg>
        <pc:grpChg chg="add">
          <ac:chgData name="Jaka Hedžet" userId="S::jaka.hedzet@student.um.si::7e5128a8-54a6-457b-8a29-de78e78661a6" providerId="AD" clId="Web-{176DDCD7-5188-4E6B-57C7-E3F1D5F1D730}" dt="2023-02-16T19:49:21.677" v="438"/>
          <ac:grpSpMkLst>
            <pc:docMk/>
            <pc:sldMk cId="1913615574" sldId="284"/>
            <ac:grpSpMk id="21" creationId="{BAD2BE7F-3E20-4AC6-9CFC-41A82B7E7D4B}"/>
          </ac:grpSpMkLst>
        </pc:grpChg>
        <pc:picChg chg="add mod">
          <ac:chgData name="Jaka Hedžet" userId="S::jaka.hedzet@student.um.si::7e5128a8-54a6-457b-8a29-de78e78661a6" providerId="AD" clId="Web-{176DDCD7-5188-4E6B-57C7-E3F1D5F1D730}" dt="2023-02-16T19:49:51.834" v="447" actId="1076"/>
          <ac:picMkLst>
            <pc:docMk/>
            <pc:sldMk cId="1913615574" sldId="284"/>
            <ac:picMk id="4" creationId="{79FD9778-0572-5E73-423D-E8C0C97B8547}"/>
          </ac:picMkLst>
        </pc:picChg>
        <pc:picChg chg="add mod">
          <ac:chgData name="Jaka Hedžet" userId="S::jaka.hedzet@student.um.si::7e5128a8-54a6-457b-8a29-de78e78661a6" providerId="AD" clId="Web-{176DDCD7-5188-4E6B-57C7-E3F1D5F1D730}" dt="2023-02-16T19:49:54.131" v="448" actId="1076"/>
          <ac:picMkLst>
            <pc:docMk/>
            <pc:sldMk cId="1913615574" sldId="284"/>
            <ac:picMk id="5" creationId="{04171F06-44FB-E3DF-3EEC-E1EDF4192C7D}"/>
          </ac:picMkLst>
        </pc:picChg>
        <pc:picChg chg="add mod ord">
          <ac:chgData name="Jaka Hedžet" userId="S::jaka.hedzet@student.um.si::7e5128a8-54a6-457b-8a29-de78e78661a6" providerId="AD" clId="Web-{176DDCD7-5188-4E6B-57C7-E3F1D5F1D730}" dt="2023-02-16T19:49:21.677" v="438"/>
          <ac:picMkLst>
            <pc:docMk/>
            <pc:sldMk cId="1913615574" sldId="284"/>
            <ac:picMk id="6" creationId="{D31F364B-ACDE-BEB2-CB5B-6FB55DC6F442}"/>
          </ac:picMkLst>
        </pc:picChg>
        <pc:cxnChg chg="add">
          <ac:chgData name="Jaka Hedžet" userId="S::jaka.hedzet@student.um.si::7e5128a8-54a6-457b-8a29-de78e78661a6" providerId="AD" clId="Web-{176DDCD7-5188-4E6B-57C7-E3F1D5F1D730}" dt="2023-02-16T19:49:21.677" v="438"/>
          <ac:cxnSpMkLst>
            <pc:docMk/>
            <pc:sldMk cId="1913615574" sldId="284"/>
            <ac:cxnSpMk id="17" creationId="{FE334D75-621B-40C8-8B6E-F7444F8C0FF6}"/>
          </ac:cxnSpMkLst>
        </pc:cxnChg>
        <pc:cxnChg chg="add">
          <ac:chgData name="Jaka Hedžet" userId="S::jaka.hedzet@student.um.si::7e5128a8-54a6-457b-8a29-de78e78661a6" providerId="AD" clId="Web-{176DDCD7-5188-4E6B-57C7-E3F1D5F1D730}" dt="2023-02-16T19:49:21.677" v="438"/>
          <ac:cxnSpMkLst>
            <pc:docMk/>
            <pc:sldMk cId="1913615574" sldId="284"/>
            <ac:cxnSpMk id="29" creationId="{29310625-7B00-47AC-8816-DB1D867D4CFD}"/>
          </ac:cxnSpMkLst>
        </pc:cxnChg>
      </pc:sldChg>
    </pc:docChg>
  </pc:docChgLst>
  <pc:docChgLst>
    <pc:chgData name="Jaka Hedžet" userId="S::jaka.hedzet@student.um.si::7e5128a8-54a6-457b-8a29-de78e78661a6" providerId="AD" clId="Web-{C07E84B3-B22A-EEFB-06F5-45F82812A305}"/>
    <pc:docChg chg="addSld modSld">
      <pc:chgData name="Jaka Hedžet" userId="S::jaka.hedzet@student.um.si::7e5128a8-54a6-457b-8a29-de78e78661a6" providerId="AD" clId="Web-{C07E84B3-B22A-EEFB-06F5-45F82812A305}" dt="2023-02-27T12:00:43.907" v="1482" actId="20577"/>
      <pc:docMkLst>
        <pc:docMk/>
      </pc:docMkLst>
      <pc:sldChg chg="addSp delSp modSp">
        <pc:chgData name="Jaka Hedžet" userId="S::jaka.hedzet@student.um.si::7e5128a8-54a6-457b-8a29-de78e78661a6" providerId="AD" clId="Web-{C07E84B3-B22A-EEFB-06F5-45F82812A305}" dt="2023-02-27T10:33:53.809" v="164" actId="14100"/>
        <pc:sldMkLst>
          <pc:docMk/>
          <pc:sldMk cId="3841854142" sldId="279"/>
        </pc:sldMkLst>
        <pc:spChg chg="del">
          <ac:chgData name="Jaka Hedžet" userId="S::jaka.hedzet@student.um.si::7e5128a8-54a6-457b-8a29-de78e78661a6" providerId="AD" clId="Web-{C07E84B3-B22A-EEFB-06F5-45F82812A305}" dt="2023-02-27T10:33:45.512" v="161"/>
          <ac:spMkLst>
            <pc:docMk/>
            <pc:sldMk cId="3841854142" sldId="279"/>
            <ac:spMk id="6" creationId="{9CDABF0C-CB2D-6FDF-E0DD-59BF91EE92EC}"/>
          </ac:spMkLst>
        </pc:spChg>
        <pc:spChg chg="del">
          <ac:chgData name="Jaka Hedžet" userId="S::jaka.hedzet@student.um.si::7e5128a8-54a6-457b-8a29-de78e78661a6" providerId="AD" clId="Web-{C07E84B3-B22A-EEFB-06F5-45F82812A305}" dt="2023-02-27T10:33:44.855" v="160"/>
          <ac:spMkLst>
            <pc:docMk/>
            <pc:sldMk cId="3841854142" sldId="279"/>
            <ac:spMk id="7" creationId="{403C5D67-92BD-5908-78BA-32C6D20A25C4}"/>
          </ac:spMkLst>
        </pc:spChg>
        <pc:spChg chg="del">
          <ac:chgData name="Jaka Hedžet" userId="S::jaka.hedzet@student.um.si::7e5128a8-54a6-457b-8a29-de78e78661a6" providerId="AD" clId="Web-{C07E84B3-B22A-EEFB-06F5-45F82812A305}" dt="2023-02-27T10:33:45.949" v="162"/>
          <ac:spMkLst>
            <pc:docMk/>
            <pc:sldMk cId="3841854142" sldId="279"/>
            <ac:spMk id="14" creationId="{9F423150-8F62-C6B7-7765-C70717B2B3E3}"/>
          </ac:spMkLst>
        </pc:spChg>
        <pc:picChg chg="del">
          <ac:chgData name="Jaka Hedžet" userId="S::jaka.hedzet@student.um.si::7e5128a8-54a6-457b-8a29-de78e78661a6" providerId="AD" clId="Web-{C07E84B3-B22A-EEFB-06F5-45F82812A305}" dt="2023-02-27T10:33:43.590" v="159"/>
          <ac:picMkLst>
            <pc:docMk/>
            <pc:sldMk cId="3841854142" sldId="279"/>
            <ac:picMk id="4" creationId="{0F7A337E-1AF2-0EAC-B99A-876D309307A6}"/>
          </ac:picMkLst>
        </pc:picChg>
        <pc:picChg chg="add mod">
          <ac:chgData name="Jaka Hedžet" userId="S::jaka.hedzet@student.um.si::7e5128a8-54a6-457b-8a29-de78e78661a6" providerId="AD" clId="Web-{C07E84B3-B22A-EEFB-06F5-45F82812A305}" dt="2023-02-27T10:33:53.809" v="164" actId="14100"/>
          <ac:picMkLst>
            <pc:docMk/>
            <pc:sldMk cId="3841854142" sldId="279"/>
            <ac:picMk id="5" creationId="{655185BB-26AD-912F-676E-48B449CF44E7}"/>
          </ac:picMkLst>
        </pc:picChg>
      </pc:sldChg>
      <pc:sldChg chg="addSp modSp mod modClrScheme chgLayout">
        <pc:chgData name="Jaka Hedžet" userId="S::jaka.hedzet@student.um.si::7e5128a8-54a6-457b-8a29-de78e78661a6" providerId="AD" clId="Web-{C07E84B3-B22A-EEFB-06F5-45F82812A305}" dt="2023-02-27T10:26:40.855" v="27" actId="20577"/>
        <pc:sldMkLst>
          <pc:docMk/>
          <pc:sldMk cId="527934424" sldId="286"/>
        </pc:sldMkLst>
        <pc:spChg chg="add mod">
          <ac:chgData name="Jaka Hedžet" userId="S::jaka.hedzet@student.um.si::7e5128a8-54a6-457b-8a29-de78e78661a6" providerId="AD" clId="Web-{C07E84B3-B22A-EEFB-06F5-45F82812A305}" dt="2023-02-27T10:26:40.855" v="27" actId="20577"/>
          <ac:spMkLst>
            <pc:docMk/>
            <pc:sldMk cId="527934424" sldId="286"/>
            <ac:spMk id="2" creationId="{4FBC3796-098A-7826-3246-CCCB39FE1EAA}"/>
          </ac:spMkLst>
        </pc:spChg>
      </pc:sldChg>
      <pc:sldChg chg="addSp modSp mod modClrScheme chgLayout">
        <pc:chgData name="Jaka Hedžet" userId="S::jaka.hedzet@student.um.si::7e5128a8-54a6-457b-8a29-de78e78661a6" providerId="AD" clId="Web-{C07E84B3-B22A-EEFB-06F5-45F82812A305}" dt="2023-02-27T10:36:57.916" v="200" actId="20577"/>
        <pc:sldMkLst>
          <pc:docMk/>
          <pc:sldMk cId="3293857788" sldId="288"/>
        </pc:sldMkLst>
        <pc:spChg chg="add mod">
          <ac:chgData name="Jaka Hedžet" userId="S::jaka.hedzet@student.um.si::7e5128a8-54a6-457b-8a29-de78e78661a6" providerId="AD" clId="Web-{C07E84B3-B22A-EEFB-06F5-45F82812A305}" dt="2023-02-27T10:36:57.916" v="200" actId="20577"/>
          <ac:spMkLst>
            <pc:docMk/>
            <pc:sldMk cId="3293857788" sldId="288"/>
            <ac:spMk id="2" creationId="{43627A1E-2FC2-1BDA-E8E4-D3485CFCBDA3}"/>
          </ac:spMkLst>
        </pc:spChg>
      </pc:sldChg>
      <pc:sldChg chg="addSp modSp">
        <pc:chgData name="Jaka Hedžet" userId="S::jaka.hedzet@student.um.si::7e5128a8-54a6-457b-8a29-de78e78661a6" providerId="AD" clId="Web-{C07E84B3-B22A-EEFB-06F5-45F82812A305}" dt="2023-02-27T10:44:43.747" v="330" actId="1076"/>
        <pc:sldMkLst>
          <pc:docMk/>
          <pc:sldMk cId="1337050617" sldId="290"/>
        </pc:sldMkLst>
        <pc:spChg chg="add mod">
          <ac:chgData name="Jaka Hedžet" userId="S::jaka.hedzet@student.um.si::7e5128a8-54a6-457b-8a29-de78e78661a6" providerId="AD" clId="Web-{C07E84B3-B22A-EEFB-06F5-45F82812A305}" dt="2023-02-27T10:44:08.885" v="322" actId="20577"/>
          <ac:spMkLst>
            <pc:docMk/>
            <pc:sldMk cId="1337050617" sldId="290"/>
            <ac:spMk id="3" creationId="{F86EA90A-BB8B-56C1-A568-65A402ACA675}"/>
          </ac:spMkLst>
        </pc:spChg>
        <pc:picChg chg="add mod">
          <ac:chgData name="Jaka Hedžet" userId="S::jaka.hedzet@student.um.si::7e5128a8-54a6-457b-8a29-de78e78661a6" providerId="AD" clId="Web-{C07E84B3-B22A-EEFB-06F5-45F82812A305}" dt="2023-02-27T10:44:43.747" v="330" actId="1076"/>
          <ac:picMkLst>
            <pc:docMk/>
            <pc:sldMk cId="1337050617" sldId="290"/>
            <ac:picMk id="4" creationId="{406712FE-F993-52F8-0746-5A327DE00C58}"/>
          </ac:picMkLst>
        </pc:picChg>
      </pc:sldChg>
      <pc:sldChg chg="addSp modSp add replId">
        <pc:chgData name="Jaka Hedžet" userId="S::jaka.hedzet@student.um.si::7e5128a8-54a6-457b-8a29-de78e78661a6" providerId="AD" clId="Web-{C07E84B3-B22A-EEFB-06F5-45F82812A305}" dt="2023-02-27T10:36:41.884" v="196" actId="20577"/>
        <pc:sldMkLst>
          <pc:docMk/>
          <pc:sldMk cId="3890259206" sldId="293"/>
        </pc:sldMkLst>
        <pc:spChg chg="add mod">
          <ac:chgData name="Jaka Hedžet" userId="S::jaka.hedzet@student.um.si::7e5128a8-54a6-457b-8a29-de78e78661a6" providerId="AD" clId="Web-{C07E84B3-B22A-EEFB-06F5-45F82812A305}" dt="2023-02-27T10:36:41.884" v="196" actId="20577"/>
          <ac:spMkLst>
            <pc:docMk/>
            <pc:sldMk cId="3890259206" sldId="293"/>
            <ac:spMk id="7" creationId="{63624E24-8B3C-9380-E2C9-8477460BA8F1}"/>
          </ac:spMkLst>
        </pc:spChg>
      </pc:sldChg>
      <pc:sldChg chg="addSp modSp add replId">
        <pc:chgData name="Jaka Hedžet" userId="S::jaka.hedzet@student.um.si::7e5128a8-54a6-457b-8a29-de78e78661a6" providerId="AD" clId="Web-{C07E84B3-B22A-EEFB-06F5-45F82812A305}" dt="2023-02-27T10:36:31.430" v="192" actId="20577"/>
        <pc:sldMkLst>
          <pc:docMk/>
          <pc:sldMk cId="228991364" sldId="294"/>
        </pc:sldMkLst>
        <pc:spChg chg="add mod">
          <ac:chgData name="Jaka Hedžet" userId="S::jaka.hedzet@student.um.si::7e5128a8-54a6-457b-8a29-de78e78661a6" providerId="AD" clId="Web-{C07E84B3-B22A-EEFB-06F5-45F82812A305}" dt="2023-02-27T10:36:31.430" v="192" actId="20577"/>
          <ac:spMkLst>
            <pc:docMk/>
            <pc:sldMk cId="228991364" sldId="294"/>
            <ac:spMk id="4" creationId="{24B6C818-D062-38F1-84E0-8F79744B59F0}"/>
          </ac:spMkLst>
        </pc:spChg>
      </pc:sldChg>
      <pc:sldChg chg="addSp modSp add replId">
        <pc:chgData name="Jaka Hedžet" userId="S::jaka.hedzet@student.um.si::7e5128a8-54a6-457b-8a29-de78e78661a6" providerId="AD" clId="Web-{C07E84B3-B22A-EEFB-06F5-45F82812A305}" dt="2023-02-27T10:36:06.319" v="178" actId="20577"/>
        <pc:sldMkLst>
          <pc:docMk/>
          <pc:sldMk cId="3303510521" sldId="295"/>
        </pc:sldMkLst>
        <pc:spChg chg="add mod">
          <ac:chgData name="Jaka Hedžet" userId="S::jaka.hedzet@student.um.si::7e5128a8-54a6-457b-8a29-de78e78661a6" providerId="AD" clId="Web-{C07E84B3-B22A-EEFB-06F5-45F82812A305}" dt="2023-02-27T10:36:06.319" v="178" actId="20577"/>
          <ac:spMkLst>
            <pc:docMk/>
            <pc:sldMk cId="3303510521" sldId="295"/>
            <ac:spMk id="4" creationId="{311CE78E-B29A-A64D-1CCB-2195329B6D64}"/>
          </ac:spMkLst>
        </pc:spChg>
      </pc:sldChg>
      <pc:sldChg chg="addSp modSp add replId">
        <pc:chgData name="Jaka Hedžet" userId="S::jaka.hedzet@student.um.si::7e5128a8-54a6-457b-8a29-de78e78661a6" providerId="AD" clId="Web-{C07E84B3-B22A-EEFB-06F5-45F82812A305}" dt="2023-02-27T10:35:57.646" v="175" actId="20577"/>
        <pc:sldMkLst>
          <pc:docMk/>
          <pc:sldMk cId="1663296553" sldId="296"/>
        </pc:sldMkLst>
        <pc:spChg chg="add mod">
          <ac:chgData name="Jaka Hedžet" userId="S::jaka.hedzet@student.um.si::7e5128a8-54a6-457b-8a29-de78e78661a6" providerId="AD" clId="Web-{C07E84B3-B22A-EEFB-06F5-45F82812A305}" dt="2023-02-27T10:35:57.646" v="175" actId="20577"/>
          <ac:spMkLst>
            <pc:docMk/>
            <pc:sldMk cId="1663296553" sldId="296"/>
            <ac:spMk id="4" creationId="{A4F40874-E003-8917-37B2-A20EC9AFC701}"/>
          </ac:spMkLst>
        </pc:spChg>
      </pc:sldChg>
      <pc:sldChg chg="addSp modSp add replId">
        <pc:chgData name="Jaka Hedžet" userId="S::jaka.hedzet@student.um.si::7e5128a8-54a6-457b-8a29-de78e78661a6" providerId="AD" clId="Web-{C07E84B3-B22A-EEFB-06F5-45F82812A305}" dt="2023-02-27T10:35:47.739" v="173" actId="20577"/>
        <pc:sldMkLst>
          <pc:docMk/>
          <pc:sldMk cId="3017665521" sldId="297"/>
        </pc:sldMkLst>
        <pc:spChg chg="add mod">
          <ac:chgData name="Jaka Hedžet" userId="S::jaka.hedzet@student.um.si::7e5128a8-54a6-457b-8a29-de78e78661a6" providerId="AD" clId="Web-{C07E84B3-B22A-EEFB-06F5-45F82812A305}" dt="2023-02-27T10:35:47.739" v="173" actId="20577"/>
          <ac:spMkLst>
            <pc:docMk/>
            <pc:sldMk cId="3017665521" sldId="297"/>
            <ac:spMk id="4" creationId="{3D8FF00C-F93B-4E61-C695-ED91025A9FE3}"/>
          </ac:spMkLst>
        </pc:spChg>
      </pc:sldChg>
      <pc:sldChg chg="addSp delSp modSp add replId">
        <pc:chgData name="Jaka Hedžet" userId="S::jaka.hedzet@student.um.si::7e5128a8-54a6-457b-8a29-de78e78661a6" providerId="AD" clId="Web-{C07E84B3-B22A-EEFB-06F5-45F82812A305}" dt="2023-02-27T10:33:35.808" v="158"/>
        <pc:sldMkLst>
          <pc:docMk/>
          <pc:sldMk cId="3296334585" sldId="298"/>
        </pc:sldMkLst>
        <pc:spChg chg="add mod">
          <ac:chgData name="Jaka Hedžet" userId="S::jaka.hedzet@student.um.si::7e5128a8-54a6-457b-8a29-de78e78661a6" providerId="AD" clId="Web-{C07E84B3-B22A-EEFB-06F5-45F82812A305}" dt="2023-02-27T10:32:58.430" v="149" actId="20577"/>
          <ac:spMkLst>
            <pc:docMk/>
            <pc:sldMk cId="3296334585" sldId="298"/>
            <ac:spMk id="5" creationId="{84EAFF99-9F27-0610-BC42-D0F3BD4F6505}"/>
          </ac:spMkLst>
        </pc:spChg>
        <pc:spChg chg="del">
          <ac:chgData name="Jaka Hedžet" userId="S::jaka.hedzet@student.um.si::7e5128a8-54a6-457b-8a29-de78e78661a6" providerId="AD" clId="Web-{C07E84B3-B22A-EEFB-06F5-45F82812A305}" dt="2023-02-27T10:33:04.509" v="152"/>
          <ac:spMkLst>
            <pc:docMk/>
            <pc:sldMk cId="3296334585" sldId="298"/>
            <ac:spMk id="6" creationId="{9CDABF0C-CB2D-6FDF-E0DD-59BF91EE92EC}"/>
          </ac:spMkLst>
        </pc:spChg>
        <pc:spChg chg="del">
          <ac:chgData name="Jaka Hedžet" userId="S::jaka.hedzet@student.um.si::7e5128a8-54a6-457b-8a29-de78e78661a6" providerId="AD" clId="Web-{C07E84B3-B22A-EEFB-06F5-45F82812A305}" dt="2023-02-27T10:33:05.602" v="153"/>
          <ac:spMkLst>
            <pc:docMk/>
            <pc:sldMk cId="3296334585" sldId="298"/>
            <ac:spMk id="7" creationId="{403C5D67-92BD-5908-78BA-32C6D20A25C4}"/>
          </ac:spMkLst>
        </pc:spChg>
        <pc:spChg chg="del">
          <ac:chgData name="Jaka Hedžet" userId="S::jaka.hedzet@student.um.si::7e5128a8-54a6-457b-8a29-de78e78661a6" providerId="AD" clId="Web-{C07E84B3-B22A-EEFB-06F5-45F82812A305}" dt="2023-02-27T10:33:03.680" v="151"/>
          <ac:spMkLst>
            <pc:docMk/>
            <pc:sldMk cId="3296334585" sldId="298"/>
            <ac:spMk id="14" creationId="{9F423150-8F62-C6B7-7765-C70717B2B3E3}"/>
          </ac:spMkLst>
        </pc:spChg>
        <pc:picChg chg="del">
          <ac:chgData name="Jaka Hedžet" userId="S::jaka.hedzet@student.um.si::7e5128a8-54a6-457b-8a29-de78e78661a6" providerId="AD" clId="Web-{C07E84B3-B22A-EEFB-06F5-45F82812A305}" dt="2023-02-27T10:32:59.508" v="150"/>
          <ac:picMkLst>
            <pc:docMk/>
            <pc:sldMk cId="3296334585" sldId="298"/>
            <ac:picMk id="4" creationId="{0F7A337E-1AF2-0EAC-B99A-876D309307A6}"/>
          </ac:picMkLst>
        </pc:picChg>
        <pc:picChg chg="add mod modCrop">
          <ac:chgData name="Jaka Hedžet" userId="S::jaka.hedzet@student.um.si::7e5128a8-54a6-457b-8a29-de78e78661a6" providerId="AD" clId="Web-{C07E84B3-B22A-EEFB-06F5-45F82812A305}" dt="2023-02-27T10:33:35.808" v="158"/>
          <ac:picMkLst>
            <pc:docMk/>
            <pc:sldMk cId="3296334585" sldId="298"/>
            <ac:picMk id="8" creationId="{EA2C9DCD-95B1-4274-B1E9-5447133D2A61}"/>
          </ac:picMkLst>
        </pc:picChg>
      </pc:sldChg>
      <pc:sldChg chg="addSp modSp add replId">
        <pc:chgData name="Jaka Hedžet" userId="S::jaka.hedzet@student.um.si::7e5128a8-54a6-457b-8a29-de78e78661a6" providerId="AD" clId="Web-{C07E84B3-B22A-EEFB-06F5-45F82812A305}" dt="2023-02-27T10:31:45.050" v="146" actId="20577"/>
        <pc:sldMkLst>
          <pc:docMk/>
          <pc:sldMk cId="1197071211" sldId="299"/>
        </pc:sldMkLst>
        <pc:spChg chg="add mod">
          <ac:chgData name="Jaka Hedžet" userId="S::jaka.hedzet@student.um.si::7e5128a8-54a6-457b-8a29-de78e78661a6" providerId="AD" clId="Web-{C07E84B3-B22A-EEFB-06F5-45F82812A305}" dt="2023-02-27T10:31:45.050" v="146" actId="20577"/>
          <ac:spMkLst>
            <pc:docMk/>
            <pc:sldMk cId="1197071211" sldId="299"/>
            <ac:spMk id="4" creationId="{F1ADDFC2-4934-07F3-3299-58216CDE73CD}"/>
          </ac:spMkLst>
        </pc:spChg>
      </pc:sldChg>
      <pc:sldChg chg="addSp modSp add replId">
        <pc:chgData name="Jaka Hedžet" userId="S::jaka.hedzet@student.um.si::7e5128a8-54a6-457b-8a29-de78e78661a6" providerId="AD" clId="Web-{C07E84B3-B22A-EEFB-06F5-45F82812A305}" dt="2023-02-27T10:31:31.861" v="138" actId="20577"/>
        <pc:sldMkLst>
          <pc:docMk/>
          <pc:sldMk cId="2725745069" sldId="300"/>
        </pc:sldMkLst>
        <pc:spChg chg="add mod">
          <ac:chgData name="Jaka Hedžet" userId="S::jaka.hedzet@student.um.si::7e5128a8-54a6-457b-8a29-de78e78661a6" providerId="AD" clId="Web-{C07E84B3-B22A-EEFB-06F5-45F82812A305}" dt="2023-02-27T10:31:31.861" v="138" actId="20577"/>
          <ac:spMkLst>
            <pc:docMk/>
            <pc:sldMk cId="2725745069" sldId="300"/>
            <ac:spMk id="4" creationId="{2D503AFB-B26B-7D92-6626-0022E6B1C645}"/>
          </ac:spMkLst>
        </pc:spChg>
      </pc:sldChg>
      <pc:sldChg chg="addSp modSp add replId">
        <pc:chgData name="Jaka Hedžet" userId="S::jaka.hedzet@student.um.si::7e5128a8-54a6-457b-8a29-de78e78661a6" providerId="AD" clId="Web-{C07E84B3-B22A-EEFB-06F5-45F82812A305}" dt="2023-02-27T10:31:23.736" v="136" actId="20577"/>
        <pc:sldMkLst>
          <pc:docMk/>
          <pc:sldMk cId="1989894445" sldId="301"/>
        </pc:sldMkLst>
        <pc:spChg chg="add mod">
          <ac:chgData name="Jaka Hedžet" userId="S::jaka.hedzet@student.um.si::7e5128a8-54a6-457b-8a29-de78e78661a6" providerId="AD" clId="Web-{C07E84B3-B22A-EEFB-06F5-45F82812A305}" dt="2023-02-27T10:31:23.736" v="136" actId="20577"/>
          <ac:spMkLst>
            <pc:docMk/>
            <pc:sldMk cId="1989894445" sldId="301"/>
            <ac:spMk id="5" creationId="{65B29713-72CA-750B-2DCD-73EC0A4F8567}"/>
          </ac:spMkLst>
        </pc:spChg>
      </pc:sldChg>
      <pc:sldChg chg="addSp modSp add replId">
        <pc:chgData name="Jaka Hedžet" userId="S::jaka.hedzet@student.um.si::7e5128a8-54a6-457b-8a29-de78e78661a6" providerId="AD" clId="Web-{C07E84B3-B22A-EEFB-06F5-45F82812A305}" dt="2023-02-27T10:31:04.500" v="125" actId="20577"/>
        <pc:sldMkLst>
          <pc:docMk/>
          <pc:sldMk cId="1119487845" sldId="302"/>
        </pc:sldMkLst>
        <pc:spChg chg="add mod">
          <ac:chgData name="Jaka Hedžet" userId="S::jaka.hedzet@student.um.si::7e5128a8-54a6-457b-8a29-de78e78661a6" providerId="AD" clId="Web-{C07E84B3-B22A-EEFB-06F5-45F82812A305}" dt="2023-02-27T10:31:04.500" v="125" actId="20577"/>
          <ac:spMkLst>
            <pc:docMk/>
            <pc:sldMk cId="1119487845" sldId="302"/>
            <ac:spMk id="5" creationId="{C3534264-EB79-A0E8-F330-D7E457FD0EE1}"/>
          </ac:spMkLst>
        </pc:spChg>
      </pc:sldChg>
      <pc:sldChg chg="addSp modSp add replId">
        <pc:chgData name="Jaka Hedžet" userId="S::jaka.hedzet@student.um.si::7e5128a8-54a6-457b-8a29-de78e78661a6" providerId="AD" clId="Web-{C07E84B3-B22A-EEFB-06F5-45F82812A305}" dt="2023-02-27T10:30:42.092" v="120" actId="20577"/>
        <pc:sldMkLst>
          <pc:docMk/>
          <pc:sldMk cId="1483926363" sldId="303"/>
        </pc:sldMkLst>
        <pc:spChg chg="add mod">
          <ac:chgData name="Jaka Hedžet" userId="S::jaka.hedzet@student.um.si::7e5128a8-54a6-457b-8a29-de78e78661a6" providerId="AD" clId="Web-{C07E84B3-B22A-EEFB-06F5-45F82812A305}" dt="2023-02-27T10:30:42.092" v="120" actId="20577"/>
          <ac:spMkLst>
            <pc:docMk/>
            <pc:sldMk cId="1483926363" sldId="303"/>
            <ac:spMk id="5" creationId="{D846A74D-FF29-14CD-93CB-E6F3D8071856}"/>
          </ac:spMkLst>
        </pc:spChg>
      </pc:sldChg>
      <pc:sldChg chg="addSp modSp add replId">
        <pc:chgData name="Jaka Hedžet" userId="S::jaka.hedzet@student.um.si::7e5128a8-54a6-457b-8a29-de78e78661a6" providerId="AD" clId="Web-{C07E84B3-B22A-EEFB-06F5-45F82812A305}" dt="2023-02-27T10:30:35.248" v="117" actId="20577"/>
        <pc:sldMkLst>
          <pc:docMk/>
          <pc:sldMk cId="536014731" sldId="304"/>
        </pc:sldMkLst>
        <pc:spChg chg="add mod">
          <ac:chgData name="Jaka Hedžet" userId="S::jaka.hedzet@student.um.si::7e5128a8-54a6-457b-8a29-de78e78661a6" providerId="AD" clId="Web-{C07E84B3-B22A-EEFB-06F5-45F82812A305}" dt="2023-02-27T10:30:35.248" v="117" actId="20577"/>
          <ac:spMkLst>
            <pc:docMk/>
            <pc:sldMk cId="536014731" sldId="304"/>
            <ac:spMk id="5" creationId="{5F373638-D25E-74B4-AA81-B81F4FEC08DF}"/>
          </ac:spMkLst>
        </pc:spChg>
      </pc:sldChg>
      <pc:sldChg chg="addSp modSp add replId">
        <pc:chgData name="Jaka Hedžet" userId="S::jaka.hedzet@student.um.si::7e5128a8-54a6-457b-8a29-de78e78661a6" providerId="AD" clId="Web-{C07E84B3-B22A-EEFB-06F5-45F82812A305}" dt="2023-02-27T10:30:28.794" v="114" actId="20577"/>
        <pc:sldMkLst>
          <pc:docMk/>
          <pc:sldMk cId="291598675" sldId="305"/>
        </pc:sldMkLst>
        <pc:spChg chg="add mod">
          <ac:chgData name="Jaka Hedžet" userId="S::jaka.hedzet@student.um.si::7e5128a8-54a6-457b-8a29-de78e78661a6" providerId="AD" clId="Web-{C07E84B3-B22A-EEFB-06F5-45F82812A305}" dt="2023-02-27T10:30:28.794" v="114" actId="20577"/>
          <ac:spMkLst>
            <pc:docMk/>
            <pc:sldMk cId="291598675" sldId="305"/>
            <ac:spMk id="5" creationId="{5CC9FC9F-D4EF-6E73-23E0-D7F0AF6DAC5F}"/>
          </ac:spMkLst>
        </pc:spChg>
        <pc:picChg chg="mod">
          <ac:chgData name="Jaka Hedžet" userId="S::jaka.hedzet@student.um.si::7e5128a8-54a6-457b-8a29-de78e78661a6" providerId="AD" clId="Web-{C07E84B3-B22A-EEFB-06F5-45F82812A305}" dt="2023-02-27T10:30:24.700" v="108" actId="1076"/>
          <ac:picMkLst>
            <pc:docMk/>
            <pc:sldMk cId="291598675" sldId="305"/>
            <ac:picMk id="4" creationId="{0899C50B-A86A-6AEF-162A-55D3B2ED6470}"/>
          </ac:picMkLst>
        </pc:picChg>
      </pc:sldChg>
      <pc:sldChg chg="addSp modSp add replId">
        <pc:chgData name="Jaka Hedžet" userId="S::jaka.hedzet@student.um.si::7e5128a8-54a6-457b-8a29-de78e78661a6" providerId="AD" clId="Web-{C07E84B3-B22A-EEFB-06F5-45F82812A305}" dt="2023-02-27T10:30:17.043" v="105" actId="20577"/>
        <pc:sldMkLst>
          <pc:docMk/>
          <pc:sldMk cId="383698192" sldId="306"/>
        </pc:sldMkLst>
        <pc:spChg chg="add mod">
          <ac:chgData name="Jaka Hedžet" userId="S::jaka.hedzet@student.um.si::7e5128a8-54a6-457b-8a29-de78e78661a6" providerId="AD" clId="Web-{C07E84B3-B22A-EEFB-06F5-45F82812A305}" dt="2023-02-27T10:30:17.043" v="105" actId="20577"/>
          <ac:spMkLst>
            <pc:docMk/>
            <pc:sldMk cId="383698192" sldId="306"/>
            <ac:spMk id="5" creationId="{D35C6ECF-9CC7-8253-32EE-341E72616C3B}"/>
          </ac:spMkLst>
        </pc:spChg>
      </pc:sldChg>
      <pc:sldChg chg="addSp modSp add replId">
        <pc:chgData name="Jaka Hedžet" userId="S::jaka.hedzet@student.um.si::7e5128a8-54a6-457b-8a29-de78e78661a6" providerId="AD" clId="Web-{C07E84B3-B22A-EEFB-06F5-45F82812A305}" dt="2023-02-27T10:29:45.682" v="96" actId="20577"/>
        <pc:sldMkLst>
          <pc:docMk/>
          <pc:sldMk cId="2395370775" sldId="307"/>
        </pc:sldMkLst>
        <pc:spChg chg="add mod">
          <ac:chgData name="Jaka Hedžet" userId="S::jaka.hedzet@student.um.si::7e5128a8-54a6-457b-8a29-de78e78661a6" providerId="AD" clId="Web-{C07E84B3-B22A-EEFB-06F5-45F82812A305}" dt="2023-02-27T10:29:45.682" v="96" actId="20577"/>
          <ac:spMkLst>
            <pc:docMk/>
            <pc:sldMk cId="2395370775" sldId="307"/>
            <ac:spMk id="4" creationId="{7CA3E0BD-D6D0-223A-45D9-927DFF4CD628}"/>
          </ac:spMkLst>
        </pc:spChg>
      </pc:sldChg>
      <pc:sldChg chg="addSp modSp add replId">
        <pc:chgData name="Jaka Hedžet" userId="S::jaka.hedzet@student.um.si::7e5128a8-54a6-457b-8a29-de78e78661a6" providerId="AD" clId="Web-{C07E84B3-B22A-EEFB-06F5-45F82812A305}" dt="2023-02-27T10:29:37.478" v="92" actId="20577"/>
        <pc:sldMkLst>
          <pc:docMk/>
          <pc:sldMk cId="2635575895" sldId="308"/>
        </pc:sldMkLst>
        <pc:spChg chg="add mod">
          <ac:chgData name="Jaka Hedžet" userId="S::jaka.hedzet@student.um.si::7e5128a8-54a6-457b-8a29-de78e78661a6" providerId="AD" clId="Web-{C07E84B3-B22A-EEFB-06F5-45F82812A305}" dt="2023-02-27T10:29:37.478" v="92" actId="20577"/>
          <ac:spMkLst>
            <pc:docMk/>
            <pc:sldMk cId="2635575895" sldId="308"/>
            <ac:spMk id="3" creationId="{A8E90AFA-2B97-D947-144D-EB7BD7014936}"/>
          </ac:spMkLst>
        </pc:spChg>
      </pc:sldChg>
      <pc:sldChg chg="addSp modSp add replId">
        <pc:chgData name="Jaka Hedžet" userId="S::jaka.hedzet@student.um.si::7e5128a8-54a6-457b-8a29-de78e78661a6" providerId="AD" clId="Web-{C07E84B3-B22A-EEFB-06F5-45F82812A305}" dt="2023-02-27T10:29:26.133" v="74" actId="20577"/>
        <pc:sldMkLst>
          <pc:docMk/>
          <pc:sldMk cId="588070896" sldId="309"/>
        </pc:sldMkLst>
        <pc:spChg chg="add mod">
          <ac:chgData name="Jaka Hedžet" userId="S::jaka.hedzet@student.um.si::7e5128a8-54a6-457b-8a29-de78e78661a6" providerId="AD" clId="Web-{C07E84B3-B22A-EEFB-06F5-45F82812A305}" dt="2023-02-27T10:29:26.133" v="74" actId="20577"/>
          <ac:spMkLst>
            <pc:docMk/>
            <pc:sldMk cId="588070896" sldId="309"/>
            <ac:spMk id="4" creationId="{90468CDD-01FA-A5CC-7790-9054CB154F2B}"/>
          </ac:spMkLst>
        </pc:spChg>
      </pc:sldChg>
      <pc:sldChg chg="addSp modSp add replId">
        <pc:chgData name="Jaka Hedžet" userId="S::jaka.hedzet@student.um.si::7e5128a8-54a6-457b-8a29-de78e78661a6" providerId="AD" clId="Web-{C07E84B3-B22A-EEFB-06F5-45F82812A305}" dt="2023-02-27T10:29:03.413" v="68" actId="20577"/>
        <pc:sldMkLst>
          <pc:docMk/>
          <pc:sldMk cId="3070149826" sldId="310"/>
        </pc:sldMkLst>
        <pc:spChg chg="add mod">
          <ac:chgData name="Jaka Hedžet" userId="S::jaka.hedzet@student.um.si::7e5128a8-54a6-457b-8a29-de78e78661a6" providerId="AD" clId="Web-{C07E84B3-B22A-EEFB-06F5-45F82812A305}" dt="2023-02-27T10:29:03.413" v="68" actId="20577"/>
          <ac:spMkLst>
            <pc:docMk/>
            <pc:sldMk cId="3070149826" sldId="310"/>
            <ac:spMk id="5" creationId="{92182AE9-16A8-D382-2427-D31154869CCF}"/>
          </ac:spMkLst>
        </pc:spChg>
      </pc:sldChg>
      <pc:sldChg chg="addSp modSp add replId">
        <pc:chgData name="Jaka Hedžet" userId="S::jaka.hedzet@student.um.si::7e5128a8-54a6-457b-8a29-de78e78661a6" providerId="AD" clId="Web-{C07E84B3-B22A-EEFB-06F5-45F82812A305}" dt="2023-02-27T10:28:54.662" v="61" actId="20577"/>
        <pc:sldMkLst>
          <pc:docMk/>
          <pc:sldMk cId="2943010010" sldId="311"/>
        </pc:sldMkLst>
        <pc:spChg chg="add mod">
          <ac:chgData name="Jaka Hedžet" userId="S::jaka.hedzet@student.um.si::7e5128a8-54a6-457b-8a29-de78e78661a6" providerId="AD" clId="Web-{C07E84B3-B22A-EEFB-06F5-45F82812A305}" dt="2023-02-27T10:28:54.662" v="61" actId="20577"/>
          <ac:spMkLst>
            <pc:docMk/>
            <pc:sldMk cId="2943010010" sldId="311"/>
            <ac:spMk id="4" creationId="{78CDD182-C153-BE8B-B678-E29ADF9C67ED}"/>
          </ac:spMkLst>
        </pc:spChg>
      </pc:sldChg>
      <pc:sldChg chg="addSp modSp add replId">
        <pc:chgData name="Jaka Hedžet" userId="S::jaka.hedzet@student.um.si::7e5128a8-54a6-457b-8a29-de78e78661a6" providerId="AD" clId="Web-{C07E84B3-B22A-EEFB-06F5-45F82812A305}" dt="2023-02-27T10:28:01.986" v="54" actId="20577"/>
        <pc:sldMkLst>
          <pc:docMk/>
          <pc:sldMk cId="3690711546" sldId="312"/>
        </pc:sldMkLst>
        <pc:spChg chg="add mod">
          <ac:chgData name="Jaka Hedžet" userId="S::jaka.hedzet@student.um.si::7e5128a8-54a6-457b-8a29-de78e78661a6" providerId="AD" clId="Web-{C07E84B3-B22A-EEFB-06F5-45F82812A305}" dt="2023-02-27T10:28:01.986" v="54" actId="20577"/>
          <ac:spMkLst>
            <pc:docMk/>
            <pc:sldMk cId="3690711546" sldId="312"/>
            <ac:spMk id="4" creationId="{A402A1EA-8E20-456B-BD4E-C75D7369CCF1}"/>
          </ac:spMkLst>
        </pc:spChg>
      </pc:sldChg>
      <pc:sldChg chg="addSp modSp add replId">
        <pc:chgData name="Jaka Hedžet" userId="S::jaka.hedzet@student.um.si::7e5128a8-54a6-457b-8a29-de78e78661a6" providerId="AD" clId="Web-{C07E84B3-B22A-EEFB-06F5-45F82812A305}" dt="2023-02-27T10:27:54.970" v="50" actId="20577"/>
        <pc:sldMkLst>
          <pc:docMk/>
          <pc:sldMk cId="866364464" sldId="313"/>
        </pc:sldMkLst>
        <pc:spChg chg="add mod">
          <ac:chgData name="Jaka Hedžet" userId="S::jaka.hedzet@student.um.si::7e5128a8-54a6-457b-8a29-de78e78661a6" providerId="AD" clId="Web-{C07E84B3-B22A-EEFB-06F5-45F82812A305}" dt="2023-02-27T10:27:54.970" v="50" actId="20577"/>
          <ac:spMkLst>
            <pc:docMk/>
            <pc:sldMk cId="866364464" sldId="313"/>
            <ac:spMk id="4" creationId="{F22697F9-15F1-D6EB-F000-8C3EEBC4CC38}"/>
          </ac:spMkLst>
        </pc:spChg>
      </pc:sldChg>
      <pc:sldChg chg="addSp modSp add replId">
        <pc:chgData name="Jaka Hedžet" userId="S::jaka.hedzet@student.um.si::7e5128a8-54a6-457b-8a29-de78e78661a6" providerId="AD" clId="Web-{C07E84B3-B22A-EEFB-06F5-45F82812A305}" dt="2023-02-27T10:27:44.173" v="43" actId="20577"/>
        <pc:sldMkLst>
          <pc:docMk/>
          <pc:sldMk cId="3753565590" sldId="314"/>
        </pc:sldMkLst>
        <pc:spChg chg="add mod">
          <ac:chgData name="Jaka Hedžet" userId="S::jaka.hedzet@student.um.si::7e5128a8-54a6-457b-8a29-de78e78661a6" providerId="AD" clId="Web-{C07E84B3-B22A-EEFB-06F5-45F82812A305}" dt="2023-02-27T10:27:44.173" v="43" actId="20577"/>
          <ac:spMkLst>
            <pc:docMk/>
            <pc:sldMk cId="3753565590" sldId="314"/>
            <ac:spMk id="4" creationId="{B4F6406D-0349-54F1-3A9B-61B3151C03EC}"/>
          </ac:spMkLst>
        </pc:spChg>
      </pc:sldChg>
      <pc:sldChg chg="addSp modSp add replId">
        <pc:chgData name="Jaka Hedžet" userId="S::jaka.hedzet@student.um.si::7e5128a8-54a6-457b-8a29-de78e78661a6" providerId="AD" clId="Web-{C07E84B3-B22A-EEFB-06F5-45F82812A305}" dt="2023-02-27T10:27:22.296" v="40" actId="20577"/>
        <pc:sldMkLst>
          <pc:docMk/>
          <pc:sldMk cId="330800479" sldId="315"/>
        </pc:sldMkLst>
        <pc:spChg chg="add mod">
          <ac:chgData name="Jaka Hedžet" userId="S::jaka.hedzet@student.um.si::7e5128a8-54a6-457b-8a29-de78e78661a6" providerId="AD" clId="Web-{C07E84B3-B22A-EEFB-06F5-45F82812A305}" dt="2023-02-27T10:27:22.296" v="40" actId="20577"/>
          <ac:spMkLst>
            <pc:docMk/>
            <pc:sldMk cId="330800479" sldId="315"/>
            <ac:spMk id="2" creationId="{D870393E-F5C5-AFEB-0081-81B18A431820}"/>
          </ac:spMkLst>
        </pc:spChg>
      </pc:sldChg>
      <pc:sldChg chg="addSp modSp add mod replId setBg">
        <pc:chgData name="Jaka Hedžet" userId="S::jaka.hedzet@student.um.si::7e5128a8-54a6-457b-8a29-de78e78661a6" providerId="AD" clId="Web-{C07E84B3-B22A-EEFB-06F5-45F82812A305}" dt="2023-02-27T10:39:50.695" v="252" actId="20577"/>
        <pc:sldMkLst>
          <pc:docMk/>
          <pc:sldMk cId="2077617483" sldId="316"/>
        </pc:sldMkLst>
        <pc:spChg chg="mod">
          <ac:chgData name="Jaka Hedžet" userId="S::jaka.hedzet@student.um.si::7e5128a8-54a6-457b-8a29-de78e78661a6" providerId="AD" clId="Web-{C07E84B3-B22A-EEFB-06F5-45F82812A305}" dt="2023-02-27T10:39:50.695" v="252" actId="20577"/>
          <ac:spMkLst>
            <pc:docMk/>
            <pc:sldMk cId="2077617483" sldId="316"/>
            <ac:spMk id="3" creationId="{75644A87-E0D9-BEDA-F316-C49737F322B6}"/>
          </ac:spMkLst>
        </pc:spChg>
        <pc:spChg chg="add">
          <ac:chgData name="Jaka Hedžet" userId="S::jaka.hedzet@student.um.si::7e5128a8-54a6-457b-8a29-de78e78661a6" providerId="AD" clId="Web-{C07E84B3-B22A-EEFB-06F5-45F82812A305}" dt="2023-02-27T10:39:31.131" v="248"/>
          <ac:spMkLst>
            <pc:docMk/>
            <pc:sldMk cId="2077617483" sldId="316"/>
            <ac:spMk id="18" creationId="{D652EAB3-B5F2-4AA3-B954-26F38AC67FD6}"/>
          </ac:spMkLst>
        </pc:spChg>
        <pc:spChg chg="add">
          <ac:chgData name="Jaka Hedžet" userId="S::jaka.hedzet@student.um.si::7e5128a8-54a6-457b-8a29-de78e78661a6" providerId="AD" clId="Web-{C07E84B3-B22A-EEFB-06F5-45F82812A305}" dt="2023-02-27T10:39:31.131" v="248"/>
          <ac:spMkLst>
            <pc:docMk/>
            <pc:sldMk cId="2077617483" sldId="316"/>
            <ac:spMk id="26" creationId="{C300DC63-2D52-4801-A37C-086809168F40}"/>
          </ac:spMkLst>
        </pc:spChg>
        <pc:grpChg chg="add">
          <ac:chgData name="Jaka Hedžet" userId="S::jaka.hedzet@student.um.si::7e5128a8-54a6-457b-8a29-de78e78661a6" providerId="AD" clId="Web-{C07E84B3-B22A-EEFB-06F5-45F82812A305}" dt="2023-02-27T10:39:31.131" v="248"/>
          <ac:grpSpMkLst>
            <pc:docMk/>
            <pc:sldMk cId="2077617483" sldId="316"/>
            <ac:grpSpMk id="10" creationId="{E00ED58B-CEC5-4786-807F-E4D0A90B9081}"/>
          </ac:grpSpMkLst>
        </pc:grpChg>
        <pc:grpChg chg="add">
          <ac:chgData name="Jaka Hedžet" userId="S::jaka.hedzet@student.um.si::7e5128a8-54a6-457b-8a29-de78e78661a6" providerId="AD" clId="Web-{C07E84B3-B22A-EEFB-06F5-45F82812A305}" dt="2023-02-27T10:39:31.131" v="248"/>
          <ac:grpSpMkLst>
            <pc:docMk/>
            <pc:sldMk cId="2077617483" sldId="316"/>
            <ac:grpSpMk id="20" creationId="{BAD2BE7F-3E20-4AC6-9CFC-41A82B7E7D4B}"/>
          </ac:grpSpMkLst>
        </pc:grpChg>
        <pc:picChg chg="add mod ord">
          <ac:chgData name="Jaka Hedžet" userId="S::jaka.hedzet@student.um.si::7e5128a8-54a6-457b-8a29-de78e78661a6" providerId="AD" clId="Web-{C07E84B3-B22A-EEFB-06F5-45F82812A305}" dt="2023-02-27T10:39:31.131" v="248"/>
          <ac:picMkLst>
            <pc:docMk/>
            <pc:sldMk cId="2077617483" sldId="316"/>
            <ac:picMk id="2" creationId="{3661E481-F7ED-F6C4-C8EA-D072ED6B0464}"/>
          </ac:picMkLst>
        </pc:picChg>
        <pc:picChg chg="add mod">
          <ac:chgData name="Jaka Hedžet" userId="S::jaka.hedzet@student.um.si::7e5128a8-54a6-457b-8a29-de78e78661a6" providerId="AD" clId="Web-{C07E84B3-B22A-EEFB-06F5-45F82812A305}" dt="2023-02-27T10:39:31.131" v="248"/>
          <ac:picMkLst>
            <pc:docMk/>
            <pc:sldMk cId="2077617483" sldId="316"/>
            <ac:picMk id="4" creationId="{7489F547-E87F-1887-DFDF-D5EF6E40C384}"/>
          </ac:picMkLst>
        </pc:picChg>
        <pc:picChg chg="add mod">
          <ac:chgData name="Jaka Hedžet" userId="S::jaka.hedzet@student.um.si::7e5128a8-54a6-457b-8a29-de78e78661a6" providerId="AD" clId="Web-{C07E84B3-B22A-EEFB-06F5-45F82812A305}" dt="2023-02-27T10:39:31.131" v="248"/>
          <ac:picMkLst>
            <pc:docMk/>
            <pc:sldMk cId="2077617483" sldId="316"/>
            <ac:picMk id="5" creationId="{14F618F4-86F3-DC95-6CDD-0A9C823A92D4}"/>
          </ac:picMkLst>
        </pc:picChg>
        <pc:cxnChg chg="add">
          <ac:chgData name="Jaka Hedžet" userId="S::jaka.hedzet@student.um.si::7e5128a8-54a6-457b-8a29-de78e78661a6" providerId="AD" clId="Web-{C07E84B3-B22A-EEFB-06F5-45F82812A305}" dt="2023-02-27T10:39:31.131" v="248"/>
          <ac:cxnSpMkLst>
            <pc:docMk/>
            <pc:sldMk cId="2077617483" sldId="316"/>
            <ac:cxnSpMk id="16" creationId="{FE334D75-621B-40C8-8B6E-F7444F8C0FF6}"/>
          </ac:cxnSpMkLst>
        </pc:cxnChg>
        <pc:cxnChg chg="add">
          <ac:chgData name="Jaka Hedžet" userId="S::jaka.hedzet@student.um.si::7e5128a8-54a6-457b-8a29-de78e78661a6" providerId="AD" clId="Web-{C07E84B3-B22A-EEFB-06F5-45F82812A305}" dt="2023-02-27T10:39:31.131" v="248"/>
          <ac:cxnSpMkLst>
            <pc:docMk/>
            <pc:sldMk cId="2077617483" sldId="316"/>
            <ac:cxnSpMk id="28" creationId="{29310625-7B00-47AC-8816-DB1D867D4CFD}"/>
          </ac:cxnSpMkLst>
        </pc:cxnChg>
      </pc:sldChg>
      <pc:sldChg chg="delSp modSp add replId">
        <pc:chgData name="Jaka Hedžet" userId="S::jaka.hedzet@student.um.si::7e5128a8-54a6-457b-8a29-de78e78661a6" providerId="AD" clId="Web-{C07E84B3-B22A-EEFB-06F5-45F82812A305}" dt="2023-02-27T10:47:48.339" v="389" actId="20577"/>
        <pc:sldMkLst>
          <pc:docMk/>
          <pc:sldMk cId="2970505008" sldId="317"/>
        </pc:sldMkLst>
        <pc:spChg chg="mod">
          <ac:chgData name="Jaka Hedžet" userId="S::jaka.hedzet@student.um.si::7e5128a8-54a6-457b-8a29-de78e78661a6" providerId="AD" clId="Web-{C07E84B3-B22A-EEFB-06F5-45F82812A305}" dt="2023-02-27T10:47:48.339" v="389" actId="20577"/>
          <ac:spMkLst>
            <pc:docMk/>
            <pc:sldMk cId="2970505008" sldId="317"/>
            <ac:spMk id="3" creationId="{987A661F-8FDE-69A1-630D-BF0A4E10A3B7}"/>
          </ac:spMkLst>
        </pc:spChg>
        <pc:spChg chg="del">
          <ac:chgData name="Jaka Hedžet" userId="S::jaka.hedzet@student.um.si::7e5128a8-54a6-457b-8a29-de78e78661a6" providerId="AD" clId="Web-{C07E84B3-B22A-EEFB-06F5-45F82812A305}" dt="2023-02-27T10:44:47.904" v="332"/>
          <ac:spMkLst>
            <pc:docMk/>
            <pc:sldMk cId="2970505008" sldId="317"/>
            <ac:spMk id="4" creationId="{311CE78E-B29A-A64D-1CCB-2195329B6D64}"/>
          </ac:spMkLst>
        </pc:spChg>
      </pc:sldChg>
      <pc:sldChg chg="addSp modSp add replId">
        <pc:chgData name="Jaka Hedžet" userId="S::jaka.hedzet@student.um.si::7e5128a8-54a6-457b-8a29-de78e78661a6" providerId="AD" clId="Web-{C07E84B3-B22A-EEFB-06F5-45F82812A305}" dt="2023-02-27T10:50:41.508" v="414" actId="1076"/>
        <pc:sldMkLst>
          <pc:docMk/>
          <pc:sldMk cId="3907817913" sldId="318"/>
        </pc:sldMkLst>
        <pc:spChg chg="mod">
          <ac:chgData name="Jaka Hedžet" userId="S::jaka.hedzet@student.um.si::7e5128a8-54a6-457b-8a29-de78e78661a6" providerId="AD" clId="Web-{C07E84B3-B22A-EEFB-06F5-45F82812A305}" dt="2023-02-27T10:48:51.687" v="404" actId="20577"/>
          <ac:spMkLst>
            <pc:docMk/>
            <pc:sldMk cId="3907817913" sldId="318"/>
            <ac:spMk id="3" creationId="{987A661F-8FDE-69A1-630D-BF0A4E10A3B7}"/>
          </ac:spMkLst>
        </pc:spChg>
        <pc:picChg chg="add mod">
          <ac:chgData name="Jaka Hedžet" userId="S::jaka.hedzet@student.um.si::7e5128a8-54a6-457b-8a29-de78e78661a6" providerId="AD" clId="Web-{C07E84B3-B22A-EEFB-06F5-45F82812A305}" dt="2023-02-27T10:49:16.923" v="407" actId="1076"/>
          <ac:picMkLst>
            <pc:docMk/>
            <pc:sldMk cId="3907817913" sldId="318"/>
            <ac:picMk id="2" creationId="{04930AC0-C969-BC4C-2FAD-79B5B670CD1F}"/>
          </ac:picMkLst>
        </pc:picChg>
        <pc:picChg chg="add mod">
          <ac:chgData name="Jaka Hedžet" userId="S::jaka.hedzet@student.um.si::7e5128a8-54a6-457b-8a29-de78e78661a6" providerId="AD" clId="Web-{C07E84B3-B22A-EEFB-06F5-45F82812A305}" dt="2023-02-27T10:50:41.398" v="412" actId="1076"/>
          <ac:picMkLst>
            <pc:docMk/>
            <pc:sldMk cId="3907817913" sldId="318"/>
            <ac:picMk id="4" creationId="{11C068F2-8BD9-DE28-40F1-597BDF3B23D9}"/>
          </ac:picMkLst>
        </pc:picChg>
        <pc:picChg chg="add mod">
          <ac:chgData name="Jaka Hedžet" userId="S::jaka.hedzet@student.um.si::7e5128a8-54a6-457b-8a29-de78e78661a6" providerId="AD" clId="Web-{C07E84B3-B22A-EEFB-06F5-45F82812A305}" dt="2023-02-27T10:50:41.508" v="414" actId="1076"/>
          <ac:picMkLst>
            <pc:docMk/>
            <pc:sldMk cId="3907817913" sldId="318"/>
            <ac:picMk id="5" creationId="{026B5368-9A2C-266A-3B52-96110DF4C990}"/>
          </ac:picMkLst>
        </pc:picChg>
      </pc:sldChg>
      <pc:sldChg chg="modSp add replId">
        <pc:chgData name="Jaka Hedžet" userId="S::jaka.hedzet@student.um.si::7e5128a8-54a6-457b-8a29-de78e78661a6" providerId="AD" clId="Web-{C07E84B3-B22A-EEFB-06F5-45F82812A305}" dt="2023-02-27T10:56:51.660" v="482" actId="20577"/>
        <pc:sldMkLst>
          <pc:docMk/>
          <pc:sldMk cId="373162678" sldId="319"/>
        </pc:sldMkLst>
        <pc:spChg chg="mod">
          <ac:chgData name="Jaka Hedžet" userId="S::jaka.hedzet@student.um.si::7e5128a8-54a6-457b-8a29-de78e78661a6" providerId="AD" clId="Web-{C07E84B3-B22A-EEFB-06F5-45F82812A305}" dt="2023-02-27T10:56:51.660" v="482" actId="20577"/>
          <ac:spMkLst>
            <pc:docMk/>
            <pc:sldMk cId="373162678" sldId="319"/>
            <ac:spMk id="3" creationId="{987A661F-8FDE-69A1-630D-BF0A4E10A3B7}"/>
          </ac:spMkLst>
        </pc:spChg>
      </pc:sldChg>
      <pc:sldChg chg="addSp modSp add mod replId setBg">
        <pc:chgData name="Jaka Hedžet" userId="S::jaka.hedzet@student.um.si::7e5128a8-54a6-457b-8a29-de78e78661a6" providerId="AD" clId="Web-{C07E84B3-B22A-EEFB-06F5-45F82812A305}" dt="2023-02-27T10:58:42.808" v="522"/>
        <pc:sldMkLst>
          <pc:docMk/>
          <pc:sldMk cId="411691973" sldId="320"/>
        </pc:sldMkLst>
        <pc:spChg chg="mod">
          <ac:chgData name="Jaka Hedžet" userId="S::jaka.hedzet@student.um.si::7e5128a8-54a6-457b-8a29-de78e78661a6" providerId="AD" clId="Web-{C07E84B3-B22A-EEFB-06F5-45F82812A305}" dt="2023-02-27T10:58:42.808" v="522"/>
          <ac:spMkLst>
            <pc:docMk/>
            <pc:sldMk cId="411691973" sldId="320"/>
            <ac:spMk id="3" creationId="{987A661F-8FDE-69A1-630D-BF0A4E10A3B7}"/>
          </ac:spMkLst>
        </pc:spChg>
        <pc:spChg chg="add">
          <ac:chgData name="Jaka Hedžet" userId="S::jaka.hedzet@student.um.si::7e5128a8-54a6-457b-8a29-de78e78661a6" providerId="AD" clId="Web-{C07E84B3-B22A-EEFB-06F5-45F82812A305}" dt="2023-02-27T10:58:42.808" v="522"/>
          <ac:spMkLst>
            <pc:docMk/>
            <pc:sldMk cId="411691973" sldId="320"/>
            <ac:spMk id="16" creationId="{9401732C-37EE-4B98-A709-9530173F3802}"/>
          </ac:spMkLst>
        </pc:spChg>
        <pc:grpChg chg="add">
          <ac:chgData name="Jaka Hedžet" userId="S::jaka.hedzet@student.um.si::7e5128a8-54a6-457b-8a29-de78e78661a6" providerId="AD" clId="Web-{C07E84B3-B22A-EEFB-06F5-45F82812A305}" dt="2023-02-27T10:58:42.808" v="522"/>
          <ac:grpSpMkLst>
            <pc:docMk/>
            <pc:sldMk cId="411691973" sldId="320"/>
            <ac:grpSpMk id="8" creationId="{749C117F-F390-437B-ADB0-57E87EFF34F5}"/>
          </ac:grpSpMkLst>
        </pc:grpChg>
        <pc:grpChg chg="add">
          <ac:chgData name="Jaka Hedžet" userId="S::jaka.hedzet@student.um.si::7e5128a8-54a6-457b-8a29-de78e78661a6" providerId="AD" clId="Web-{C07E84B3-B22A-EEFB-06F5-45F82812A305}" dt="2023-02-27T10:58:42.808" v="522"/>
          <ac:grpSpMkLst>
            <pc:docMk/>
            <pc:sldMk cId="411691973" sldId="320"/>
            <ac:grpSpMk id="18" creationId="{654E48C8-2A00-4C54-BC9C-B18EE49E9C13}"/>
          </ac:grpSpMkLst>
        </pc:grpChg>
        <pc:picChg chg="add mod">
          <ac:chgData name="Jaka Hedžet" userId="S::jaka.hedzet@student.um.si::7e5128a8-54a6-457b-8a29-de78e78661a6" providerId="AD" clId="Web-{C07E84B3-B22A-EEFB-06F5-45F82812A305}" dt="2023-02-27T10:58:42.808" v="522"/>
          <ac:picMkLst>
            <pc:docMk/>
            <pc:sldMk cId="411691973" sldId="320"/>
            <ac:picMk id="2" creationId="{669D57D1-026A-F5B2-66AA-FE85150D3541}"/>
          </ac:picMkLst>
        </pc:picChg>
        <pc:cxnChg chg="add">
          <ac:chgData name="Jaka Hedžet" userId="S::jaka.hedzet@student.um.si::7e5128a8-54a6-457b-8a29-de78e78661a6" providerId="AD" clId="Web-{C07E84B3-B22A-EEFB-06F5-45F82812A305}" dt="2023-02-27T10:58:42.808" v="522"/>
          <ac:cxnSpMkLst>
            <pc:docMk/>
            <pc:sldMk cId="411691973" sldId="320"/>
            <ac:cxnSpMk id="14" creationId="{20742BC3-654B-4E41-9A6A-73A42E477639}"/>
          </ac:cxnSpMkLst>
        </pc:cxnChg>
      </pc:sldChg>
      <pc:sldChg chg="modSp add replId">
        <pc:chgData name="Jaka Hedžet" userId="S::jaka.hedzet@student.um.si::7e5128a8-54a6-457b-8a29-de78e78661a6" providerId="AD" clId="Web-{C07E84B3-B22A-EEFB-06F5-45F82812A305}" dt="2023-02-27T11:09:08.792" v="671" actId="20577"/>
        <pc:sldMkLst>
          <pc:docMk/>
          <pc:sldMk cId="1606355732" sldId="321"/>
        </pc:sldMkLst>
        <pc:spChg chg="mod">
          <ac:chgData name="Jaka Hedžet" userId="S::jaka.hedzet@student.um.si::7e5128a8-54a6-457b-8a29-de78e78661a6" providerId="AD" clId="Web-{C07E84B3-B22A-EEFB-06F5-45F82812A305}" dt="2023-02-27T11:09:08.792" v="671" actId="20577"/>
          <ac:spMkLst>
            <pc:docMk/>
            <pc:sldMk cId="1606355732" sldId="321"/>
            <ac:spMk id="3" creationId="{987A661F-8FDE-69A1-630D-BF0A4E10A3B7}"/>
          </ac:spMkLst>
        </pc:spChg>
      </pc:sldChg>
      <pc:sldChg chg="modSp add replId">
        <pc:chgData name="Jaka Hedžet" userId="S::jaka.hedzet@student.um.si::7e5128a8-54a6-457b-8a29-de78e78661a6" providerId="AD" clId="Web-{C07E84B3-B22A-EEFB-06F5-45F82812A305}" dt="2023-02-27T11:15:40.195" v="762" actId="20577"/>
        <pc:sldMkLst>
          <pc:docMk/>
          <pc:sldMk cId="2257846197" sldId="322"/>
        </pc:sldMkLst>
        <pc:spChg chg="mod">
          <ac:chgData name="Jaka Hedžet" userId="S::jaka.hedzet@student.um.si::7e5128a8-54a6-457b-8a29-de78e78661a6" providerId="AD" clId="Web-{C07E84B3-B22A-EEFB-06F5-45F82812A305}" dt="2023-02-27T11:15:40.195" v="762" actId="20577"/>
          <ac:spMkLst>
            <pc:docMk/>
            <pc:sldMk cId="2257846197" sldId="322"/>
            <ac:spMk id="3" creationId="{987A661F-8FDE-69A1-630D-BF0A4E10A3B7}"/>
          </ac:spMkLst>
        </pc:spChg>
      </pc:sldChg>
      <pc:sldChg chg="modSp add replId">
        <pc:chgData name="Jaka Hedžet" userId="S::jaka.hedzet@student.um.si::7e5128a8-54a6-457b-8a29-de78e78661a6" providerId="AD" clId="Web-{C07E84B3-B22A-EEFB-06F5-45F82812A305}" dt="2023-02-27T11:19:03.132" v="907" actId="20577"/>
        <pc:sldMkLst>
          <pc:docMk/>
          <pc:sldMk cId="40538066" sldId="323"/>
        </pc:sldMkLst>
        <pc:spChg chg="mod">
          <ac:chgData name="Jaka Hedžet" userId="S::jaka.hedzet@student.um.si::7e5128a8-54a6-457b-8a29-de78e78661a6" providerId="AD" clId="Web-{C07E84B3-B22A-EEFB-06F5-45F82812A305}" dt="2023-02-27T11:19:03.132" v="907" actId="20577"/>
          <ac:spMkLst>
            <pc:docMk/>
            <pc:sldMk cId="40538066" sldId="323"/>
            <ac:spMk id="3" creationId="{987A661F-8FDE-69A1-630D-BF0A4E10A3B7}"/>
          </ac:spMkLst>
        </pc:spChg>
      </pc:sldChg>
      <pc:sldChg chg="modSp add replId">
        <pc:chgData name="Jaka Hedžet" userId="S::jaka.hedzet@student.um.si::7e5128a8-54a6-457b-8a29-de78e78661a6" providerId="AD" clId="Web-{C07E84B3-B22A-EEFB-06F5-45F82812A305}" dt="2023-02-27T11:24:02.278" v="946" actId="20577"/>
        <pc:sldMkLst>
          <pc:docMk/>
          <pc:sldMk cId="1245802698" sldId="324"/>
        </pc:sldMkLst>
        <pc:spChg chg="mod">
          <ac:chgData name="Jaka Hedžet" userId="S::jaka.hedzet@student.um.si::7e5128a8-54a6-457b-8a29-de78e78661a6" providerId="AD" clId="Web-{C07E84B3-B22A-EEFB-06F5-45F82812A305}" dt="2023-02-27T11:24:02.278" v="946" actId="20577"/>
          <ac:spMkLst>
            <pc:docMk/>
            <pc:sldMk cId="1245802698" sldId="324"/>
            <ac:spMk id="3" creationId="{987A661F-8FDE-69A1-630D-BF0A4E10A3B7}"/>
          </ac:spMkLst>
        </pc:spChg>
      </pc:sldChg>
      <pc:sldChg chg="modSp add replId">
        <pc:chgData name="Jaka Hedžet" userId="S::jaka.hedzet@student.um.si::7e5128a8-54a6-457b-8a29-de78e78661a6" providerId="AD" clId="Web-{C07E84B3-B22A-EEFB-06F5-45F82812A305}" dt="2023-02-27T11:28:19.687" v="1064" actId="20577"/>
        <pc:sldMkLst>
          <pc:docMk/>
          <pc:sldMk cId="3940183145" sldId="325"/>
        </pc:sldMkLst>
        <pc:spChg chg="mod">
          <ac:chgData name="Jaka Hedžet" userId="S::jaka.hedzet@student.um.si::7e5128a8-54a6-457b-8a29-de78e78661a6" providerId="AD" clId="Web-{C07E84B3-B22A-EEFB-06F5-45F82812A305}" dt="2023-02-27T11:28:19.687" v="1064" actId="20577"/>
          <ac:spMkLst>
            <pc:docMk/>
            <pc:sldMk cId="3940183145" sldId="325"/>
            <ac:spMk id="3" creationId="{987A661F-8FDE-69A1-630D-BF0A4E10A3B7}"/>
          </ac:spMkLst>
        </pc:spChg>
      </pc:sldChg>
      <pc:sldChg chg="modSp add replId">
        <pc:chgData name="Jaka Hedžet" userId="S::jaka.hedzet@student.um.si::7e5128a8-54a6-457b-8a29-de78e78661a6" providerId="AD" clId="Web-{C07E84B3-B22A-EEFB-06F5-45F82812A305}" dt="2023-02-27T11:33:08.974" v="1101" actId="20577"/>
        <pc:sldMkLst>
          <pc:docMk/>
          <pc:sldMk cId="3089753565" sldId="326"/>
        </pc:sldMkLst>
        <pc:spChg chg="mod">
          <ac:chgData name="Jaka Hedžet" userId="S::jaka.hedzet@student.um.si::7e5128a8-54a6-457b-8a29-de78e78661a6" providerId="AD" clId="Web-{C07E84B3-B22A-EEFB-06F5-45F82812A305}" dt="2023-02-27T11:33:08.974" v="1101" actId="20577"/>
          <ac:spMkLst>
            <pc:docMk/>
            <pc:sldMk cId="3089753565" sldId="326"/>
            <ac:spMk id="3" creationId="{987A661F-8FDE-69A1-630D-BF0A4E10A3B7}"/>
          </ac:spMkLst>
        </pc:spChg>
      </pc:sldChg>
      <pc:sldChg chg="modSp add replId">
        <pc:chgData name="Jaka Hedžet" userId="S::jaka.hedzet@student.um.si::7e5128a8-54a6-457b-8a29-de78e78661a6" providerId="AD" clId="Web-{C07E84B3-B22A-EEFB-06F5-45F82812A305}" dt="2023-02-27T11:50:36.441" v="1276" actId="20577"/>
        <pc:sldMkLst>
          <pc:docMk/>
          <pc:sldMk cId="830197596" sldId="327"/>
        </pc:sldMkLst>
        <pc:spChg chg="mod">
          <ac:chgData name="Jaka Hedžet" userId="S::jaka.hedzet@student.um.si::7e5128a8-54a6-457b-8a29-de78e78661a6" providerId="AD" clId="Web-{C07E84B3-B22A-EEFB-06F5-45F82812A305}" dt="2023-02-27T11:50:36.441" v="1276" actId="20577"/>
          <ac:spMkLst>
            <pc:docMk/>
            <pc:sldMk cId="830197596" sldId="327"/>
            <ac:spMk id="3" creationId="{987A661F-8FDE-69A1-630D-BF0A4E10A3B7}"/>
          </ac:spMkLst>
        </pc:spChg>
      </pc:sldChg>
      <pc:sldChg chg="modSp add replId">
        <pc:chgData name="Jaka Hedžet" userId="S::jaka.hedzet@student.um.si::7e5128a8-54a6-457b-8a29-de78e78661a6" providerId="AD" clId="Web-{C07E84B3-B22A-EEFB-06F5-45F82812A305}" dt="2023-02-27T11:58:36.272" v="1449" actId="20577"/>
        <pc:sldMkLst>
          <pc:docMk/>
          <pc:sldMk cId="2889816013" sldId="328"/>
        </pc:sldMkLst>
        <pc:spChg chg="mod">
          <ac:chgData name="Jaka Hedžet" userId="S::jaka.hedzet@student.um.si::7e5128a8-54a6-457b-8a29-de78e78661a6" providerId="AD" clId="Web-{C07E84B3-B22A-EEFB-06F5-45F82812A305}" dt="2023-02-27T11:58:36.272" v="1449" actId="20577"/>
          <ac:spMkLst>
            <pc:docMk/>
            <pc:sldMk cId="2889816013" sldId="328"/>
            <ac:spMk id="3" creationId="{987A661F-8FDE-69A1-630D-BF0A4E10A3B7}"/>
          </ac:spMkLst>
        </pc:spChg>
      </pc:sldChg>
      <pc:sldChg chg="modSp add replId">
        <pc:chgData name="Jaka Hedžet" userId="S::jaka.hedzet@student.um.si::7e5128a8-54a6-457b-8a29-de78e78661a6" providerId="AD" clId="Web-{C07E84B3-B22A-EEFB-06F5-45F82812A305}" dt="2023-02-27T12:00:43.907" v="1482" actId="20577"/>
        <pc:sldMkLst>
          <pc:docMk/>
          <pc:sldMk cId="304582327" sldId="329"/>
        </pc:sldMkLst>
        <pc:spChg chg="mod">
          <ac:chgData name="Jaka Hedžet" userId="S::jaka.hedzet@student.um.si::7e5128a8-54a6-457b-8a29-de78e78661a6" providerId="AD" clId="Web-{C07E84B3-B22A-EEFB-06F5-45F82812A305}" dt="2023-02-27T12:00:43.907" v="1482" actId="20577"/>
          <ac:spMkLst>
            <pc:docMk/>
            <pc:sldMk cId="304582327" sldId="329"/>
            <ac:spMk id="3" creationId="{987A661F-8FDE-69A1-630D-BF0A4E10A3B7}"/>
          </ac:spMkLst>
        </pc:spChg>
      </pc:sldChg>
      <pc:sldChg chg="add replId">
        <pc:chgData name="Jaka Hedžet" userId="S::jaka.hedzet@student.um.si::7e5128a8-54a6-457b-8a29-de78e78661a6" providerId="AD" clId="Web-{C07E84B3-B22A-EEFB-06F5-45F82812A305}" dt="2023-02-27T10:45:00.123" v="348"/>
        <pc:sldMkLst>
          <pc:docMk/>
          <pc:sldMk cId="3003412277" sldId="330"/>
        </pc:sldMkLst>
      </pc:sldChg>
      <pc:sldChg chg="add replId">
        <pc:chgData name="Jaka Hedžet" userId="S::jaka.hedzet@student.um.si::7e5128a8-54a6-457b-8a29-de78e78661a6" providerId="AD" clId="Web-{C07E84B3-B22A-EEFB-06F5-45F82812A305}" dt="2023-02-27T10:45:00.327" v="349"/>
        <pc:sldMkLst>
          <pc:docMk/>
          <pc:sldMk cId="3111612884" sldId="331"/>
        </pc:sldMkLst>
      </pc:sldChg>
      <pc:sldChg chg="add replId">
        <pc:chgData name="Jaka Hedžet" userId="S::jaka.hedzet@student.um.si::7e5128a8-54a6-457b-8a29-de78e78661a6" providerId="AD" clId="Web-{C07E84B3-B22A-EEFB-06F5-45F82812A305}" dt="2023-02-27T10:45:00.655" v="350"/>
        <pc:sldMkLst>
          <pc:docMk/>
          <pc:sldMk cId="1692189112" sldId="332"/>
        </pc:sldMkLst>
      </pc:sldChg>
      <pc:sldChg chg="add replId">
        <pc:chgData name="Jaka Hedžet" userId="S::jaka.hedzet@student.um.si::7e5128a8-54a6-457b-8a29-de78e78661a6" providerId="AD" clId="Web-{C07E84B3-B22A-EEFB-06F5-45F82812A305}" dt="2023-02-27T10:45:00.842" v="351"/>
        <pc:sldMkLst>
          <pc:docMk/>
          <pc:sldMk cId="1640037509" sldId="333"/>
        </pc:sldMkLst>
      </pc:sldChg>
      <pc:sldChg chg="addSp modSp new mod setBg">
        <pc:chgData name="Jaka Hedžet" userId="S::jaka.hedzet@student.um.si::7e5128a8-54a6-457b-8a29-de78e78661a6" providerId="AD" clId="Web-{C07E84B3-B22A-EEFB-06F5-45F82812A305}" dt="2023-02-27T11:24:53.141" v="959"/>
        <pc:sldMkLst>
          <pc:docMk/>
          <pc:sldMk cId="1126801955" sldId="334"/>
        </pc:sldMkLst>
        <pc:spChg chg="add">
          <ac:chgData name="Jaka Hedžet" userId="S::jaka.hedzet@student.um.si::7e5128a8-54a6-457b-8a29-de78e78661a6" providerId="AD" clId="Web-{C07E84B3-B22A-EEFB-06F5-45F82812A305}" dt="2023-02-27T11:24:53.141" v="959"/>
          <ac:spMkLst>
            <pc:docMk/>
            <pc:sldMk cId="1126801955" sldId="334"/>
            <ac:spMk id="8" creationId="{672A3C0A-5679-4677-83C9-EAD97753F8A2}"/>
          </ac:spMkLst>
        </pc:spChg>
        <pc:picChg chg="add mod ord">
          <ac:chgData name="Jaka Hedžet" userId="S::jaka.hedzet@student.um.si::7e5128a8-54a6-457b-8a29-de78e78661a6" providerId="AD" clId="Web-{C07E84B3-B22A-EEFB-06F5-45F82812A305}" dt="2023-02-27T11:24:53.141" v="959"/>
          <ac:picMkLst>
            <pc:docMk/>
            <pc:sldMk cId="1126801955" sldId="334"/>
            <ac:picMk id="2" creationId="{E8FC5848-803A-2552-7FFA-600CB5EC72EB}"/>
          </ac:picMkLst>
        </pc:picChg>
        <pc:picChg chg="add mod">
          <ac:chgData name="Jaka Hedžet" userId="S::jaka.hedzet@student.um.si::7e5128a8-54a6-457b-8a29-de78e78661a6" providerId="AD" clId="Web-{C07E84B3-B22A-EEFB-06F5-45F82812A305}" dt="2023-02-27T11:24:53.141" v="959"/>
          <ac:picMkLst>
            <pc:docMk/>
            <pc:sldMk cId="1126801955" sldId="334"/>
            <ac:picMk id="3" creationId="{34255323-D679-566F-D0D5-5CE164EAB091}"/>
          </ac:picMkLst>
        </pc:picChg>
      </pc:sldChg>
      <pc:sldChg chg="addSp modSp new mod setBg">
        <pc:chgData name="Jaka Hedžet" userId="S::jaka.hedzet@student.um.si::7e5128a8-54a6-457b-8a29-de78e78661a6" providerId="AD" clId="Web-{C07E84B3-B22A-EEFB-06F5-45F82812A305}" dt="2023-02-27T11:26:09.225" v="967"/>
        <pc:sldMkLst>
          <pc:docMk/>
          <pc:sldMk cId="1156112433" sldId="335"/>
        </pc:sldMkLst>
        <pc:spChg chg="add">
          <ac:chgData name="Jaka Hedžet" userId="S::jaka.hedzet@student.um.si::7e5128a8-54a6-457b-8a29-de78e78661a6" providerId="AD" clId="Web-{C07E84B3-B22A-EEFB-06F5-45F82812A305}" dt="2023-02-27T11:26:09.225" v="967"/>
          <ac:spMkLst>
            <pc:docMk/>
            <pc:sldMk cId="1156112433" sldId="335"/>
            <ac:spMk id="8" creationId="{672A3C0A-5679-4677-83C9-EAD97753F8A2}"/>
          </ac:spMkLst>
        </pc:spChg>
        <pc:picChg chg="add mod modCrop">
          <ac:chgData name="Jaka Hedžet" userId="S::jaka.hedzet@student.um.si::7e5128a8-54a6-457b-8a29-de78e78661a6" providerId="AD" clId="Web-{C07E84B3-B22A-EEFB-06F5-45F82812A305}" dt="2023-02-27T11:26:09.225" v="967"/>
          <ac:picMkLst>
            <pc:docMk/>
            <pc:sldMk cId="1156112433" sldId="335"/>
            <ac:picMk id="2" creationId="{0C30947B-2866-3D75-6AD2-41EB92C75ECE}"/>
          </ac:picMkLst>
        </pc:picChg>
        <pc:picChg chg="add mod">
          <ac:chgData name="Jaka Hedžet" userId="S::jaka.hedzet@student.um.si::7e5128a8-54a6-457b-8a29-de78e78661a6" providerId="AD" clId="Web-{C07E84B3-B22A-EEFB-06F5-45F82812A305}" dt="2023-02-27T11:26:09.225" v="967"/>
          <ac:picMkLst>
            <pc:docMk/>
            <pc:sldMk cId="1156112433" sldId="335"/>
            <ac:picMk id="3" creationId="{38C0AB94-9DA8-F297-09FD-12C176FF0A62}"/>
          </ac:picMkLst>
        </pc:picChg>
      </pc:sldChg>
    </pc:docChg>
  </pc:docChgLst>
  <pc:docChgLst>
    <pc:chgData name="Jaka Hedžet" userId="S::jaka.hedzet@student.um.si::7e5128a8-54a6-457b-8a29-de78e78661a6" providerId="AD" clId="Web-{7A8CE542-EB52-1943-1599-7106D8FED23E}"/>
    <pc:docChg chg="addSld delSld modSld addMainMaster delMainMaster">
      <pc:chgData name="Jaka Hedžet" userId="S::jaka.hedzet@student.um.si::7e5128a8-54a6-457b-8a29-de78e78661a6" providerId="AD" clId="Web-{7A8CE542-EB52-1943-1599-7106D8FED23E}" dt="2023-01-21T21:34:39.887" v="31" actId="20577"/>
      <pc:docMkLst>
        <pc:docMk/>
      </pc:docMkLst>
      <pc:sldChg chg="addSp delSp modSp mod setBg modClrScheme setClrOvrMap chgLayout">
        <pc:chgData name="Jaka Hedžet" userId="S::jaka.hedzet@student.um.si::7e5128a8-54a6-457b-8a29-de78e78661a6" providerId="AD" clId="Web-{7A8CE542-EB52-1943-1599-7106D8FED23E}" dt="2023-01-21T21:33:47.401" v="16" actId="20577"/>
        <pc:sldMkLst>
          <pc:docMk/>
          <pc:sldMk cId="2918452258" sldId="256"/>
        </pc:sldMkLst>
        <pc:spChg chg="mod">
          <ac:chgData name="Jaka Hedžet" userId="S::jaka.hedzet@student.um.si::7e5128a8-54a6-457b-8a29-de78e78661a6" providerId="AD" clId="Web-{7A8CE542-EB52-1943-1599-7106D8FED23E}" dt="2023-01-21T21:33:47.401" v="16" actId="20577"/>
          <ac:spMkLst>
            <pc:docMk/>
            <pc:sldMk cId="2918452258" sldId="256"/>
            <ac:spMk id="2" creationId="{00000000-0000-0000-0000-000000000000}"/>
          </ac:spMkLst>
        </pc:spChg>
        <pc:spChg chg="mod">
          <ac:chgData name="Jaka Hedžet" userId="S::jaka.hedzet@student.um.si::7e5128a8-54a6-457b-8a29-de78e78661a6" providerId="AD" clId="Web-{7A8CE542-EB52-1943-1599-7106D8FED23E}" dt="2023-01-21T21:33:18.697" v="6"/>
          <ac:spMkLst>
            <pc:docMk/>
            <pc:sldMk cId="2918452258" sldId="256"/>
            <ac:spMk id="3" creationId="{00000000-0000-0000-0000-000000000000}"/>
          </ac:spMkLst>
        </pc:spChg>
        <pc:spChg chg="add del">
          <ac:chgData name="Jaka Hedžet" userId="S::jaka.hedzet@student.um.si::7e5128a8-54a6-457b-8a29-de78e78661a6" providerId="AD" clId="Web-{7A8CE542-EB52-1943-1599-7106D8FED23E}" dt="2023-01-21T21:32:40.884" v="1"/>
          <ac:spMkLst>
            <pc:docMk/>
            <pc:sldMk cId="2918452258" sldId="256"/>
            <ac:spMk id="9" creationId="{0BE66D35-6371-4809-9433-1EBF879150EC}"/>
          </ac:spMkLst>
        </pc:spChg>
        <pc:spChg chg="add del">
          <ac:chgData name="Jaka Hedžet" userId="S::jaka.hedzet@student.um.si::7e5128a8-54a6-457b-8a29-de78e78661a6" providerId="AD" clId="Web-{7A8CE542-EB52-1943-1599-7106D8FED23E}" dt="2023-01-21T21:32:40.884" v="1"/>
          <ac:spMkLst>
            <pc:docMk/>
            <pc:sldMk cId="2918452258" sldId="256"/>
            <ac:spMk id="11" creationId="{72EF3F9A-9717-4ACB-A30D-96694842C4F7}"/>
          </ac:spMkLst>
        </pc:spChg>
        <pc:spChg chg="add del">
          <ac:chgData name="Jaka Hedžet" userId="S::jaka.hedzet@student.um.si::7e5128a8-54a6-457b-8a29-de78e78661a6" providerId="AD" clId="Web-{7A8CE542-EB52-1943-1599-7106D8FED23E}" dt="2023-01-21T21:33:00.462" v="3"/>
          <ac:spMkLst>
            <pc:docMk/>
            <pc:sldMk cId="2918452258" sldId="256"/>
            <ac:spMk id="14" creationId="{608EAA06-5488-416B-B2B2-E55213011012}"/>
          </ac:spMkLst>
        </pc:spChg>
        <pc:spChg chg="add del">
          <ac:chgData name="Jaka Hedžet" userId="S::jaka.hedzet@student.um.si::7e5128a8-54a6-457b-8a29-de78e78661a6" providerId="AD" clId="Web-{7A8CE542-EB52-1943-1599-7106D8FED23E}" dt="2023-01-21T21:33:18.650" v="5"/>
          <ac:spMkLst>
            <pc:docMk/>
            <pc:sldMk cId="2918452258" sldId="256"/>
            <ac:spMk id="16" creationId="{BF642132-805A-497E-9C84-8D6774339CB3}"/>
          </ac:spMkLst>
        </pc:spChg>
        <pc:spChg chg="add del">
          <ac:chgData name="Jaka Hedžet" userId="S::jaka.hedzet@student.um.si::7e5128a8-54a6-457b-8a29-de78e78661a6" providerId="AD" clId="Web-{7A8CE542-EB52-1943-1599-7106D8FED23E}" dt="2023-01-21T21:33:18.650" v="5"/>
          <ac:spMkLst>
            <pc:docMk/>
            <pc:sldMk cId="2918452258" sldId="256"/>
            <ac:spMk id="17" creationId="{F1E7F1DA-407F-41FD-AC0F-D9CAD118768B}"/>
          </ac:spMkLst>
        </pc:spChg>
        <pc:spChg chg="add">
          <ac:chgData name="Jaka Hedžet" userId="S::jaka.hedzet@student.um.si::7e5128a8-54a6-457b-8a29-de78e78661a6" providerId="AD" clId="Web-{7A8CE542-EB52-1943-1599-7106D8FED23E}" dt="2023-01-21T21:33:18.697" v="6"/>
          <ac:spMkLst>
            <pc:docMk/>
            <pc:sldMk cId="2918452258" sldId="256"/>
            <ac:spMk id="20" creationId="{A38827F1-3359-44F6-9009-43AE2B17FEAD}"/>
          </ac:spMkLst>
        </pc:spChg>
        <pc:spChg chg="add">
          <ac:chgData name="Jaka Hedžet" userId="S::jaka.hedzet@student.um.si::7e5128a8-54a6-457b-8a29-de78e78661a6" providerId="AD" clId="Web-{7A8CE542-EB52-1943-1599-7106D8FED23E}" dt="2023-01-21T21:33:18.697" v="6"/>
          <ac:spMkLst>
            <pc:docMk/>
            <pc:sldMk cId="2918452258" sldId="256"/>
            <ac:spMk id="21" creationId="{17AFAD67-5350-4773-886F-D6DD7E66DB04}"/>
          </ac:spMkLst>
        </pc:spChg>
        <pc:grpChg chg="add">
          <ac:chgData name="Jaka Hedžet" userId="S::jaka.hedzet@student.um.si::7e5128a8-54a6-457b-8a29-de78e78661a6" providerId="AD" clId="Web-{7A8CE542-EB52-1943-1599-7106D8FED23E}" dt="2023-01-21T21:33:18.697" v="6"/>
          <ac:grpSpMkLst>
            <pc:docMk/>
            <pc:sldMk cId="2918452258" sldId="256"/>
            <ac:grpSpMk id="23" creationId="{3914D2BD-3C47-433D-81FE-DC6C39595F0E}"/>
          </ac:grpSpMkLst>
        </pc:grpChg>
        <pc:picChg chg="add del">
          <ac:chgData name="Jaka Hedžet" userId="S::jaka.hedzet@student.um.si::7e5128a8-54a6-457b-8a29-de78e78661a6" providerId="AD" clId="Web-{7A8CE542-EB52-1943-1599-7106D8FED23E}" dt="2023-01-21T21:32:40.884" v="1"/>
          <ac:picMkLst>
            <pc:docMk/>
            <pc:sldMk cId="2918452258" sldId="256"/>
            <ac:picMk id="4" creationId="{1D09CED1-9D50-CE73-71E3-6222C130B22F}"/>
          </ac:picMkLst>
        </pc:picChg>
        <pc:picChg chg="add del">
          <ac:chgData name="Jaka Hedžet" userId="S::jaka.hedzet@student.um.si::7e5128a8-54a6-457b-8a29-de78e78661a6" providerId="AD" clId="Web-{7A8CE542-EB52-1943-1599-7106D8FED23E}" dt="2023-01-21T21:33:00.462" v="3"/>
          <ac:picMkLst>
            <pc:docMk/>
            <pc:sldMk cId="2918452258" sldId="256"/>
            <ac:picMk id="13" creationId="{D85AEAAB-6B12-53E3-F6DB-2F5D552493D2}"/>
          </ac:picMkLst>
        </pc:picChg>
        <pc:picChg chg="add del">
          <ac:chgData name="Jaka Hedžet" userId="S::jaka.hedzet@student.um.si::7e5128a8-54a6-457b-8a29-de78e78661a6" providerId="AD" clId="Web-{7A8CE542-EB52-1943-1599-7106D8FED23E}" dt="2023-01-21T21:33:18.650" v="5"/>
          <ac:picMkLst>
            <pc:docMk/>
            <pc:sldMk cId="2918452258" sldId="256"/>
            <ac:picMk id="18" creationId="{190C3A66-58E7-8E7A-EB15-17DE92974EF0}"/>
          </ac:picMkLst>
        </pc:picChg>
        <pc:picChg chg="add">
          <ac:chgData name="Jaka Hedžet" userId="S::jaka.hedzet@student.um.si::7e5128a8-54a6-457b-8a29-de78e78661a6" providerId="AD" clId="Web-{7A8CE542-EB52-1943-1599-7106D8FED23E}" dt="2023-01-21T21:33:18.697" v="6"/>
          <ac:picMkLst>
            <pc:docMk/>
            <pc:sldMk cId="2918452258" sldId="256"/>
            <ac:picMk id="22" creationId="{E715A991-D1A0-8AF3-8236-BF68102A97AC}"/>
          </ac:picMkLst>
        </pc:picChg>
      </pc:sldChg>
      <pc:sldChg chg="new del">
        <pc:chgData name="Jaka Hedžet" userId="S::jaka.hedzet@student.um.si::7e5128a8-54a6-457b-8a29-de78e78661a6" providerId="AD" clId="Web-{7A8CE542-EB52-1943-1599-7106D8FED23E}" dt="2023-01-21T21:34:05.011" v="18"/>
        <pc:sldMkLst>
          <pc:docMk/>
          <pc:sldMk cId="667532200" sldId="257"/>
        </pc:sldMkLst>
      </pc:sldChg>
      <pc:sldChg chg="modSp new">
        <pc:chgData name="Jaka Hedžet" userId="S::jaka.hedzet@student.um.si::7e5128a8-54a6-457b-8a29-de78e78661a6" providerId="AD" clId="Web-{7A8CE542-EB52-1943-1599-7106D8FED23E}" dt="2023-01-21T21:34:39.887" v="31" actId="20577"/>
        <pc:sldMkLst>
          <pc:docMk/>
          <pc:sldMk cId="2239066395" sldId="257"/>
        </pc:sldMkLst>
        <pc:spChg chg="mod">
          <ac:chgData name="Jaka Hedžet" userId="S::jaka.hedzet@student.um.si::7e5128a8-54a6-457b-8a29-de78e78661a6" providerId="AD" clId="Web-{7A8CE542-EB52-1943-1599-7106D8FED23E}" dt="2023-01-21T21:34:39.887" v="31" actId="20577"/>
          <ac:spMkLst>
            <pc:docMk/>
            <pc:sldMk cId="2239066395" sldId="257"/>
            <ac:spMk id="2" creationId="{185B5438-CBA4-B30F-1FBD-E246190C525D}"/>
          </ac:spMkLst>
        </pc:spChg>
      </pc:sldChg>
      <pc:sldMasterChg chg="add del addSldLayout delSldLayout">
        <pc:chgData name="Jaka Hedžet" userId="S::jaka.hedzet@student.um.si::7e5128a8-54a6-457b-8a29-de78e78661a6" providerId="AD" clId="Web-{7A8CE542-EB52-1943-1599-7106D8FED23E}" dt="2023-01-21T21:33:18.697" v="6"/>
        <pc:sldMasterMkLst>
          <pc:docMk/>
          <pc:sldMasterMk cId="3457773565" sldId="2147483648"/>
        </pc:sldMasterMkLst>
        <pc:sldLayoutChg chg="add del">
          <pc:chgData name="Jaka Hedžet" userId="S::jaka.hedzet@student.um.si::7e5128a8-54a6-457b-8a29-de78e78661a6" providerId="AD" clId="Web-{7A8CE542-EB52-1943-1599-7106D8FED23E}" dt="2023-01-21T21:33:18.697" v="6"/>
          <pc:sldLayoutMkLst>
            <pc:docMk/>
            <pc:sldMasterMk cId="3457773565" sldId="2147483648"/>
            <pc:sldLayoutMk cId="3029814889" sldId="2147483649"/>
          </pc:sldLayoutMkLst>
        </pc:sldLayoutChg>
        <pc:sldLayoutChg chg="add del">
          <pc:chgData name="Jaka Hedžet" userId="S::jaka.hedzet@student.um.si::7e5128a8-54a6-457b-8a29-de78e78661a6" providerId="AD" clId="Web-{7A8CE542-EB52-1943-1599-7106D8FED23E}" dt="2023-01-21T21:33:18.697" v="6"/>
          <pc:sldLayoutMkLst>
            <pc:docMk/>
            <pc:sldMasterMk cId="3457773565" sldId="2147483648"/>
            <pc:sldLayoutMk cId="442701709" sldId="2147483650"/>
          </pc:sldLayoutMkLst>
        </pc:sldLayoutChg>
        <pc:sldLayoutChg chg="add del">
          <pc:chgData name="Jaka Hedžet" userId="S::jaka.hedzet@student.um.si::7e5128a8-54a6-457b-8a29-de78e78661a6" providerId="AD" clId="Web-{7A8CE542-EB52-1943-1599-7106D8FED23E}" dt="2023-01-21T21:33:18.697" v="6"/>
          <pc:sldLayoutMkLst>
            <pc:docMk/>
            <pc:sldMasterMk cId="3457773565" sldId="2147483648"/>
            <pc:sldLayoutMk cId="1873381848" sldId="2147483651"/>
          </pc:sldLayoutMkLst>
        </pc:sldLayoutChg>
        <pc:sldLayoutChg chg="add del">
          <pc:chgData name="Jaka Hedžet" userId="S::jaka.hedzet@student.um.si::7e5128a8-54a6-457b-8a29-de78e78661a6" providerId="AD" clId="Web-{7A8CE542-EB52-1943-1599-7106D8FED23E}" dt="2023-01-21T21:33:18.697" v="6"/>
          <pc:sldLayoutMkLst>
            <pc:docMk/>
            <pc:sldMasterMk cId="3457773565" sldId="2147483648"/>
            <pc:sldLayoutMk cId="1380649506" sldId="2147483652"/>
          </pc:sldLayoutMkLst>
        </pc:sldLayoutChg>
        <pc:sldLayoutChg chg="add del">
          <pc:chgData name="Jaka Hedžet" userId="S::jaka.hedzet@student.um.si::7e5128a8-54a6-457b-8a29-de78e78661a6" providerId="AD" clId="Web-{7A8CE542-EB52-1943-1599-7106D8FED23E}" dt="2023-01-21T21:33:18.697" v="6"/>
          <pc:sldLayoutMkLst>
            <pc:docMk/>
            <pc:sldMasterMk cId="3457773565" sldId="2147483648"/>
            <pc:sldLayoutMk cId="3780276249" sldId="2147483653"/>
          </pc:sldLayoutMkLst>
        </pc:sldLayoutChg>
        <pc:sldLayoutChg chg="add del">
          <pc:chgData name="Jaka Hedžet" userId="S::jaka.hedzet@student.um.si::7e5128a8-54a6-457b-8a29-de78e78661a6" providerId="AD" clId="Web-{7A8CE542-EB52-1943-1599-7106D8FED23E}" dt="2023-01-21T21:33:18.697" v="6"/>
          <pc:sldLayoutMkLst>
            <pc:docMk/>
            <pc:sldMasterMk cId="3457773565" sldId="2147483648"/>
            <pc:sldLayoutMk cId="70350663" sldId="2147483654"/>
          </pc:sldLayoutMkLst>
        </pc:sldLayoutChg>
        <pc:sldLayoutChg chg="add del">
          <pc:chgData name="Jaka Hedžet" userId="S::jaka.hedzet@student.um.si::7e5128a8-54a6-457b-8a29-de78e78661a6" providerId="AD" clId="Web-{7A8CE542-EB52-1943-1599-7106D8FED23E}" dt="2023-01-21T21:33:18.697" v="6"/>
          <pc:sldLayoutMkLst>
            <pc:docMk/>
            <pc:sldMasterMk cId="3457773565" sldId="2147483648"/>
            <pc:sldLayoutMk cId="2444084449" sldId="2147483655"/>
          </pc:sldLayoutMkLst>
        </pc:sldLayoutChg>
        <pc:sldLayoutChg chg="add del">
          <pc:chgData name="Jaka Hedžet" userId="S::jaka.hedzet@student.um.si::7e5128a8-54a6-457b-8a29-de78e78661a6" providerId="AD" clId="Web-{7A8CE542-EB52-1943-1599-7106D8FED23E}" dt="2023-01-21T21:33:18.697" v="6"/>
          <pc:sldLayoutMkLst>
            <pc:docMk/>
            <pc:sldMasterMk cId="3457773565" sldId="2147483648"/>
            <pc:sldLayoutMk cId="3080789317" sldId="2147483656"/>
          </pc:sldLayoutMkLst>
        </pc:sldLayoutChg>
        <pc:sldLayoutChg chg="add del">
          <pc:chgData name="Jaka Hedžet" userId="S::jaka.hedzet@student.um.si::7e5128a8-54a6-457b-8a29-de78e78661a6" providerId="AD" clId="Web-{7A8CE542-EB52-1943-1599-7106D8FED23E}" dt="2023-01-21T21:33:18.697" v="6"/>
          <pc:sldLayoutMkLst>
            <pc:docMk/>
            <pc:sldMasterMk cId="3457773565" sldId="2147483648"/>
            <pc:sldLayoutMk cId="1970163292" sldId="2147483657"/>
          </pc:sldLayoutMkLst>
        </pc:sldLayoutChg>
        <pc:sldLayoutChg chg="add del">
          <pc:chgData name="Jaka Hedžet" userId="S::jaka.hedzet@student.um.si::7e5128a8-54a6-457b-8a29-de78e78661a6" providerId="AD" clId="Web-{7A8CE542-EB52-1943-1599-7106D8FED23E}" dt="2023-01-21T21:33:18.697" v="6"/>
          <pc:sldLayoutMkLst>
            <pc:docMk/>
            <pc:sldMasterMk cId="3457773565" sldId="2147483648"/>
            <pc:sldLayoutMk cId="467893936" sldId="2147483658"/>
          </pc:sldLayoutMkLst>
        </pc:sldLayoutChg>
        <pc:sldLayoutChg chg="add del">
          <pc:chgData name="Jaka Hedžet" userId="S::jaka.hedzet@student.um.si::7e5128a8-54a6-457b-8a29-de78e78661a6" providerId="AD" clId="Web-{7A8CE542-EB52-1943-1599-7106D8FED23E}" dt="2023-01-21T21:33:18.697" v="6"/>
          <pc:sldLayoutMkLst>
            <pc:docMk/>
            <pc:sldMasterMk cId="3457773565" sldId="2147483648"/>
            <pc:sldLayoutMk cId="3821355096" sldId="2147483659"/>
          </pc:sldLayoutMkLst>
        </pc:sldLayoutChg>
      </pc:sldMasterChg>
      <pc:sldMasterChg chg="add del addSldLayout delSldLayout">
        <pc:chgData name="Jaka Hedžet" userId="S::jaka.hedzet@student.um.si::7e5128a8-54a6-457b-8a29-de78e78661a6" providerId="AD" clId="Web-{7A8CE542-EB52-1943-1599-7106D8FED23E}" dt="2023-01-21T21:32:40.884" v="1"/>
        <pc:sldMasterMkLst>
          <pc:docMk/>
          <pc:sldMasterMk cId="2661709215" sldId="2147483686"/>
        </pc:sldMasterMkLst>
        <pc:sldLayoutChg chg="add del">
          <pc:chgData name="Jaka Hedžet" userId="S::jaka.hedzet@student.um.si::7e5128a8-54a6-457b-8a29-de78e78661a6" providerId="AD" clId="Web-{7A8CE542-EB52-1943-1599-7106D8FED23E}" dt="2023-01-21T21:32:40.884" v="1"/>
          <pc:sldLayoutMkLst>
            <pc:docMk/>
            <pc:sldMasterMk cId="2661709215" sldId="2147483686"/>
            <pc:sldLayoutMk cId="2899950258" sldId="2147483675"/>
          </pc:sldLayoutMkLst>
        </pc:sldLayoutChg>
        <pc:sldLayoutChg chg="add del">
          <pc:chgData name="Jaka Hedžet" userId="S::jaka.hedzet@student.um.si::7e5128a8-54a6-457b-8a29-de78e78661a6" providerId="AD" clId="Web-{7A8CE542-EB52-1943-1599-7106D8FED23E}" dt="2023-01-21T21:32:40.884" v="1"/>
          <pc:sldLayoutMkLst>
            <pc:docMk/>
            <pc:sldMasterMk cId="2661709215" sldId="2147483686"/>
            <pc:sldLayoutMk cId="2319162577" sldId="2147483676"/>
          </pc:sldLayoutMkLst>
        </pc:sldLayoutChg>
        <pc:sldLayoutChg chg="add del">
          <pc:chgData name="Jaka Hedžet" userId="S::jaka.hedzet@student.um.si::7e5128a8-54a6-457b-8a29-de78e78661a6" providerId="AD" clId="Web-{7A8CE542-EB52-1943-1599-7106D8FED23E}" dt="2023-01-21T21:32:40.884" v="1"/>
          <pc:sldLayoutMkLst>
            <pc:docMk/>
            <pc:sldMasterMk cId="2661709215" sldId="2147483686"/>
            <pc:sldLayoutMk cId="2501642656" sldId="2147483677"/>
          </pc:sldLayoutMkLst>
        </pc:sldLayoutChg>
        <pc:sldLayoutChg chg="add del">
          <pc:chgData name="Jaka Hedžet" userId="S::jaka.hedzet@student.um.si::7e5128a8-54a6-457b-8a29-de78e78661a6" providerId="AD" clId="Web-{7A8CE542-EB52-1943-1599-7106D8FED23E}" dt="2023-01-21T21:32:40.884" v="1"/>
          <pc:sldLayoutMkLst>
            <pc:docMk/>
            <pc:sldMasterMk cId="2661709215" sldId="2147483686"/>
            <pc:sldLayoutMk cId="2518071356" sldId="2147483678"/>
          </pc:sldLayoutMkLst>
        </pc:sldLayoutChg>
        <pc:sldLayoutChg chg="add del">
          <pc:chgData name="Jaka Hedžet" userId="S::jaka.hedzet@student.um.si::7e5128a8-54a6-457b-8a29-de78e78661a6" providerId="AD" clId="Web-{7A8CE542-EB52-1943-1599-7106D8FED23E}" dt="2023-01-21T21:32:40.884" v="1"/>
          <pc:sldLayoutMkLst>
            <pc:docMk/>
            <pc:sldMasterMk cId="2661709215" sldId="2147483686"/>
            <pc:sldLayoutMk cId="1658238931" sldId="2147483679"/>
          </pc:sldLayoutMkLst>
        </pc:sldLayoutChg>
        <pc:sldLayoutChg chg="add del">
          <pc:chgData name="Jaka Hedžet" userId="S::jaka.hedzet@student.um.si::7e5128a8-54a6-457b-8a29-de78e78661a6" providerId="AD" clId="Web-{7A8CE542-EB52-1943-1599-7106D8FED23E}" dt="2023-01-21T21:32:40.884" v="1"/>
          <pc:sldLayoutMkLst>
            <pc:docMk/>
            <pc:sldMasterMk cId="2661709215" sldId="2147483686"/>
            <pc:sldLayoutMk cId="2470612132" sldId="2147483680"/>
          </pc:sldLayoutMkLst>
        </pc:sldLayoutChg>
        <pc:sldLayoutChg chg="add del">
          <pc:chgData name="Jaka Hedžet" userId="S::jaka.hedzet@student.um.si::7e5128a8-54a6-457b-8a29-de78e78661a6" providerId="AD" clId="Web-{7A8CE542-EB52-1943-1599-7106D8FED23E}" dt="2023-01-21T21:32:40.884" v="1"/>
          <pc:sldLayoutMkLst>
            <pc:docMk/>
            <pc:sldMasterMk cId="2661709215" sldId="2147483686"/>
            <pc:sldLayoutMk cId="1232393521" sldId="2147483681"/>
          </pc:sldLayoutMkLst>
        </pc:sldLayoutChg>
        <pc:sldLayoutChg chg="add del">
          <pc:chgData name="Jaka Hedžet" userId="S::jaka.hedzet@student.um.si::7e5128a8-54a6-457b-8a29-de78e78661a6" providerId="AD" clId="Web-{7A8CE542-EB52-1943-1599-7106D8FED23E}" dt="2023-01-21T21:32:40.884" v="1"/>
          <pc:sldLayoutMkLst>
            <pc:docMk/>
            <pc:sldMasterMk cId="2661709215" sldId="2147483686"/>
            <pc:sldLayoutMk cId="29760595" sldId="2147483682"/>
          </pc:sldLayoutMkLst>
        </pc:sldLayoutChg>
        <pc:sldLayoutChg chg="add del">
          <pc:chgData name="Jaka Hedžet" userId="S::jaka.hedzet@student.um.si::7e5128a8-54a6-457b-8a29-de78e78661a6" providerId="AD" clId="Web-{7A8CE542-EB52-1943-1599-7106D8FED23E}" dt="2023-01-21T21:32:40.884" v="1"/>
          <pc:sldLayoutMkLst>
            <pc:docMk/>
            <pc:sldMasterMk cId="2661709215" sldId="2147483686"/>
            <pc:sldLayoutMk cId="1038303078" sldId="2147483683"/>
          </pc:sldLayoutMkLst>
        </pc:sldLayoutChg>
        <pc:sldLayoutChg chg="add del">
          <pc:chgData name="Jaka Hedžet" userId="S::jaka.hedzet@student.um.si::7e5128a8-54a6-457b-8a29-de78e78661a6" providerId="AD" clId="Web-{7A8CE542-EB52-1943-1599-7106D8FED23E}" dt="2023-01-21T21:32:40.884" v="1"/>
          <pc:sldLayoutMkLst>
            <pc:docMk/>
            <pc:sldMasterMk cId="2661709215" sldId="2147483686"/>
            <pc:sldLayoutMk cId="3018570038" sldId="2147483684"/>
          </pc:sldLayoutMkLst>
        </pc:sldLayoutChg>
        <pc:sldLayoutChg chg="add del">
          <pc:chgData name="Jaka Hedžet" userId="S::jaka.hedzet@student.um.si::7e5128a8-54a6-457b-8a29-de78e78661a6" providerId="AD" clId="Web-{7A8CE542-EB52-1943-1599-7106D8FED23E}" dt="2023-01-21T21:32:40.884" v="1"/>
          <pc:sldLayoutMkLst>
            <pc:docMk/>
            <pc:sldMasterMk cId="2661709215" sldId="2147483686"/>
            <pc:sldLayoutMk cId="1061414573" sldId="2147483685"/>
          </pc:sldLayoutMkLst>
        </pc:sldLayoutChg>
      </pc:sldMasterChg>
      <pc:sldMasterChg chg="add del addSldLayout delSldLayout">
        <pc:chgData name="Jaka Hedžet" userId="S::jaka.hedzet@student.um.si::7e5128a8-54a6-457b-8a29-de78e78661a6" providerId="AD" clId="Web-{7A8CE542-EB52-1943-1599-7106D8FED23E}" dt="2023-01-21T21:33:18.650" v="5"/>
        <pc:sldMasterMkLst>
          <pc:docMk/>
          <pc:sldMasterMk cId="110903584" sldId="2147483712"/>
        </pc:sldMasterMkLst>
        <pc:sldLayoutChg chg="add del">
          <pc:chgData name="Jaka Hedžet" userId="S::jaka.hedzet@student.um.si::7e5128a8-54a6-457b-8a29-de78e78661a6" providerId="AD" clId="Web-{7A8CE542-EB52-1943-1599-7106D8FED23E}" dt="2023-01-21T21:33:18.650" v="5"/>
          <pc:sldLayoutMkLst>
            <pc:docMk/>
            <pc:sldMasterMk cId="110903584" sldId="2147483712"/>
            <pc:sldLayoutMk cId="796075341" sldId="2147483701"/>
          </pc:sldLayoutMkLst>
        </pc:sldLayoutChg>
        <pc:sldLayoutChg chg="add del">
          <pc:chgData name="Jaka Hedžet" userId="S::jaka.hedzet@student.um.si::7e5128a8-54a6-457b-8a29-de78e78661a6" providerId="AD" clId="Web-{7A8CE542-EB52-1943-1599-7106D8FED23E}" dt="2023-01-21T21:33:18.650" v="5"/>
          <pc:sldLayoutMkLst>
            <pc:docMk/>
            <pc:sldMasterMk cId="110903584" sldId="2147483712"/>
            <pc:sldLayoutMk cId="2174638910" sldId="2147483702"/>
          </pc:sldLayoutMkLst>
        </pc:sldLayoutChg>
        <pc:sldLayoutChg chg="add del">
          <pc:chgData name="Jaka Hedžet" userId="S::jaka.hedzet@student.um.si::7e5128a8-54a6-457b-8a29-de78e78661a6" providerId="AD" clId="Web-{7A8CE542-EB52-1943-1599-7106D8FED23E}" dt="2023-01-21T21:33:18.650" v="5"/>
          <pc:sldLayoutMkLst>
            <pc:docMk/>
            <pc:sldMasterMk cId="110903584" sldId="2147483712"/>
            <pc:sldLayoutMk cId="3975054342" sldId="2147483703"/>
          </pc:sldLayoutMkLst>
        </pc:sldLayoutChg>
        <pc:sldLayoutChg chg="add del">
          <pc:chgData name="Jaka Hedžet" userId="S::jaka.hedzet@student.um.si::7e5128a8-54a6-457b-8a29-de78e78661a6" providerId="AD" clId="Web-{7A8CE542-EB52-1943-1599-7106D8FED23E}" dt="2023-01-21T21:33:18.650" v="5"/>
          <pc:sldLayoutMkLst>
            <pc:docMk/>
            <pc:sldMasterMk cId="110903584" sldId="2147483712"/>
            <pc:sldLayoutMk cId="589777085" sldId="2147483704"/>
          </pc:sldLayoutMkLst>
        </pc:sldLayoutChg>
        <pc:sldLayoutChg chg="add del">
          <pc:chgData name="Jaka Hedžet" userId="S::jaka.hedzet@student.um.si::7e5128a8-54a6-457b-8a29-de78e78661a6" providerId="AD" clId="Web-{7A8CE542-EB52-1943-1599-7106D8FED23E}" dt="2023-01-21T21:33:18.650" v="5"/>
          <pc:sldLayoutMkLst>
            <pc:docMk/>
            <pc:sldMasterMk cId="110903584" sldId="2147483712"/>
            <pc:sldLayoutMk cId="870532481" sldId="2147483705"/>
          </pc:sldLayoutMkLst>
        </pc:sldLayoutChg>
        <pc:sldLayoutChg chg="add del">
          <pc:chgData name="Jaka Hedžet" userId="S::jaka.hedzet@student.um.si::7e5128a8-54a6-457b-8a29-de78e78661a6" providerId="AD" clId="Web-{7A8CE542-EB52-1943-1599-7106D8FED23E}" dt="2023-01-21T21:33:18.650" v="5"/>
          <pc:sldLayoutMkLst>
            <pc:docMk/>
            <pc:sldMasterMk cId="110903584" sldId="2147483712"/>
            <pc:sldLayoutMk cId="975557517" sldId="2147483706"/>
          </pc:sldLayoutMkLst>
        </pc:sldLayoutChg>
        <pc:sldLayoutChg chg="add del">
          <pc:chgData name="Jaka Hedžet" userId="S::jaka.hedzet@student.um.si::7e5128a8-54a6-457b-8a29-de78e78661a6" providerId="AD" clId="Web-{7A8CE542-EB52-1943-1599-7106D8FED23E}" dt="2023-01-21T21:33:18.650" v="5"/>
          <pc:sldLayoutMkLst>
            <pc:docMk/>
            <pc:sldMasterMk cId="110903584" sldId="2147483712"/>
            <pc:sldLayoutMk cId="344087173" sldId="2147483707"/>
          </pc:sldLayoutMkLst>
        </pc:sldLayoutChg>
        <pc:sldLayoutChg chg="add del">
          <pc:chgData name="Jaka Hedžet" userId="S::jaka.hedzet@student.um.si::7e5128a8-54a6-457b-8a29-de78e78661a6" providerId="AD" clId="Web-{7A8CE542-EB52-1943-1599-7106D8FED23E}" dt="2023-01-21T21:33:18.650" v="5"/>
          <pc:sldLayoutMkLst>
            <pc:docMk/>
            <pc:sldMasterMk cId="110903584" sldId="2147483712"/>
            <pc:sldLayoutMk cId="4200988115" sldId="2147483708"/>
          </pc:sldLayoutMkLst>
        </pc:sldLayoutChg>
        <pc:sldLayoutChg chg="add del">
          <pc:chgData name="Jaka Hedžet" userId="S::jaka.hedzet@student.um.si::7e5128a8-54a6-457b-8a29-de78e78661a6" providerId="AD" clId="Web-{7A8CE542-EB52-1943-1599-7106D8FED23E}" dt="2023-01-21T21:33:18.650" v="5"/>
          <pc:sldLayoutMkLst>
            <pc:docMk/>
            <pc:sldMasterMk cId="110903584" sldId="2147483712"/>
            <pc:sldLayoutMk cId="3928403873" sldId="2147483709"/>
          </pc:sldLayoutMkLst>
        </pc:sldLayoutChg>
        <pc:sldLayoutChg chg="add del">
          <pc:chgData name="Jaka Hedžet" userId="S::jaka.hedzet@student.um.si::7e5128a8-54a6-457b-8a29-de78e78661a6" providerId="AD" clId="Web-{7A8CE542-EB52-1943-1599-7106D8FED23E}" dt="2023-01-21T21:33:18.650" v="5"/>
          <pc:sldLayoutMkLst>
            <pc:docMk/>
            <pc:sldMasterMk cId="110903584" sldId="2147483712"/>
            <pc:sldLayoutMk cId="2857957271" sldId="2147483710"/>
          </pc:sldLayoutMkLst>
        </pc:sldLayoutChg>
        <pc:sldLayoutChg chg="add del">
          <pc:chgData name="Jaka Hedžet" userId="S::jaka.hedzet@student.um.si::7e5128a8-54a6-457b-8a29-de78e78661a6" providerId="AD" clId="Web-{7A8CE542-EB52-1943-1599-7106D8FED23E}" dt="2023-01-21T21:33:18.650" v="5"/>
          <pc:sldLayoutMkLst>
            <pc:docMk/>
            <pc:sldMasterMk cId="110903584" sldId="2147483712"/>
            <pc:sldLayoutMk cId="1747954287" sldId="2147483711"/>
          </pc:sldLayoutMkLst>
        </pc:sldLayoutChg>
      </pc:sldMasterChg>
      <pc:sldMasterChg chg="add del addSldLayout delSldLayout">
        <pc:chgData name="Jaka Hedžet" userId="S::jaka.hedzet@student.um.si::7e5128a8-54a6-457b-8a29-de78e78661a6" providerId="AD" clId="Web-{7A8CE542-EB52-1943-1599-7106D8FED23E}" dt="2023-01-21T21:33:00.462" v="3"/>
        <pc:sldMasterMkLst>
          <pc:docMk/>
          <pc:sldMasterMk cId="2924762785" sldId="2147483731"/>
        </pc:sldMasterMkLst>
        <pc:sldLayoutChg chg="add del">
          <pc:chgData name="Jaka Hedžet" userId="S::jaka.hedzet@student.um.si::7e5128a8-54a6-457b-8a29-de78e78661a6" providerId="AD" clId="Web-{7A8CE542-EB52-1943-1599-7106D8FED23E}" dt="2023-01-21T21:33:00.462" v="3"/>
          <pc:sldLayoutMkLst>
            <pc:docMk/>
            <pc:sldMasterMk cId="2924762785" sldId="2147483731"/>
            <pc:sldLayoutMk cId="4273201347" sldId="2147483714"/>
          </pc:sldLayoutMkLst>
        </pc:sldLayoutChg>
        <pc:sldLayoutChg chg="add del">
          <pc:chgData name="Jaka Hedžet" userId="S::jaka.hedzet@student.um.si::7e5128a8-54a6-457b-8a29-de78e78661a6" providerId="AD" clId="Web-{7A8CE542-EB52-1943-1599-7106D8FED23E}" dt="2023-01-21T21:33:00.462" v="3"/>
          <pc:sldLayoutMkLst>
            <pc:docMk/>
            <pc:sldMasterMk cId="2924762785" sldId="2147483731"/>
            <pc:sldLayoutMk cId="2440129464" sldId="2147483715"/>
          </pc:sldLayoutMkLst>
        </pc:sldLayoutChg>
        <pc:sldLayoutChg chg="add del">
          <pc:chgData name="Jaka Hedžet" userId="S::jaka.hedzet@student.um.si::7e5128a8-54a6-457b-8a29-de78e78661a6" providerId="AD" clId="Web-{7A8CE542-EB52-1943-1599-7106D8FED23E}" dt="2023-01-21T21:33:00.462" v="3"/>
          <pc:sldLayoutMkLst>
            <pc:docMk/>
            <pc:sldMasterMk cId="2924762785" sldId="2147483731"/>
            <pc:sldLayoutMk cId="2055202238" sldId="2147483716"/>
          </pc:sldLayoutMkLst>
        </pc:sldLayoutChg>
        <pc:sldLayoutChg chg="add del">
          <pc:chgData name="Jaka Hedžet" userId="S::jaka.hedzet@student.um.si::7e5128a8-54a6-457b-8a29-de78e78661a6" providerId="AD" clId="Web-{7A8CE542-EB52-1943-1599-7106D8FED23E}" dt="2023-01-21T21:33:00.462" v="3"/>
          <pc:sldLayoutMkLst>
            <pc:docMk/>
            <pc:sldMasterMk cId="2924762785" sldId="2147483731"/>
            <pc:sldLayoutMk cId="2379781799" sldId="2147483717"/>
          </pc:sldLayoutMkLst>
        </pc:sldLayoutChg>
        <pc:sldLayoutChg chg="add del">
          <pc:chgData name="Jaka Hedžet" userId="S::jaka.hedzet@student.um.si::7e5128a8-54a6-457b-8a29-de78e78661a6" providerId="AD" clId="Web-{7A8CE542-EB52-1943-1599-7106D8FED23E}" dt="2023-01-21T21:33:00.462" v="3"/>
          <pc:sldLayoutMkLst>
            <pc:docMk/>
            <pc:sldMasterMk cId="2924762785" sldId="2147483731"/>
            <pc:sldLayoutMk cId="3473679920" sldId="2147483718"/>
          </pc:sldLayoutMkLst>
        </pc:sldLayoutChg>
        <pc:sldLayoutChg chg="add del">
          <pc:chgData name="Jaka Hedžet" userId="S::jaka.hedzet@student.um.si::7e5128a8-54a6-457b-8a29-de78e78661a6" providerId="AD" clId="Web-{7A8CE542-EB52-1943-1599-7106D8FED23E}" dt="2023-01-21T21:33:00.462" v="3"/>
          <pc:sldLayoutMkLst>
            <pc:docMk/>
            <pc:sldMasterMk cId="2924762785" sldId="2147483731"/>
            <pc:sldLayoutMk cId="2358594534" sldId="2147483719"/>
          </pc:sldLayoutMkLst>
        </pc:sldLayoutChg>
        <pc:sldLayoutChg chg="add del">
          <pc:chgData name="Jaka Hedžet" userId="S::jaka.hedzet@student.um.si::7e5128a8-54a6-457b-8a29-de78e78661a6" providerId="AD" clId="Web-{7A8CE542-EB52-1943-1599-7106D8FED23E}" dt="2023-01-21T21:33:00.462" v="3"/>
          <pc:sldLayoutMkLst>
            <pc:docMk/>
            <pc:sldMasterMk cId="2924762785" sldId="2147483731"/>
            <pc:sldLayoutMk cId="338612669" sldId="2147483720"/>
          </pc:sldLayoutMkLst>
        </pc:sldLayoutChg>
        <pc:sldLayoutChg chg="add del">
          <pc:chgData name="Jaka Hedžet" userId="S::jaka.hedzet@student.um.si::7e5128a8-54a6-457b-8a29-de78e78661a6" providerId="AD" clId="Web-{7A8CE542-EB52-1943-1599-7106D8FED23E}" dt="2023-01-21T21:33:00.462" v="3"/>
          <pc:sldLayoutMkLst>
            <pc:docMk/>
            <pc:sldMasterMk cId="2924762785" sldId="2147483731"/>
            <pc:sldLayoutMk cId="3877796153" sldId="2147483721"/>
          </pc:sldLayoutMkLst>
        </pc:sldLayoutChg>
        <pc:sldLayoutChg chg="add del">
          <pc:chgData name="Jaka Hedžet" userId="S::jaka.hedzet@student.um.si::7e5128a8-54a6-457b-8a29-de78e78661a6" providerId="AD" clId="Web-{7A8CE542-EB52-1943-1599-7106D8FED23E}" dt="2023-01-21T21:33:00.462" v="3"/>
          <pc:sldLayoutMkLst>
            <pc:docMk/>
            <pc:sldMasterMk cId="2924762785" sldId="2147483731"/>
            <pc:sldLayoutMk cId="386054584" sldId="2147483722"/>
          </pc:sldLayoutMkLst>
        </pc:sldLayoutChg>
        <pc:sldLayoutChg chg="add del">
          <pc:chgData name="Jaka Hedžet" userId="S::jaka.hedzet@student.um.si::7e5128a8-54a6-457b-8a29-de78e78661a6" providerId="AD" clId="Web-{7A8CE542-EB52-1943-1599-7106D8FED23E}" dt="2023-01-21T21:33:00.462" v="3"/>
          <pc:sldLayoutMkLst>
            <pc:docMk/>
            <pc:sldMasterMk cId="2924762785" sldId="2147483731"/>
            <pc:sldLayoutMk cId="3364140700" sldId="2147483723"/>
          </pc:sldLayoutMkLst>
        </pc:sldLayoutChg>
        <pc:sldLayoutChg chg="add del">
          <pc:chgData name="Jaka Hedžet" userId="S::jaka.hedzet@student.um.si::7e5128a8-54a6-457b-8a29-de78e78661a6" providerId="AD" clId="Web-{7A8CE542-EB52-1943-1599-7106D8FED23E}" dt="2023-01-21T21:33:00.462" v="3"/>
          <pc:sldLayoutMkLst>
            <pc:docMk/>
            <pc:sldMasterMk cId="2924762785" sldId="2147483731"/>
            <pc:sldLayoutMk cId="3213240526" sldId="2147483724"/>
          </pc:sldLayoutMkLst>
        </pc:sldLayoutChg>
        <pc:sldLayoutChg chg="add del">
          <pc:chgData name="Jaka Hedžet" userId="S::jaka.hedzet@student.um.si::7e5128a8-54a6-457b-8a29-de78e78661a6" providerId="AD" clId="Web-{7A8CE542-EB52-1943-1599-7106D8FED23E}" dt="2023-01-21T21:33:00.462" v="3"/>
          <pc:sldLayoutMkLst>
            <pc:docMk/>
            <pc:sldMasterMk cId="2924762785" sldId="2147483731"/>
            <pc:sldLayoutMk cId="4004924647" sldId="2147483725"/>
          </pc:sldLayoutMkLst>
        </pc:sldLayoutChg>
        <pc:sldLayoutChg chg="add del">
          <pc:chgData name="Jaka Hedžet" userId="S::jaka.hedzet@student.um.si::7e5128a8-54a6-457b-8a29-de78e78661a6" providerId="AD" clId="Web-{7A8CE542-EB52-1943-1599-7106D8FED23E}" dt="2023-01-21T21:33:00.462" v="3"/>
          <pc:sldLayoutMkLst>
            <pc:docMk/>
            <pc:sldMasterMk cId="2924762785" sldId="2147483731"/>
            <pc:sldLayoutMk cId="1540300786" sldId="2147483726"/>
          </pc:sldLayoutMkLst>
        </pc:sldLayoutChg>
        <pc:sldLayoutChg chg="add del">
          <pc:chgData name="Jaka Hedžet" userId="S::jaka.hedzet@student.um.si::7e5128a8-54a6-457b-8a29-de78e78661a6" providerId="AD" clId="Web-{7A8CE542-EB52-1943-1599-7106D8FED23E}" dt="2023-01-21T21:33:00.462" v="3"/>
          <pc:sldLayoutMkLst>
            <pc:docMk/>
            <pc:sldMasterMk cId="2924762785" sldId="2147483731"/>
            <pc:sldLayoutMk cId="1292671866" sldId="2147483727"/>
          </pc:sldLayoutMkLst>
        </pc:sldLayoutChg>
        <pc:sldLayoutChg chg="add del">
          <pc:chgData name="Jaka Hedžet" userId="S::jaka.hedzet@student.um.si::7e5128a8-54a6-457b-8a29-de78e78661a6" providerId="AD" clId="Web-{7A8CE542-EB52-1943-1599-7106D8FED23E}" dt="2023-01-21T21:33:00.462" v="3"/>
          <pc:sldLayoutMkLst>
            <pc:docMk/>
            <pc:sldMasterMk cId="2924762785" sldId="2147483731"/>
            <pc:sldLayoutMk cId="1523977574" sldId="2147483728"/>
          </pc:sldLayoutMkLst>
        </pc:sldLayoutChg>
        <pc:sldLayoutChg chg="add del">
          <pc:chgData name="Jaka Hedžet" userId="S::jaka.hedzet@student.um.si::7e5128a8-54a6-457b-8a29-de78e78661a6" providerId="AD" clId="Web-{7A8CE542-EB52-1943-1599-7106D8FED23E}" dt="2023-01-21T21:33:00.462" v="3"/>
          <pc:sldLayoutMkLst>
            <pc:docMk/>
            <pc:sldMasterMk cId="2924762785" sldId="2147483731"/>
            <pc:sldLayoutMk cId="2800813474" sldId="2147483729"/>
          </pc:sldLayoutMkLst>
        </pc:sldLayoutChg>
        <pc:sldLayoutChg chg="add del">
          <pc:chgData name="Jaka Hedžet" userId="S::jaka.hedzet@student.um.si::7e5128a8-54a6-457b-8a29-de78e78661a6" providerId="AD" clId="Web-{7A8CE542-EB52-1943-1599-7106D8FED23E}" dt="2023-01-21T21:33:00.462" v="3"/>
          <pc:sldLayoutMkLst>
            <pc:docMk/>
            <pc:sldMasterMk cId="2924762785" sldId="2147483731"/>
            <pc:sldLayoutMk cId="597995538" sldId="2147483730"/>
          </pc:sldLayoutMkLst>
        </pc:sldLayoutChg>
      </pc:sldMasterChg>
      <pc:sldMasterChg chg="add addSldLayout">
        <pc:chgData name="Jaka Hedžet" userId="S::jaka.hedzet@student.um.si::7e5128a8-54a6-457b-8a29-de78e78661a6" providerId="AD" clId="Web-{7A8CE542-EB52-1943-1599-7106D8FED23E}" dt="2023-01-21T21:33:18.697" v="6"/>
        <pc:sldMasterMkLst>
          <pc:docMk/>
          <pc:sldMasterMk cId="3752961638" sldId="2147483757"/>
        </pc:sldMasterMkLst>
        <pc:sldLayoutChg chg="add">
          <pc:chgData name="Jaka Hedžet" userId="S::jaka.hedzet@student.um.si::7e5128a8-54a6-457b-8a29-de78e78661a6" providerId="AD" clId="Web-{7A8CE542-EB52-1943-1599-7106D8FED23E}" dt="2023-01-21T21:33:18.697" v="6"/>
          <pc:sldLayoutMkLst>
            <pc:docMk/>
            <pc:sldMasterMk cId="3752961638" sldId="2147483757"/>
            <pc:sldLayoutMk cId="3961311709" sldId="2147483746"/>
          </pc:sldLayoutMkLst>
        </pc:sldLayoutChg>
        <pc:sldLayoutChg chg="add">
          <pc:chgData name="Jaka Hedžet" userId="S::jaka.hedzet@student.um.si::7e5128a8-54a6-457b-8a29-de78e78661a6" providerId="AD" clId="Web-{7A8CE542-EB52-1943-1599-7106D8FED23E}" dt="2023-01-21T21:33:18.697" v="6"/>
          <pc:sldLayoutMkLst>
            <pc:docMk/>
            <pc:sldMasterMk cId="3752961638" sldId="2147483757"/>
            <pc:sldLayoutMk cId="1603185116" sldId="2147483747"/>
          </pc:sldLayoutMkLst>
        </pc:sldLayoutChg>
        <pc:sldLayoutChg chg="add">
          <pc:chgData name="Jaka Hedžet" userId="S::jaka.hedzet@student.um.si::7e5128a8-54a6-457b-8a29-de78e78661a6" providerId="AD" clId="Web-{7A8CE542-EB52-1943-1599-7106D8FED23E}" dt="2023-01-21T21:33:18.697" v="6"/>
          <pc:sldLayoutMkLst>
            <pc:docMk/>
            <pc:sldMasterMk cId="3752961638" sldId="2147483757"/>
            <pc:sldLayoutMk cId="1619713052" sldId="2147483748"/>
          </pc:sldLayoutMkLst>
        </pc:sldLayoutChg>
        <pc:sldLayoutChg chg="add">
          <pc:chgData name="Jaka Hedžet" userId="S::jaka.hedzet@student.um.si::7e5128a8-54a6-457b-8a29-de78e78661a6" providerId="AD" clId="Web-{7A8CE542-EB52-1943-1599-7106D8FED23E}" dt="2023-01-21T21:33:18.697" v="6"/>
          <pc:sldLayoutMkLst>
            <pc:docMk/>
            <pc:sldMasterMk cId="3752961638" sldId="2147483757"/>
            <pc:sldLayoutMk cId="2347803881" sldId="2147483749"/>
          </pc:sldLayoutMkLst>
        </pc:sldLayoutChg>
        <pc:sldLayoutChg chg="add">
          <pc:chgData name="Jaka Hedžet" userId="S::jaka.hedzet@student.um.si::7e5128a8-54a6-457b-8a29-de78e78661a6" providerId="AD" clId="Web-{7A8CE542-EB52-1943-1599-7106D8FED23E}" dt="2023-01-21T21:33:18.697" v="6"/>
          <pc:sldLayoutMkLst>
            <pc:docMk/>
            <pc:sldMasterMk cId="3752961638" sldId="2147483757"/>
            <pc:sldLayoutMk cId="2358851306" sldId="2147483750"/>
          </pc:sldLayoutMkLst>
        </pc:sldLayoutChg>
        <pc:sldLayoutChg chg="add">
          <pc:chgData name="Jaka Hedžet" userId="S::jaka.hedzet@student.um.si::7e5128a8-54a6-457b-8a29-de78e78661a6" providerId="AD" clId="Web-{7A8CE542-EB52-1943-1599-7106D8FED23E}" dt="2023-01-21T21:33:18.697" v="6"/>
          <pc:sldLayoutMkLst>
            <pc:docMk/>
            <pc:sldMasterMk cId="3752961638" sldId="2147483757"/>
            <pc:sldLayoutMk cId="224992552" sldId="2147483751"/>
          </pc:sldLayoutMkLst>
        </pc:sldLayoutChg>
        <pc:sldLayoutChg chg="add">
          <pc:chgData name="Jaka Hedžet" userId="S::jaka.hedzet@student.um.si::7e5128a8-54a6-457b-8a29-de78e78661a6" providerId="AD" clId="Web-{7A8CE542-EB52-1943-1599-7106D8FED23E}" dt="2023-01-21T21:33:18.697" v="6"/>
          <pc:sldLayoutMkLst>
            <pc:docMk/>
            <pc:sldMasterMk cId="3752961638" sldId="2147483757"/>
            <pc:sldLayoutMk cId="3272745834" sldId="2147483752"/>
          </pc:sldLayoutMkLst>
        </pc:sldLayoutChg>
        <pc:sldLayoutChg chg="add">
          <pc:chgData name="Jaka Hedžet" userId="S::jaka.hedzet@student.um.si::7e5128a8-54a6-457b-8a29-de78e78661a6" providerId="AD" clId="Web-{7A8CE542-EB52-1943-1599-7106D8FED23E}" dt="2023-01-21T21:33:18.697" v="6"/>
          <pc:sldLayoutMkLst>
            <pc:docMk/>
            <pc:sldMasterMk cId="3752961638" sldId="2147483757"/>
            <pc:sldLayoutMk cId="3545255262" sldId="2147483753"/>
          </pc:sldLayoutMkLst>
        </pc:sldLayoutChg>
        <pc:sldLayoutChg chg="add">
          <pc:chgData name="Jaka Hedžet" userId="S::jaka.hedzet@student.um.si::7e5128a8-54a6-457b-8a29-de78e78661a6" providerId="AD" clId="Web-{7A8CE542-EB52-1943-1599-7106D8FED23E}" dt="2023-01-21T21:33:18.697" v="6"/>
          <pc:sldLayoutMkLst>
            <pc:docMk/>
            <pc:sldMasterMk cId="3752961638" sldId="2147483757"/>
            <pc:sldLayoutMk cId="3942647290" sldId="2147483754"/>
          </pc:sldLayoutMkLst>
        </pc:sldLayoutChg>
        <pc:sldLayoutChg chg="add">
          <pc:chgData name="Jaka Hedžet" userId="S::jaka.hedzet@student.um.si::7e5128a8-54a6-457b-8a29-de78e78661a6" providerId="AD" clId="Web-{7A8CE542-EB52-1943-1599-7106D8FED23E}" dt="2023-01-21T21:33:18.697" v="6"/>
          <pc:sldLayoutMkLst>
            <pc:docMk/>
            <pc:sldMasterMk cId="3752961638" sldId="2147483757"/>
            <pc:sldLayoutMk cId="4126993454" sldId="2147483755"/>
          </pc:sldLayoutMkLst>
        </pc:sldLayoutChg>
        <pc:sldLayoutChg chg="add">
          <pc:chgData name="Jaka Hedžet" userId="S::jaka.hedzet@student.um.si::7e5128a8-54a6-457b-8a29-de78e78661a6" providerId="AD" clId="Web-{7A8CE542-EB52-1943-1599-7106D8FED23E}" dt="2023-01-21T21:33:18.697" v="6"/>
          <pc:sldLayoutMkLst>
            <pc:docMk/>
            <pc:sldMasterMk cId="3752961638" sldId="2147483757"/>
            <pc:sldLayoutMk cId="384811985" sldId="2147483756"/>
          </pc:sldLayoutMkLst>
        </pc:sldLayoutChg>
      </pc:sldMasterChg>
    </pc:docChg>
  </pc:docChgLst>
  <pc:docChgLst>
    <pc:chgData name="Jaka Hedžet" userId="S::jaka.hedzet@student.um.si::7e5128a8-54a6-457b-8a29-de78e78661a6" providerId="AD" clId="Web-{454BF5D8-6BFF-0E52-D0A6-563E70DF84CF}"/>
    <pc:docChg chg="addSld delSld modSld sldOrd">
      <pc:chgData name="Jaka Hedžet" userId="S::jaka.hedzet@student.um.si::7e5128a8-54a6-457b-8a29-de78e78661a6" providerId="AD" clId="Web-{454BF5D8-6BFF-0E52-D0A6-563E70DF84CF}" dt="2023-02-08T23:09:34.445" v="510" actId="20577"/>
      <pc:docMkLst>
        <pc:docMk/>
      </pc:docMkLst>
      <pc:sldChg chg="modSp">
        <pc:chgData name="Jaka Hedžet" userId="S::jaka.hedzet@student.um.si::7e5128a8-54a6-457b-8a29-de78e78661a6" providerId="AD" clId="Web-{454BF5D8-6BFF-0E52-D0A6-563E70DF84CF}" dt="2023-02-08T11:03:03.516" v="377" actId="20577"/>
        <pc:sldMkLst>
          <pc:docMk/>
          <pc:sldMk cId="2625537015" sldId="266"/>
        </pc:sldMkLst>
        <pc:spChg chg="mod">
          <ac:chgData name="Jaka Hedžet" userId="S::jaka.hedzet@student.um.si::7e5128a8-54a6-457b-8a29-de78e78661a6" providerId="AD" clId="Web-{454BF5D8-6BFF-0E52-D0A6-563E70DF84CF}" dt="2023-02-08T11:03:03.516" v="377" actId="20577"/>
          <ac:spMkLst>
            <pc:docMk/>
            <pc:sldMk cId="2625537015" sldId="266"/>
            <ac:spMk id="3" creationId="{6821CF4E-D243-D983-F47E-EC82DE224170}"/>
          </ac:spMkLst>
        </pc:spChg>
      </pc:sldChg>
      <pc:sldChg chg="addSp modSp mod setBg">
        <pc:chgData name="Jaka Hedžet" userId="S::jaka.hedzet@student.um.si::7e5128a8-54a6-457b-8a29-de78e78661a6" providerId="AD" clId="Web-{454BF5D8-6BFF-0E52-D0A6-563E70DF84CF}" dt="2023-02-08T09:18:43.299" v="58" actId="20577"/>
        <pc:sldMkLst>
          <pc:docMk/>
          <pc:sldMk cId="987084231" sldId="268"/>
        </pc:sldMkLst>
        <pc:spChg chg="add mod">
          <ac:chgData name="Jaka Hedžet" userId="S::jaka.hedzet@student.um.si::7e5128a8-54a6-457b-8a29-de78e78661a6" providerId="AD" clId="Web-{454BF5D8-6BFF-0E52-D0A6-563E70DF84CF}" dt="2023-02-08T09:18:43.299" v="58" actId="20577"/>
          <ac:spMkLst>
            <pc:docMk/>
            <pc:sldMk cId="987084231" sldId="268"/>
            <ac:spMk id="3" creationId="{AF8DCE3A-CBCC-8550-7F44-42A609F01F74}"/>
          </ac:spMkLst>
        </pc:spChg>
        <pc:spChg chg="add">
          <ac:chgData name="Jaka Hedžet" userId="S::jaka.hedzet@student.um.si::7e5128a8-54a6-457b-8a29-de78e78661a6" providerId="AD" clId="Web-{454BF5D8-6BFF-0E52-D0A6-563E70DF84CF}" dt="2023-02-08T09:17:27.703" v="51"/>
          <ac:spMkLst>
            <pc:docMk/>
            <pc:sldMk cId="987084231" sldId="268"/>
            <ac:spMk id="16" creationId="{9401732C-37EE-4B98-A709-9530173F3802}"/>
          </ac:spMkLst>
        </pc:spChg>
        <pc:grpChg chg="add">
          <ac:chgData name="Jaka Hedžet" userId="S::jaka.hedzet@student.um.si::7e5128a8-54a6-457b-8a29-de78e78661a6" providerId="AD" clId="Web-{454BF5D8-6BFF-0E52-D0A6-563E70DF84CF}" dt="2023-02-08T09:17:27.703" v="51"/>
          <ac:grpSpMkLst>
            <pc:docMk/>
            <pc:sldMk cId="987084231" sldId="268"/>
            <ac:grpSpMk id="8" creationId="{749C117F-F390-437B-ADB0-57E87EFF34F5}"/>
          </ac:grpSpMkLst>
        </pc:grpChg>
        <pc:grpChg chg="add">
          <ac:chgData name="Jaka Hedžet" userId="S::jaka.hedzet@student.um.si::7e5128a8-54a6-457b-8a29-de78e78661a6" providerId="AD" clId="Web-{454BF5D8-6BFF-0E52-D0A6-563E70DF84CF}" dt="2023-02-08T09:17:27.703" v="51"/>
          <ac:grpSpMkLst>
            <pc:docMk/>
            <pc:sldMk cId="987084231" sldId="268"/>
            <ac:grpSpMk id="18" creationId="{654E48C8-2A00-4C54-BC9C-B18EE49E9C13}"/>
          </ac:grpSpMkLst>
        </pc:grpChg>
        <pc:picChg chg="add mod">
          <ac:chgData name="Jaka Hedžet" userId="S::jaka.hedzet@student.um.si::7e5128a8-54a6-457b-8a29-de78e78661a6" providerId="AD" clId="Web-{454BF5D8-6BFF-0E52-D0A6-563E70DF84CF}" dt="2023-02-08T09:17:27.703" v="51"/>
          <ac:picMkLst>
            <pc:docMk/>
            <pc:sldMk cId="987084231" sldId="268"/>
            <ac:picMk id="2" creationId="{E786C0FE-3CFC-438F-1369-E3DFCAB9E0F1}"/>
          </ac:picMkLst>
        </pc:picChg>
        <pc:cxnChg chg="add">
          <ac:chgData name="Jaka Hedžet" userId="S::jaka.hedzet@student.um.si::7e5128a8-54a6-457b-8a29-de78e78661a6" providerId="AD" clId="Web-{454BF5D8-6BFF-0E52-D0A6-563E70DF84CF}" dt="2023-02-08T09:17:27.703" v="51"/>
          <ac:cxnSpMkLst>
            <pc:docMk/>
            <pc:sldMk cId="987084231" sldId="268"/>
            <ac:cxnSpMk id="14" creationId="{20742BC3-654B-4E41-9A6A-73A42E477639}"/>
          </ac:cxnSpMkLst>
        </pc:cxnChg>
      </pc:sldChg>
      <pc:sldChg chg="addSp modSp">
        <pc:chgData name="Jaka Hedžet" userId="S::jaka.hedzet@student.um.si::7e5128a8-54a6-457b-8a29-de78e78661a6" providerId="AD" clId="Web-{454BF5D8-6BFF-0E52-D0A6-563E70DF84CF}" dt="2023-02-08T10:43:10.421" v="114" actId="20577"/>
        <pc:sldMkLst>
          <pc:docMk/>
          <pc:sldMk cId="1028692363" sldId="269"/>
        </pc:sldMkLst>
        <pc:spChg chg="add mod">
          <ac:chgData name="Jaka Hedžet" userId="S::jaka.hedzet@student.um.si::7e5128a8-54a6-457b-8a29-de78e78661a6" providerId="AD" clId="Web-{454BF5D8-6BFF-0E52-D0A6-563E70DF84CF}" dt="2023-02-08T10:43:10.421" v="114" actId="20577"/>
          <ac:spMkLst>
            <pc:docMk/>
            <pc:sldMk cId="1028692363" sldId="269"/>
            <ac:spMk id="3" creationId="{A62EABB2-58D4-EFB1-4EE0-E44D7B78FE64}"/>
          </ac:spMkLst>
        </pc:spChg>
      </pc:sldChg>
      <pc:sldChg chg="addSp delSp modSp">
        <pc:chgData name="Jaka Hedžet" userId="S::jaka.hedzet@student.um.si::7e5128a8-54a6-457b-8a29-de78e78661a6" providerId="AD" clId="Web-{454BF5D8-6BFF-0E52-D0A6-563E70DF84CF}" dt="2023-02-08T10:45:33.847" v="150" actId="1076"/>
        <pc:sldMkLst>
          <pc:docMk/>
          <pc:sldMk cId="2758689525" sldId="270"/>
        </pc:sldMkLst>
        <pc:spChg chg="add mod">
          <ac:chgData name="Jaka Hedžet" userId="S::jaka.hedzet@student.um.si::7e5128a8-54a6-457b-8a29-de78e78661a6" providerId="AD" clId="Web-{454BF5D8-6BFF-0E52-D0A6-563E70DF84CF}" dt="2023-02-08T10:45:04.596" v="142" actId="20577"/>
          <ac:spMkLst>
            <pc:docMk/>
            <pc:sldMk cId="2758689525" sldId="270"/>
            <ac:spMk id="4" creationId="{0FFCFE0F-51CD-F8E3-B326-EE4CB1E0F8D1}"/>
          </ac:spMkLst>
        </pc:spChg>
        <pc:picChg chg="add del mod">
          <ac:chgData name="Jaka Hedžet" userId="S::jaka.hedzet@student.um.si::7e5128a8-54a6-457b-8a29-de78e78661a6" providerId="AD" clId="Web-{454BF5D8-6BFF-0E52-D0A6-563E70DF84CF}" dt="2023-02-08T10:43:22.250" v="116"/>
          <ac:picMkLst>
            <pc:docMk/>
            <pc:sldMk cId="2758689525" sldId="270"/>
            <ac:picMk id="2" creationId="{C37B7029-D9DC-6E0D-5CF8-0FFCDBEB161E}"/>
          </ac:picMkLst>
        </pc:picChg>
        <pc:picChg chg="add mod modCrop">
          <ac:chgData name="Jaka Hedžet" userId="S::jaka.hedzet@student.um.si::7e5128a8-54a6-457b-8a29-de78e78661a6" providerId="AD" clId="Web-{454BF5D8-6BFF-0E52-D0A6-563E70DF84CF}" dt="2023-02-08T10:45:33.847" v="150" actId="1076"/>
          <ac:picMkLst>
            <pc:docMk/>
            <pc:sldMk cId="2758689525" sldId="270"/>
            <ac:picMk id="5" creationId="{43F06257-46B4-596D-E244-4A0B7FBC2B74}"/>
          </ac:picMkLst>
        </pc:picChg>
      </pc:sldChg>
      <pc:sldChg chg="addSp modSp">
        <pc:chgData name="Jaka Hedžet" userId="S::jaka.hedzet@student.um.si::7e5128a8-54a6-457b-8a29-de78e78661a6" providerId="AD" clId="Web-{454BF5D8-6BFF-0E52-D0A6-563E70DF84CF}" dt="2023-02-08T10:49:13.822" v="183" actId="20577"/>
        <pc:sldMkLst>
          <pc:docMk/>
          <pc:sldMk cId="3305392325" sldId="271"/>
        </pc:sldMkLst>
        <pc:spChg chg="add mod">
          <ac:chgData name="Jaka Hedžet" userId="S::jaka.hedzet@student.um.si::7e5128a8-54a6-457b-8a29-de78e78661a6" providerId="AD" clId="Web-{454BF5D8-6BFF-0E52-D0A6-563E70DF84CF}" dt="2023-02-08T10:49:13.822" v="183" actId="20577"/>
          <ac:spMkLst>
            <pc:docMk/>
            <pc:sldMk cId="3305392325" sldId="271"/>
            <ac:spMk id="3" creationId="{6D548DBC-FAA5-865D-24DE-96779222843B}"/>
          </ac:spMkLst>
        </pc:spChg>
      </pc:sldChg>
      <pc:sldChg chg="addSp delSp modSp mod setBg setClrOvrMap">
        <pc:chgData name="Jaka Hedžet" userId="S::jaka.hedzet@student.um.si::7e5128a8-54a6-457b-8a29-de78e78661a6" providerId="AD" clId="Web-{454BF5D8-6BFF-0E52-D0A6-563E70DF84CF}" dt="2023-02-08T10:53:13.109" v="275" actId="14100"/>
        <pc:sldMkLst>
          <pc:docMk/>
          <pc:sldMk cId="912974555" sldId="272"/>
        </pc:sldMkLst>
        <pc:spChg chg="add mod ord">
          <ac:chgData name="Jaka Hedžet" userId="S::jaka.hedzet@student.um.si::7e5128a8-54a6-457b-8a29-de78e78661a6" providerId="AD" clId="Web-{454BF5D8-6BFF-0E52-D0A6-563E70DF84CF}" dt="2023-02-08T10:53:13.109" v="275" actId="14100"/>
          <ac:spMkLst>
            <pc:docMk/>
            <pc:sldMk cId="912974555" sldId="272"/>
            <ac:spMk id="3" creationId="{F2C15500-6A79-1BF1-D5F7-D61A3C3BCC92}"/>
          </ac:spMkLst>
        </pc:spChg>
        <pc:spChg chg="add del">
          <ac:chgData name="Jaka Hedžet" userId="S::jaka.hedzet@student.um.si::7e5128a8-54a6-457b-8a29-de78e78661a6" providerId="AD" clId="Web-{454BF5D8-6BFF-0E52-D0A6-563E70DF84CF}" dt="2023-02-08T10:52:50.734" v="264"/>
          <ac:spMkLst>
            <pc:docMk/>
            <pc:sldMk cId="912974555" sldId="272"/>
            <ac:spMk id="17" creationId="{9B347087-DEE1-4F23-8486-A2690AA195E5}"/>
          </ac:spMkLst>
        </pc:spChg>
        <pc:spChg chg="add del">
          <ac:chgData name="Jaka Hedžet" userId="S::jaka.hedzet@student.um.si::7e5128a8-54a6-457b-8a29-de78e78661a6" providerId="AD" clId="Web-{454BF5D8-6BFF-0E52-D0A6-563E70DF84CF}" dt="2023-02-08T10:52:50.734" v="264"/>
          <ac:spMkLst>
            <pc:docMk/>
            <pc:sldMk cId="912974555" sldId="272"/>
            <ac:spMk id="19" creationId="{44BB81AE-EE4A-4AA4-8941-104B6C943598}"/>
          </ac:spMkLst>
        </pc:spChg>
        <pc:spChg chg="add del">
          <ac:chgData name="Jaka Hedžet" userId="S::jaka.hedzet@student.um.si::7e5128a8-54a6-457b-8a29-de78e78661a6" providerId="AD" clId="Web-{454BF5D8-6BFF-0E52-D0A6-563E70DF84CF}" dt="2023-02-08T10:52:50.734" v="264"/>
          <ac:spMkLst>
            <pc:docMk/>
            <pc:sldMk cId="912974555" sldId="272"/>
            <ac:spMk id="23" creationId="{AAA2202F-2A68-464D-8E53-CEBE9303D848}"/>
          </ac:spMkLst>
        </pc:spChg>
        <pc:spChg chg="add del">
          <ac:chgData name="Jaka Hedžet" userId="S::jaka.hedzet@student.um.si::7e5128a8-54a6-457b-8a29-de78e78661a6" providerId="AD" clId="Web-{454BF5D8-6BFF-0E52-D0A6-563E70DF84CF}" dt="2023-02-08T10:52:47.687" v="261"/>
          <ac:spMkLst>
            <pc:docMk/>
            <pc:sldMk cId="912974555" sldId="272"/>
            <ac:spMk id="42" creationId="{C9D262D4-AE8B-4620-949A-609FC366FC05}"/>
          </ac:spMkLst>
        </pc:spChg>
        <pc:spChg chg="add del">
          <ac:chgData name="Jaka Hedžet" userId="S::jaka.hedzet@student.um.si::7e5128a8-54a6-457b-8a29-de78e78661a6" providerId="AD" clId="Web-{454BF5D8-6BFF-0E52-D0A6-563E70DF84CF}" dt="2023-02-08T10:52:47.687" v="261"/>
          <ac:spMkLst>
            <pc:docMk/>
            <pc:sldMk cId="912974555" sldId="272"/>
            <ac:spMk id="44" creationId="{3605853C-E63A-49E2-84A4-4B7DD77A562C}"/>
          </ac:spMkLst>
        </pc:spChg>
        <pc:spChg chg="add del">
          <ac:chgData name="Jaka Hedžet" userId="S::jaka.hedzet@student.um.si::7e5128a8-54a6-457b-8a29-de78e78661a6" providerId="AD" clId="Web-{454BF5D8-6BFF-0E52-D0A6-563E70DF84CF}" dt="2023-02-08T10:52:50.656" v="263"/>
          <ac:spMkLst>
            <pc:docMk/>
            <pc:sldMk cId="912974555" sldId="272"/>
            <ac:spMk id="56" creationId="{FDF8837B-BAE2-489A-8F93-69216307D5A5}"/>
          </ac:spMkLst>
        </pc:spChg>
        <pc:spChg chg="add">
          <ac:chgData name="Jaka Hedžet" userId="S::jaka.hedzet@student.um.si::7e5128a8-54a6-457b-8a29-de78e78661a6" providerId="AD" clId="Web-{454BF5D8-6BFF-0E52-D0A6-563E70DF84CF}" dt="2023-02-08T10:52:50.734" v="264"/>
          <ac:spMkLst>
            <pc:docMk/>
            <pc:sldMk cId="912974555" sldId="272"/>
            <ac:spMk id="61" creationId="{C9D262D4-AE8B-4620-949A-609FC366FC05}"/>
          </ac:spMkLst>
        </pc:spChg>
        <pc:spChg chg="add">
          <ac:chgData name="Jaka Hedžet" userId="S::jaka.hedzet@student.um.si::7e5128a8-54a6-457b-8a29-de78e78661a6" providerId="AD" clId="Web-{454BF5D8-6BFF-0E52-D0A6-563E70DF84CF}" dt="2023-02-08T10:52:50.734" v="264"/>
          <ac:spMkLst>
            <pc:docMk/>
            <pc:sldMk cId="912974555" sldId="272"/>
            <ac:spMk id="62" creationId="{3605853C-E63A-49E2-84A4-4B7DD77A562C}"/>
          </ac:spMkLst>
        </pc:spChg>
        <pc:grpChg chg="add del">
          <ac:chgData name="Jaka Hedžet" userId="S::jaka.hedzet@student.um.si::7e5128a8-54a6-457b-8a29-de78e78661a6" providerId="AD" clId="Web-{454BF5D8-6BFF-0E52-D0A6-563E70DF84CF}" dt="2023-02-08T10:52:50.734" v="264"/>
          <ac:grpSpMkLst>
            <pc:docMk/>
            <pc:sldMk cId="912974555" sldId="272"/>
            <ac:grpSpMk id="9" creationId="{03E8C8A2-D2DA-42F8-84AA-AC5AB4251D29}"/>
          </ac:grpSpMkLst>
        </pc:grpChg>
        <pc:grpChg chg="add del">
          <ac:chgData name="Jaka Hedžet" userId="S::jaka.hedzet@student.um.si::7e5128a8-54a6-457b-8a29-de78e78661a6" providerId="AD" clId="Web-{454BF5D8-6BFF-0E52-D0A6-563E70DF84CF}" dt="2023-02-08T10:52:50.734" v="264"/>
          <ac:grpSpMkLst>
            <pc:docMk/>
            <pc:sldMk cId="912974555" sldId="272"/>
            <ac:grpSpMk id="25" creationId="{5B129734-DF6D-46B8-A0E0-4F178B3AD2FC}"/>
          </ac:grpSpMkLst>
        </pc:grpChg>
        <pc:grpChg chg="add del">
          <ac:chgData name="Jaka Hedžet" userId="S::jaka.hedzet@student.um.si::7e5128a8-54a6-457b-8a29-de78e78661a6" providerId="AD" clId="Web-{454BF5D8-6BFF-0E52-D0A6-563E70DF84CF}" dt="2023-02-08T10:52:47.687" v="261"/>
          <ac:grpSpMkLst>
            <pc:docMk/>
            <pc:sldMk cId="912974555" sldId="272"/>
            <ac:grpSpMk id="34" creationId="{03E8C8A2-D2DA-42F8-84AA-AC5AB4251D29}"/>
          </ac:grpSpMkLst>
        </pc:grpChg>
        <pc:grpChg chg="add del">
          <ac:chgData name="Jaka Hedžet" userId="S::jaka.hedzet@student.um.si::7e5128a8-54a6-457b-8a29-de78e78661a6" providerId="AD" clId="Web-{454BF5D8-6BFF-0E52-D0A6-563E70DF84CF}" dt="2023-02-08T10:52:47.687" v="261"/>
          <ac:grpSpMkLst>
            <pc:docMk/>
            <pc:sldMk cId="912974555" sldId="272"/>
            <ac:grpSpMk id="46" creationId="{9500549F-5B68-400C-A605-BDF102BDBB0A}"/>
          </ac:grpSpMkLst>
        </pc:grpChg>
        <pc:grpChg chg="add del">
          <ac:chgData name="Jaka Hedžet" userId="S::jaka.hedzet@student.um.si::7e5128a8-54a6-457b-8a29-de78e78661a6" providerId="AD" clId="Web-{454BF5D8-6BFF-0E52-D0A6-563E70DF84CF}" dt="2023-02-08T10:52:50.656" v="263"/>
          <ac:grpSpMkLst>
            <pc:docMk/>
            <pc:sldMk cId="912974555" sldId="272"/>
            <ac:grpSpMk id="54" creationId="{03E8C8A2-D2DA-42F8-84AA-AC5AB4251D29}"/>
          </ac:grpSpMkLst>
        </pc:grpChg>
        <pc:grpChg chg="add">
          <ac:chgData name="Jaka Hedžet" userId="S::jaka.hedzet@student.um.si::7e5128a8-54a6-457b-8a29-de78e78661a6" providerId="AD" clId="Web-{454BF5D8-6BFF-0E52-D0A6-563E70DF84CF}" dt="2023-02-08T10:52:50.734" v="264"/>
          <ac:grpSpMkLst>
            <pc:docMk/>
            <pc:sldMk cId="912974555" sldId="272"/>
            <ac:grpSpMk id="59" creationId="{03E8C8A2-D2DA-42F8-84AA-AC5AB4251D29}"/>
          </ac:grpSpMkLst>
        </pc:grpChg>
        <pc:grpChg chg="add">
          <ac:chgData name="Jaka Hedžet" userId="S::jaka.hedzet@student.um.si::7e5128a8-54a6-457b-8a29-de78e78661a6" providerId="AD" clId="Web-{454BF5D8-6BFF-0E52-D0A6-563E70DF84CF}" dt="2023-02-08T10:52:50.734" v="264"/>
          <ac:grpSpMkLst>
            <pc:docMk/>
            <pc:sldMk cId="912974555" sldId="272"/>
            <ac:grpSpMk id="63" creationId="{9500549F-5B68-400C-A605-BDF102BDBB0A}"/>
          </ac:grpSpMkLst>
        </pc:grpChg>
        <pc:picChg chg="add mod">
          <ac:chgData name="Jaka Hedžet" userId="S::jaka.hedzet@student.um.si::7e5128a8-54a6-457b-8a29-de78e78661a6" providerId="AD" clId="Web-{454BF5D8-6BFF-0E52-D0A6-563E70DF84CF}" dt="2023-02-08T10:52:50.734" v="264"/>
          <ac:picMkLst>
            <pc:docMk/>
            <pc:sldMk cId="912974555" sldId="272"/>
            <ac:picMk id="4" creationId="{328609F9-E8EA-8068-80E5-BFE71C61D9A6}"/>
          </ac:picMkLst>
        </pc:picChg>
        <pc:cxnChg chg="add del">
          <ac:chgData name="Jaka Hedžet" userId="S::jaka.hedzet@student.um.si::7e5128a8-54a6-457b-8a29-de78e78661a6" providerId="AD" clId="Web-{454BF5D8-6BFF-0E52-D0A6-563E70DF84CF}" dt="2023-02-08T10:52:50.734" v="264"/>
          <ac:cxnSpMkLst>
            <pc:docMk/>
            <pc:sldMk cId="912974555" sldId="272"/>
            <ac:cxnSpMk id="15" creationId="{0DFD28A6-39F3-425F-8050-E5BF1B4523B2}"/>
          </ac:cxnSpMkLst>
        </pc:cxnChg>
        <pc:cxnChg chg="add del">
          <ac:chgData name="Jaka Hedžet" userId="S::jaka.hedzet@student.um.si::7e5128a8-54a6-457b-8a29-de78e78661a6" providerId="AD" clId="Web-{454BF5D8-6BFF-0E52-D0A6-563E70DF84CF}" dt="2023-02-08T10:52:50.734" v="264"/>
          <ac:cxnSpMkLst>
            <pc:docMk/>
            <pc:sldMk cId="912974555" sldId="272"/>
            <ac:cxnSpMk id="21" creationId="{4AA791FC-1AEF-4561-93B5-6B9E981BBB74}"/>
          </ac:cxnSpMkLst>
        </pc:cxnChg>
        <pc:cxnChg chg="add del">
          <ac:chgData name="Jaka Hedžet" userId="S::jaka.hedzet@student.um.si::7e5128a8-54a6-457b-8a29-de78e78661a6" providerId="AD" clId="Web-{454BF5D8-6BFF-0E52-D0A6-563E70DF84CF}" dt="2023-02-08T10:52:47.687" v="261"/>
          <ac:cxnSpMkLst>
            <pc:docMk/>
            <pc:sldMk cId="912974555" sldId="272"/>
            <ac:cxnSpMk id="40" creationId="{0DFD28A6-39F3-425F-8050-E5BF1B4523B2}"/>
          </ac:cxnSpMkLst>
        </pc:cxnChg>
        <pc:cxnChg chg="add del">
          <ac:chgData name="Jaka Hedžet" userId="S::jaka.hedzet@student.um.si::7e5128a8-54a6-457b-8a29-de78e78661a6" providerId="AD" clId="Web-{454BF5D8-6BFF-0E52-D0A6-563E70DF84CF}" dt="2023-02-08T10:52:47.687" v="261"/>
          <ac:cxnSpMkLst>
            <pc:docMk/>
            <pc:sldMk cId="912974555" sldId="272"/>
            <ac:cxnSpMk id="52" creationId="{1E22DAF0-5C05-4D01-A6C7-28326657739A}"/>
          </ac:cxnSpMkLst>
        </pc:cxnChg>
        <pc:cxnChg chg="add del">
          <ac:chgData name="Jaka Hedžet" userId="S::jaka.hedzet@student.um.si::7e5128a8-54a6-457b-8a29-de78e78661a6" providerId="AD" clId="Web-{454BF5D8-6BFF-0E52-D0A6-563E70DF84CF}" dt="2023-02-08T10:52:50.656" v="263"/>
          <ac:cxnSpMkLst>
            <pc:docMk/>
            <pc:sldMk cId="912974555" sldId="272"/>
            <ac:cxnSpMk id="55" creationId="{0DFD28A6-39F3-425F-8050-E5BF1B4523B2}"/>
          </ac:cxnSpMkLst>
        </pc:cxnChg>
        <pc:cxnChg chg="add del">
          <ac:chgData name="Jaka Hedžet" userId="S::jaka.hedzet@student.um.si::7e5128a8-54a6-457b-8a29-de78e78661a6" providerId="AD" clId="Web-{454BF5D8-6BFF-0E52-D0A6-563E70DF84CF}" dt="2023-02-08T10:52:50.656" v="263"/>
          <ac:cxnSpMkLst>
            <pc:docMk/>
            <pc:sldMk cId="912974555" sldId="272"/>
            <ac:cxnSpMk id="57" creationId="{B48BEE9B-A2F4-4BF3-9EAD-16E1A7FC2DC6}"/>
          </ac:cxnSpMkLst>
        </pc:cxnChg>
        <pc:cxnChg chg="add">
          <ac:chgData name="Jaka Hedžet" userId="S::jaka.hedzet@student.um.si::7e5128a8-54a6-457b-8a29-de78e78661a6" providerId="AD" clId="Web-{454BF5D8-6BFF-0E52-D0A6-563E70DF84CF}" dt="2023-02-08T10:52:50.734" v="264"/>
          <ac:cxnSpMkLst>
            <pc:docMk/>
            <pc:sldMk cId="912974555" sldId="272"/>
            <ac:cxnSpMk id="60" creationId="{0DFD28A6-39F3-425F-8050-E5BF1B4523B2}"/>
          </ac:cxnSpMkLst>
        </pc:cxnChg>
        <pc:cxnChg chg="add">
          <ac:chgData name="Jaka Hedžet" userId="S::jaka.hedzet@student.um.si::7e5128a8-54a6-457b-8a29-de78e78661a6" providerId="AD" clId="Web-{454BF5D8-6BFF-0E52-D0A6-563E70DF84CF}" dt="2023-02-08T10:52:50.734" v="264"/>
          <ac:cxnSpMkLst>
            <pc:docMk/>
            <pc:sldMk cId="912974555" sldId="272"/>
            <ac:cxnSpMk id="64" creationId="{1E22DAF0-5C05-4D01-A6C7-28326657739A}"/>
          </ac:cxnSpMkLst>
        </pc:cxnChg>
      </pc:sldChg>
      <pc:sldChg chg="addSp modSp">
        <pc:chgData name="Jaka Hedžet" userId="S::jaka.hedzet@student.um.si::7e5128a8-54a6-457b-8a29-de78e78661a6" providerId="AD" clId="Web-{454BF5D8-6BFF-0E52-D0A6-563E70DF84CF}" dt="2023-02-08T10:55:29.988" v="317" actId="1076"/>
        <pc:sldMkLst>
          <pc:docMk/>
          <pc:sldMk cId="4229253165" sldId="273"/>
        </pc:sldMkLst>
        <pc:spChg chg="add mod">
          <ac:chgData name="Jaka Hedžet" userId="S::jaka.hedzet@student.um.si::7e5128a8-54a6-457b-8a29-de78e78661a6" providerId="AD" clId="Web-{454BF5D8-6BFF-0E52-D0A6-563E70DF84CF}" dt="2023-02-08T10:55:21.972" v="314" actId="1076"/>
          <ac:spMkLst>
            <pc:docMk/>
            <pc:sldMk cId="4229253165" sldId="273"/>
            <ac:spMk id="3" creationId="{F3967029-2076-6081-FD5C-54C200E6B6F1}"/>
          </ac:spMkLst>
        </pc:spChg>
        <pc:picChg chg="add mod">
          <ac:chgData name="Jaka Hedžet" userId="S::jaka.hedzet@student.um.si::7e5128a8-54a6-457b-8a29-de78e78661a6" providerId="AD" clId="Web-{454BF5D8-6BFF-0E52-D0A6-563E70DF84CF}" dt="2023-02-08T10:55:29.988" v="317" actId="1076"/>
          <ac:picMkLst>
            <pc:docMk/>
            <pc:sldMk cId="4229253165" sldId="273"/>
            <ac:picMk id="4" creationId="{0899C50B-A86A-6AEF-162A-55D3B2ED6470}"/>
          </ac:picMkLst>
        </pc:picChg>
      </pc:sldChg>
      <pc:sldChg chg="addSp modSp">
        <pc:chgData name="Jaka Hedžet" userId="S::jaka.hedzet@student.um.si::7e5128a8-54a6-457b-8a29-de78e78661a6" providerId="AD" clId="Web-{454BF5D8-6BFF-0E52-D0A6-563E70DF84CF}" dt="2023-02-08T10:56:27.146" v="327" actId="1076"/>
        <pc:sldMkLst>
          <pc:docMk/>
          <pc:sldMk cId="2015611039" sldId="274"/>
        </pc:sldMkLst>
        <pc:spChg chg="add mod">
          <ac:chgData name="Jaka Hedžet" userId="S::jaka.hedzet@student.um.si::7e5128a8-54a6-457b-8a29-de78e78661a6" providerId="AD" clId="Web-{454BF5D8-6BFF-0E52-D0A6-563E70DF84CF}" dt="2023-02-08T10:56:11.177" v="321" actId="20577"/>
          <ac:spMkLst>
            <pc:docMk/>
            <pc:sldMk cId="2015611039" sldId="274"/>
            <ac:spMk id="3" creationId="{204BEA87-4066-2B61-BA30-9A6E014BF7B4}"/>
          </ac:spMkLst>
        </pc:spChg>
        <pc:picChg chg="add mod">
          <ac:chgData name="Jaka Hedžet" userId="S::jaka.hedzet@student.um.si::7e5128a8-54a6-457b-8a29-de78e78661a6" providerId="AD" clId="Web-{454BF5D8-6BFF-0E52-D0A6-563E70DF84CF}" dt="2023-02-08T10:56:27.146" v="327" actId="1076"/>
          <ac:picMkLst>
            <pc:docMk/>
            <pc:sldMk cId="2015611039" sldId="274"/>
            <ac:picMk id="4" creationId="{24001E6C-510C-8402-CBB6-BDCD9AE82D77}"/>
          </ac:picMkLst>
        </pc:picChg>
      </pc:sldChg>
      <pc:sldChg chg="addSp modSp del">
        <pc:chgData name="Jaka Hedžet" userId="S::jaka.hedzet@student.um.si::7e5128a8-54a6-457b-8a29-de78e78661a6" providerId="AD" clId="Web-{454BF5D8-6BFF-0E52-D0A6-563E70DF84CF}" dt="2023-02-08T10:58:55.369" v="339"/>
        <pc:sldMkLst>
          <pc:docMk/>
          <pc:sldMk cId="4117139320" sldId="275"/>
        </pc:sldMkLst>
        <pc:spChg chg="add mod">
          <ac:chgData name="Jaka Hedžet" userId="S::jaka.hedzet@student.um.si::7e5128a8-54a6-457b-8a29-de78e78661a6" providerId="AD" clId="Web-{454BF5D8-6BFF-0E52-D0A6-563E70DF84CF}" dt="2023-02-08T10:58:07.055" v="330" actId="20577"/>
          <ac:spMkLst>
            <pc:docMk/>
            <pc:sldMk cId="4117139320" sldId="275"/>
            <ac:spMk id="3" creationId="{021918B6-7B82-DB58-3CE0-18EE26144A93}"/>
          </ac:spMkLst>
        </pc:spChg>
        <pc:picChg chg="add mod">
          <ac:chgData name="Jaka Hedžet" userId="S::jaka.hedzet@student.um.si::7e5128a8-54a6-457b-8a29-de78e78661a6" providerId="AD" clId="Web-{454BF5D8-6BFF-0E52-D0A6-563E70DF84CF}" dt="2023-02-08T10:58:15.664" v="335" actId="1076"/>
          <ac:picMkLst>
            <pc:docMk/>
            <pc:sldMk cId="4117139320" sldId="275"/>
            <ac:picMk id="4" creationId="{D5967BB8-9E4C-7B9C-27F7-8B33D7130A31}"/>
          </ac:picMkLst>
        </pc:picChg>
      </pc:sldChg>
      <pc:sldChg chg="addSp modSp">
        <pc:chgData name="Jaka Hedžet" userId="S::jaka.hedzet@student.um.si::7e5128a8-54a6-457b-8a29-de78e78661a6" providerId="AD" clId="Web-{454BF5D8-6BFF-0E52-D0A6-563E70DF84CF}" dt="2023-02-08T11:00:16.324" v="348" actId="1076"/>
        <pc:sldMkLst>
          <pc:docMk/>
          <pc:sldMk cId="3832140915" sldId="276"/>
        </pc:sldMkLst>
        <pc:spChg chg="add mod">
          <ac:chgData name="Jaka Hedžet" userId="S::jaka.hedzet@student.um.si::7e5128a8-54a6-457b-8a29-de78e78661a6" providerId="AD" clId="Web-{454BF5D8-6BFF-0E52-D0A6-563E70DF84CF}" dt="2023-02-08T11:00:05.121" v="343" actId="20577"/>
          <ac:spMkLst>
            <pc:docMk/>
            <pc:sldMk cId="3832140915" sldId="276"/>
            <ac:spMk id="3" creationId="{325E31AC-BD1C-004D-5542-7E406671B507}"/>
          </ac:spMkLst>
        </pc:spChg>
        <pc:picChg chg="add mod">
          <ac:chgData name="Jaka Hedžet" userId="S::jaka.hedzet@student.um.si::7e5128a8-54a6-457b-8a29-de78e78661a6" providerId="AD" clId="Web-{454BF5D8-6BFF-0E52-D0A6-563E70DF84CF}" dt="2023-02-08T11:00:16.324" v="348" actId="1076"/>
          <ac:picMkLst>
            <pc:docMk/>
            <pc:sldMk cId="3832140915" sldId="276"/>
            <ac:picMk id="4" creationId="{362EABCC-914E-CE42-9C8D-16B55B72E432}"/>
          </ac:picMkLst>
        </pc:picChg>
      </pc:sldChg>
      <pc:sldChg chg="addSp modSp">
        <pc:chgData name="Jaka Hedžet" userId="S::jaka.hedzet@student.um.si::7e5128a8-54a6-457b-8a29-de78e78661a6" providerId="AD" clId="Web-{454BF5D8-6BFF-0E52-D0A6-563E70DF84CF}" dt="2023-02-08T23:09:34.445" v="510" actId="20577"/>
        <pc:sldMkLst>
          <pc:docMk/>
          <pc:sldMk cId="3685073356" sldId="277"/>
        </pc:sldMkLst>
        <pc:spChg chg="add mod">
          <ac:chgData name="Jaka Hedžet" userId="S::jaka.hedzet@student.um.si::7e5128a8-54a6-457b-8a29-de78e78661a6" providerId="AD" clId="Web-{454BF5D8-6BFF-0E52-D0A6-563E70DF84CF}" dt="2023-02-08T23:09:34.445" v="510" actId="20577"/>
          <ac:spMkLst>
            <pc:docMk/>
            <pc:sldMk cId="3685073356" sldId="277"/>
            <ac:spMk id="3" creationId="{99F69B1E-5CF6-D919-C09D-CD0AC4DD2EB2}"/>
          </ac:spMkLst>
        </pc:spChg>
      </pc:sldChg>
      <pc:sldChg chg="addSp delSp modSp add replId">
        <pc:chgData name="Jaka Hedžet" userId="S::jaka.hedzet@student.um.si::7e5128a8-54a6-457b-8a29-de78e78661a6" providerId="AD" clId="Web-{454BF5D8-6BFF-0E52-D0A6-563E70DF84CF}" dt="2023-02-08T11:02:03.483" v="357" actId="1076"/>
        <pc:sldMkLst>
          <pc:docMk/>
          <pc:sldMk cId="4237503030" sldId="291"/>
        </pc:sldMkLst>
        <pc:spChg chg="mod">
          <ac:chgData name="Jaka Hedžet" userId="S::jaka.hedzet@student.um.si::7e5128a8-54a6-457b-8a29-de78e78661a6" providerId="AD" clId="Web-{454BF5D8-6BFF-0E52-D0A6-563E70DF84CF}" dt="2023-02-08T11:01:52.561" v="352" actId="20577"/>
          <ac:spMkLst>
            <pc:docMk/>
            <pc:sldMk cId="4237503030" sldId="291"/>
            <ac:spMk id="3" creationId="{325E31AC-BD1C-004D-5542-7E406671B507}"/>
          </ac:spMkLst>
        </pc:spChg>
        <pc:picChg chg="add mod">
          <ac:chgData name="Jaka Hedžet" userId="S::jaka.hedzet@student.um.si::7e5128a8-54a6-457b-8a29-de78e78661a6" providerId="AD" clId="Web-{454BF5D8-6BFF-0E52-D0A6-563E70DF84CF}" dt="2023-02-08T11:02:03.483" v="357" actId="1076"/>
          <ac:picMkLst>
            <pc:docMk/>
            <pc:sldMk cId="4237503030" sldId="291"/>
            <ac:picMk id="2" creationId="{FECC9FC7-5ACC-2225-7663-5B400A870803}"/>
          </ac:picMkLst>
        </pc:picChg>
        <pc:picChg chg="del">
          <ac:chgData name="Jaka Hedžet" userId="S::jaka.hedzet@student.um.si::7e5128a8-54a6-457b-8a29-de78e78661a6" providerId="AD" clId="Web-{454BF5D8-6BFF-0E52-D0A6-563E70DF84CF}" dt="2023-02-08T11:00:19.730" v="350"/>
          <ac:picMkLst>
            <pc:docMk/>
            <pc:sldMk cId="4237503030" sldId="291"/>
            <ac:picMk id="4" creationId="{362EABCC-914E-CE42-9C8D-16B55B72E432}"/>
          </ac:picMkLst>
        </pc:picChg>
      </pc:sldChg>
      <pc:sldChg chg="addSp modSp add mod ord replId setBg">
        <pc:chgData name="Jaka Hedžet" userId="S::jaka.hedzet@student.um.si::7e5128a8-54a6-457b-8a29-de78e78661a6" providerId="AD" clId="Web-{454BF5D8-6BFF-0E52-D0A6-563E70DF84CF}" dt="2023-02-08T22:47:30.611" v="450" actId="1076"/>
        <pc:sldMkLst>
          <pc:docMk/>
          <pc:sldMk cId="4155964405" sldId="292"/>
        </pc:sldMkLst>
        <pc:spChg chg="mod">
          <ac:chgData name="Jaka Hedžet" userId="S::jaka.hedzet@student.um.si::7e5128a8-54a6-457b-8a29-de78e78661a6" providerId="AD" clId="Web-{454BF5D8-6BFF-0E52-D0A6-563E70DF84CF}" dt="2023-02-08T22:47:30.611" v="450" actId="1076"/>
          <ac:spMkLst>
            <pc:docMk/>
            <pc:sldMk cId="4155964405" sldId="292"/>
            <ac:spMk id="3" creationId="{6D548DBC-FAA5-865D-24DE-96779222843B}"/>
          </ac:spMkLst>
        </pc:spChg>
        <pc:spChg chg="add">
          <ac:chgData name="Jaka Hedžet" userId="S::jaka.hedzet@student.um.si::7e5128a8-54a6-457b-8a29-de78e78661a6" providerId="AD" clId="Web-{454BF5D8-6BFF-0E52-D0A6-563E70DF84CF}" dt="2023-02-08T22:46:55.875" v="440"/>
          <ac:spMkLst>
            <pc:docMk/>
            <pc:sldMk cId="4155964405" sldId="292"/>
            <ac:spMk id="16" creationId="{9401732C-37EE-4B98-A709-9530173F3802}"/>
          </ac:spMkLst>
        </pc:spChg>
        <pc:grpChg chg="add">
          <ac:chgData name="Jaka Hedžet" userId="S::jaka.hedzet@student.um.si::7e5128a8-54a6-457b-8a29-de78e78661a6" providerId="AD" clId="Web-{454BF5D8-6BFF-0E52-D0A6-563E70DF84CF}" dt="2023-02-08T22:46:55.875" v="440"/>
          <ac:grpSpMkLst>
            <pc:docMk/>
            <pc:sldMk cId="4155964405" sldId="292"/>
            <ac:grpSpMk id="8" creationId="{749C117F-F390-437B-ADB0-57E87EFF34F5}"/>
          </ac:grpSpMkLst>
        </pc:grpChg>
        <pc:grpChg chg="add">
          <ac:chgData name="Jaka Hedžet" userId="S::jaka.hedzet@student.um.si::7e5128a8-54a6-457b-8a29-de78e78661a6" providerId="AD" clId="Web-{454BF5D8-6BFF-0E52-D0A6-563E70DF84CF}" dt="2023-02-08T22:46:55.875" v="440"/>
          <ac:grpSpMkLst>
            <pc:docMk/>
            <pc:sldMk cId="4155964405" sldId="292"/>
            <ac:grpSpMk id="18" creationId="{654E48C8-2A00-4C54-BC9C-B18EE49E9C13}"/>
          </ac:grpSpMkLst>
        </pc:grpChg>
        <pc:picChg chg="add mod modCrop">
          <ac:chgData name="Jaka Hedžet" userId="S::jaka.hedzet@student.um.si::7e5128a8-54a6-457b-8a29-de78e78661a6" providerId="AD" clId="Web-{454BF5D8-6BFF-0E52-D0A6-563E70DF84CF}" dt="2023-02-08T22:47:25.392" v="449" actId="1076"/>
          <ac:picMkLst>
            <pc:docMk/>
            <pc:sldMk cId="4155964405" sldId="292"/>
            <ac:picMk id="2" creationId="{A6857F46-348B-8086-4691-38183BAED5D6}"/>
          </ac:picMkLst>
        </pc:picChg>
        <pc:cxnChg chg="add">
          <ac:chgData name="Jaka Hedžet" userId="S::jaka.hedzet@student.um.si::7e5128a8-54a6-457b-8a29-de78e78661a6" providerId="AD" clId="Web-{454BF5D8-6BFF-0E52-D0A6-563E70DF84CF}" dt="2023-02-08T22:46:55.875" v="440"/>
          <ac:cxnSpMkLst>
            <pc:docMk/>
            <pc:sldMk cId="4155964405" sldId="292"/>
            <ac:cxnSpMk id="14" creationId="{20742BC3-654B-4E41-9A6A-73A42E477639}"/>
          </ac:cxnSpMkLst>
        </pc:cxnChg>
      </pc:sldChg>
    </pc:docChg>
  </pc:docChgLst>
  <pc:docChgLst>
    <pc:chgData name="Jaka Hedžet" userId="S::jaka.hedzet@student.um.si::7e5128a8-54a6-457b-8a29-de78e78661a6" providerId="AD" clId="Web-{FF7ADB00-0DA1-7ACC-B46B-FE8A7E899FC9}"/>
    <pc:docChg chg="addSld delSld modSld sldOrd addMainMaster delMainMaster">
      <pc:chgData name="Jaka Hedžet" userId="S::jaka.hedzet@student.um.si::7e5128a8-54a6-457b-8a29-de78e78661a6" providerId="AD" clId="Web-{FF7ADB00-0DA1-7ACC-B46B-FE8A7E899FC9}" dt="2023-01-23T17:38:37.008" v="491" actId="20577"/>
      <pc:docMkLst>
        <pc:docMk/>
      </pc:docMkLst>
      <pc:sldChg chg="delSp modSp del mod modClrScheme delDesignElem chgLayout">
        <pc:chgData name="Jaka Hedžet" userId="S::jaka.hedzet@student.um.si::7e5128a8-54a6-457b-8a29-de78e78661a6" providerId="AD" clId="Web-{FF7ADB00-0DA1-7ACC-B46B-FE8A7E899FC9}" dt="2023-01-23T17:19:34.135" v="57"/>
        <pc:sldMkLst>
          <pc:docMk/>
          <pc:sldMk cId="2918452258" sldId="256"/>
        </pc:sldMkLst>
        <pc:spChg chg="mod ord">
          <ac:chgData name="Jaka Hedžet" userId="S::jaka.hedzet@student.um.si::7e5128a8-54a6-457b-8a29-de78e78661a6" providerId="AD" clId="Web-{FF7ADB00-0DA1-7ACC-B46B-FE8A7E899FC9}" dt="2023-01-23T17:19:28.416" v="56"/>
          <ac:spMkLst>
            <pc:docMk/>
            <pc:sldMk cId="2918452258" sldId="256"/>
            <ac:spMk id="2" creationId="{00000000-0000-0000-0000-000000000000}"/>
          </ac:spMkLst>
        </pc:spChg>
        <pc:spChg chg="mod ord">
          <ac:chgData name="Jaka Hedžet" userId="S::jaka.hedzet@student.um.si::7e5128a8-54a6-457b-8a29-de78e78661a6" providerId="AD" clId="Web-{FF7ADB00-0DA1-7ACC-B46B-FE8A7E899FC9}" dt="2023-01-23T17:19:28.416" v="56"/>
          <ac:spMkLst>
            <pc:docMk/>
            <pc:sldMk cId="2918452258" sldId="256"/>
            <ac:spMk id="3" creationId="{00000000-0000-0000-0000-000000000000}"/>
          </ac:spMkLst>
        </pc:spChg>
        <pc:spChg chg="del">
          <ac:chgData name="Jaka Hedžet" userId="S::jaka.hedzet@student.um.si::7e5128a8-54a6-457b-8a29-de78e78661a6" providerId="AD" clId="Web-{FF7ADB00-0DA1-7ACC-B46B-FE8A7E899FC9}" dt="2023-01-23T17:19:28.416" v="56"/>
          <ac:spMkLst>
            <pc:docMk/>
            <pc:sldMk cId="2918452258" sldId="256"/>
            <ac:spMk id="20" creationId="{A38827F1-3359-44F6-9009-43AE2B17FEAD}"/>
          </ac:spMkLst>
        </pc:spChg>
        <pc:spChg chg="del">
          <ac:chgData name="Jaka Hedžet" userId="S::jaka.hedzet@student.um.si::7e5128a8-54a6-457b-8a29-de78e78661a6" providerId="AD" clId="Web-{FF7ADB00-0DA1-7ACC-B46B-FE8A7E899FC9}" dt="2023-01-23T17:19:28.416" v="56"/>
          <ac:spMkLst>
            <pc:docMk/>
            <pc:sldMk cId="2918452258" sldId="256"/>
            <ac:spMk id="21" creationId="{17AFAD67-5350-4773-886F-D6DD7E66DB04}"/>
          </ac:spMkLst>
        </pc:spChg>
        <pc:grpChg chg="del">
          <ac:chgData name="Jaka Hedžet" userId="S::jaka.hedzet@student.um.si::7e5128a8-54a6-457b-8a29-de78e78661a6" providerId="AD" clId="Web-{FF7ADB00-0DA1-7ACC-B46B-FE8A7E899FC9}" dt="2023-01-23T17:19:28.416" v="56"/>
          <ac:grpSpMkLst>
            <pc:docMk/>
            <pc:sldMk cId="2918452258" sldId="256"/>
            <ac:grpSpMk id="23" creationId="{3914D2BD-3C47-433D-81FE-DC6C39595F0E}"/>
          </ac:grpSpMkLst>
        </pc:grpChg>
      </pc:sldChg>
      <pc:sldChg chg="modSp del mod modClrScheme chgLayout">
        <pc:chgData name="Jaka Hedžet" userId="S::jaka.hedzet@student.um.si::7e5128a8-54a6-457b-8a29-de78e78661a6" providerId="AD" clId="Web-{FF7ADB00-0DA1-7ACC-B46B-FE8A7E899FC9}" dt="2023-01-23T17:22:39.952" v="102"/>
        <pc:sldMkLst>
          <pc:docMk/>
          <pc:sldMk cId="2239066395" sldId="257"/>
        </pc:sldMkLst>
        <pc:spChg chg="mod ord">
          <ac:chgData name="Jaka Hedžet" userId="S::jaka.hedzet@student.um.si::7e5128a8-54a6-457b-8a29-de78e78661a6" providerId="AD" clId="Web-{FF7ADB00-0DA1-7ACC-B46B-FE8A7E899FC9}" dt="2023-01-23T17:20:42.824" v="72" actId="1076"/>
          <ac:spMkLst>
            <pc:docMk/>
            <pc:sldMk cId="2239066395" sldId="257"/>
            <ac:spMk id="2" creationId="{185B5438-CBA4-B30F-1FBD-E246190C525D}"/>
          </ac:spMkLst>
        </pc:spChg>
      </pc:sldChg>
      <pc:sldChg chg="addSp delSp modSp mod modClrScheme chgLayout">
        <pc:chgData name="Jaka Hedžet" userId="S::jaka.hedzet@student.um.si::7e5128a8-54a6-457b-8a29-de78e78661a6" providerId="AD" clId="Web-{FF7ADB00-0DA1-7ACC-B46B-FE8A7E899FC9}" dt="2023-01-23T17:22:31.921" v="101" actId="20577"/>
        <pc:sldMkLst>
          <pc:docMk/>
          <pc:sldMk cId="1913784929" sldId="258"/>
        </pc:sldMkLst>
        <pc:spChg chg="del mod ord">
          <ac:chgData name="Jaka Hedžet" userId="S::jaka.hedzet@student.um.si::7e5128a8-54a6-457b-8a29-de78e78661a6" providerId="AD" clId="Web-{FF7ADB00-0DA1-7ACC-B46B-FE8A7E899FC9}" dt="2023-01-23T17:21:31.669" v="73"/>
          <ac:spMkLst>
            <pc:docMk/>
            <pc:sldMk cId="1913784929" sldId="258"/>
            <ac:spMk id="2" creationId="{D4ADC7FB-BF8A-221E-B9FD-6B84A9908F50}"/>
          </ac:spMkLst>
        </pc:spChg>
        <pc:spChg chg="add mod">
          <ac:chgData name="Jaka Hedžet" userId="S::jaka.hedzet@student.um.si::7e5128a8-54a6-457b-8a29-de78e78661a6" providerId="AD" clId="Web-{FF7ADB00-0DA1-7ACC-B46B-FE8A7E899FC9}" dt="2023-01-23T17:22:31.921" v="101" actId="20577"/>
          <ac:spMkLst>
            <pc:docMk/>
            <pc:sldMk cId="1913784929" sldId="258"/>
            <ac:spMk id="4" creationId="{3698889D-F424-07AB-163B-673F4F34B518}"/>
          </ac:spMkLst>
        </pc:spChg>
      </pc:sldChg>
      <pc:sldChg chg="modSp mod modClrScheme chgLayout">
        <pc:chgData name="Jaka Hedžet" userId="S::jaka.hedzet@student.um.si::7e5128a8-54a6-457b-8a29-de78e78661a6" providerId="AD" clId="Web-{FF7ADB00-0DA1-7ACC-B46B-FE8A7E899FC9}" dt="2023-01-23T17:19:28.416" v="56"/>
        <pc:sldMkLst>
          <pc:docMk/>
          <pc:sldMk cId="3573864897" sldId="259"/>
        </pc:sldMkLst>
        <pc:spChg chg="mod ord">
          <ac:chgData name="Jaka Hedžet" userId="S::jaka.hedzet@student.um.si::7e5128a8-54a6-457b-8a29-de78e78661a6" providerId="AD" clId="Web-{FF7ADB00-0DA1-7ACC-B46B-FE8A7E899FC9}" dt="2023-01-23T17:19:28.416" v="56"/>
          <ac:spMkLst>
            <pc:docMk/>
            <pc:sldMk cId="3573864897" sldId="259"/>
            <ac:spMk id="2" creationId="{D24BC378-488B-703D-7A3E-7B8E2A13CE19}"/>
          </ac:spMkLst>
        </pc:spChg>
      </pc:sldChg>
      <pc:sldChg chg="modSp del mod modClrScheme chgLayout">
        <pc:chgData name="Jaka Hedžet" userId="S::jaka.hedzet@student.um.si::7e5128a8-54a6-457b-8a29-de78e78661a6" providerId="AD" clId="Web-{FF7ADB00-0DA1-7ACC-B46B-FE8A7E899FC9}" dt="2023-01-23T17:23:40.735" v="140"/>
        <pc:sldMkLst>
          <pc:docMk/>
          <pc:sldMk cId="342083003" sldId="260"/>
        </pc:sldMkLst>
        <pc:spChg chg="mod ord">
          <ac:chgData name="Jaka Hedžet" userId="S::jaka.hedzet@student.um.si::7e5128a8-54a6-457b-8a29-de78e78661a6" providerId="AD" clId="Web-{FF7ADB00-0DA1-7ACC-B46B-FE8A7E899FC9}" dt="2023-01-23T17:19:28.416" v="56"/>
          <ac:spMkLst>
            <pc:docMk/>
            <pc:sldMk cId="342083003" sldId="260"/>
            <ac:spMk id="2" creationId="{72A20004-5408-3A9B-8CD6-BD3A281C2D39}"/>
          </ac:spMkLst>
        </pc:spChg>
      </pc:sldChg>
      <pc:sldChg chg="modSp del mod modClrScheme chgLayout">
        <pc:chgData name="Jaka Hedžet" userId="S::jaka.hedzet@student.um.si::7e5128a8-54a6-457b-8a29-de78e78661a6" providerId="AD" clId="Web-{FF7ADB00-0DA1-7ACC-B46B-FE8A7E899FC9}" dt="2023-01-23T17:23:41.110" v="141"/>
        <pc:sldMkLst>
          <pc:docMk/>
          <pc:sldMk cId="2416039291" sldId="261"/>
        </pc:sldMkLst>
        <pc:spChg chg="mod ord">
          <ac:chgData name="Jaka Hedžet" userId="S::jaka.hedzet@student.um.si::7e5128a8-54a6-457b-8a29-de78e78661a6" providerId="AD" clId="Web-{FF7ADB00-0DA1-7ACC-B46B-FE8A7E899FC9}" dt="2023-01-23T17:19:28.416" v="56"/>
          <ac:spMkLst>
            <pc:docMk/>
            <pc:sldMk cId="2416039291" sldId="261"/>
            <ac:spMk id="2" creationId="{2A04FFC7-526B-0E20-053A-172752A6F9CC}"/>
          </ac:spMkLst>
        </pc:spChg>
      </pc:sldChg>
      <pc:sldChg chg="addSp modSp new mod ord setBg">
        <pc:chgData name="Jaka Hedžet" userId="S::jaka.hedzet@student.um.si::7e5128a8-54a6-457b-8a29-de78e78661a6" providerId="AD" clId="Web-{FF7ADB00-0DA1-7ACC-B46B-FE8A7E899FC9}" dt="2023-01-23T17:20:20.027" v="70" actId="20577"/>
        <pc:sldMkLst>
          <pc:docMk/>
          <pc:sldMk cId="343214562" sldId="262"/>
        </pc:sldMkLst>
        <pc:spChg chg="mod">
          <ac:chgData name="Jaka Hedžet" userId="S::jaka.hedzet@student.um.si::7e5128a8-54a6-457b-8a29-de78e78661a6" providerId="AD" clId="Web-{FF7ADB00-0DA1-7ACC-B46B-FE8A7E899FC9}" dt="2023-01-23T17:20:20.027" v="70" actId="20577"/>
          <ac:spMkLst>
            <pc:docMk/>
            <pc:sldMk cId="343214562" sldId="262"/>
            <ac:spMk id="2" creationId="{A04DFB77-5538-2A75-302D-4C23EFB9C9C6}"/>
          </ac:spMkLst>
        </pc:spChg>
        <pc:spChg chg="add">
          <ac:chgData name="Jaka Hedžet" userId="S::jaka.hedzet@student.um.si::7e5128a8-54a6-457b-8a29-de78e78661a6" providerId="AD" clId="Web-{FF7ADB00-0DA1-7ACC-B46B-FE8A7E899FC9}" dt="2023-01-23T17:19:49.932" v="60"/>
          <ac:spMkLst>
            <pc:docMk/>
            <pc:sldMk cId="343214562" sldId="262"/>
            <ac:spMk id="15" creationId="{D59C2C63-D709-4949-9465-29A52CBEDD3B}"/>
          </ac:spMkLst>
        </pc:spChg>
        <pc:spChg chg="add">
          <ac:chgData name="Jaka Hedžet" userId="S::jaka.hedzet@student.um.si::7e5128a8-54a6-457b-8a29-de78e78661a6" providerId="AD" clId="Web-{FF7ADB00-0DA1-7ACC-B46B-FE8A7E899FC9}" dt="2023-01-23T17:19:49.932" v="60"/>
          <ac:spMkLst>
            <pc:docMk/>
            <pc:sldMk cId="343214562" sldId="262"/>
            <ac:spMk id="17" creationId="{0EFD2038-15D6-4003-8350-AFEC394EEFA7}"/>
          </ac:spMkLst>
        </pc:spChg>
        <pc:spChg chg="add">
          <ac:chgData name="Jaka Hedžet" userId="S::jaka.hedzet@student.um.si::7e5128a8-54a6-457b-8a29-de78e78661a6" providerId="AD" clId="Web-{FF7ADB00-0DA1-7ACC-B46B-FE8A7E899FC9}" dt="2023-01-23T17:19:49.932" v="60"/>
          <ac:spMkLst>
            <pc:docMk/>
            <pc:sldMk cId="343214562" sldId="262"/>
            <ac:spMk id="19" creationId="{8CF519C2-F6BE-41BE-A50E-54B98359C914}"/>
          </ac:spMkLst>
        </pc:spChg>
        <pc:grpChg chg="add">
          <ac:chgData name="Jaka Hedžet" userId="S::jaka.hedzet@student.um.si::7e5128a8-54a6-457b-8a29-de78e78661a6" providerId="AD" clId="Web-{FF7ADB00-0DA1-7ACC-B46B-FE8A7E899FC9}" dt="2023-01-23T17:19:49.932" v="60"/>
          <ac:grpSpMkLst>
            <pc:docMk/>
            <pc:sldMk cId="343214562" sldId="262"/>
            <ac:grpSpMk id="7" creationId="{7575D7A7-3C36-4508-9BC6-70A93BD3C438}"/>
          </ac:grpSpMkLst>
        </pc:grpChg>
        <pc:grpChg chg="add">
          <ac:chgData name="Jaka Hedžet" userId="S::jaka.hedzet@student.um.si::7e5128a8-54a6-457b-8a29-de78e78661a6" providerId="AD" clId="Web-{FF7ADB00-0DA1-7ACC-B46B-FE8A7E899FC9}" dt="2023-01-23T17:19:49.932" v="60"/>
          <ac:grpSpMkLst>
            <pc:docMk/>
            <pc:sldMk cId="343214562" sldId="262"/>
            <ac:grpSpMk id="21" creationId="{7767AD93-AD3E-4C62-97D5-E54E14B2EAD8}"/>
          </ac:grpSpMkLst>
        </pc:grpChg>
        <pc:cxnChg chg="add">
          <ac:chgData name="Jaka Hedžet" userId="S::jaka.hedzet@student.um.si::7e5128a8-54a6-457b-8a29-de78e78661a6" providerId="AD" clId="Web-{FF7ADB00-0DA1-7ACC-B46B-FE8A7E899FC9}" dt="2023-01-23T17:19:49.932" v="60"/>
          <ac:cxnSpMkLst>
            <pc:docMk/>
            <pc:sldMk cId="343214562" sldId="262"/>
            <ac:cxnSpMk id="13" creationId="{AE446D0E-6531-40B7-A182-FB8602439777}"/>
          </ac:cxnSpMkLst>
        </pc:cxnChg>
        <pc:cxnChg chg="add">
          <ac:chgData name="Jaka Hedžet" userId="S::jaka.hedzet@student.um.si::7e5128a8-54a6-457b-8a29-de78e78661a6" providerId="AD" clId="Web-{FF7ADB00-0DA1-7ACC-B46B-FE8A7E899FC9}" dt="2023-01-23T17:19:49.932" v="60"/>
          <ac:cxnSpMkLst>
            <pc:docMk/>
            <pc:sldMk cId="343214562" sldId="262"/>
            <ac:cxnSpMk id="27" creationId="{0772CE55-4C36-44F1-A9BD-379BEB84317D}"/>
          </ac:cxnSpMkLst>
        </pc:cxnChg>
      </pc:sldChg>
      <pc:sldChg chg="new del">
        <pc:chgData name="Jaka Hedžet" userId="S::jaka.hedzet@student.um.si::7e5128a8-54a6-457b-8a29-de78e78661a6" providerId="AD" clId="Web-{FF7ADB00-0DA1-7ACC-B46B-FE8A7E899FC9}" dt="2023-01-23T17:22:53.109" v="104"/>
        <pc:sldMkLst>
          <pc:docMk/>
          <pc:sldMk cId="1516123559" sldId="263"/>
        </pc:sldMkLst>
      </pc:sldChg>
      <pc:sldChg chg="addSp delSp modSp new add del mod modClrScheme chgLayout">
        <pc:chgData name="Jaka Hedžet" userId="S::jaka.hedzet@student.um.si::7e5128a8-54a6-457b-8a29-de78e78661a6" providerId="AD" clId="Web-{FF7ADB00-0DA1-7ACC-B46B-FE8A7E899FC9}" dt="2023-01-23T17:36:00.238" v="446" actId="20577"/>
        <pc:sldMkLst>
          <pc:docMk/>
          <pc:sldMk cId="2648129337" sldId="263"/>
        </pc:sldMkLst>
        <pc:spChg chg="del">
          <ac:chgData name="Jaka Hedžet" userId="S::jaka.hedzet@student.um.si::7e5128a8-54a6-457b-8a29-de78e78661a6" providerId="AD" clId="Web-{FF7ADB00-0DA1-7ACC-B46B-FE8A7E899FC9}" dt="2023-01-23T17:22:59.812" v="106"/>
          <ac:spMkLst>
            <pc:docMk/>
            <pc:sldMk cId="2648129337" sldId="263"/>
            <ac:spMk id="2" creationId="{4BF37E1E-B675-3898-0488-1AE07C0E38DC}"/>
          </ac:spMkLst>
        </pc:spChg>
        <pc:spChg chg="add mod">
          <ac:chgData name="Jaka Hedžet" userId="S::jaka.hedzet@student.um.si::7e5128a8-54a6-457b-8a29-de78e78661a6" providerId="AD" clId="Web-{FF7ADB00-0DA1-7ACC-B46B-FE8A7E899FC9}" dt="2023-01-23T17:36:00.238" v="446" actId="20577"/>
          <ac:spMkLst>
            <pc:docMk/>
            <pc:sldMk cId="2648129337" sldId="263"/>
            <ac:spMk id="4" creationId="{CAB6CFEC-600C-45C7-F0D6-20105AFE1860}"/>
          </ac:spMkLst>
        </pc:spChg>
      </pc:sldChg>
      <pc:sldChg chg="add del replId">
        <pc:chgData name="Jaka Hedžet" userId="S::jaka.hedzet@student.um.si::7e5128a8-54a6-457b-8a29-de78e78661a6" providerId="AD" clId="Web-{FF7ADB00-0DA1-7ACC-B46B-FE8A7E899FC9}" dt="2023-01-23T17:23:09.750" v="110"/>
        <pc:sldMkLst>
          <pc:docMk/>
          <pc:sldMk cId="851587791" sldId="264"/>
        </pc:sldMkLst>
      </pc:sldChg>
      <pc:sldChg chg="addSp modSp new">
        <pc:chgData name="Jaka Hedžet" userId="S::jaka.hedzet@student.um.si::7e5128a8-54a6-457b-8a29-de78e78661a6" providerId="AD" clId="Web-{FF7ADB00-0DA1-7ACC-B46B-FE8A7E899FC9}" dt="2023-01-23T17:36:06.223" v="447" actId="20577"/>
        <pc:sldMkLst>
          <pc:docMk/>
          <pc:sldMk cId="4197798676" sldId="264"/>
        </pc:sldMkLst>
        <pc:spChg chg="add mod">
          <ac:chgData name="Jaka Hedžet" userId="S::jaka.hedzet@student.um.si::7e5128a8-54a6-457b-8a29-de78e78661a6" providerId="AD" clId="Web-{FF7ADB00-0DA1-7ACC-B46B-FE8A7E899FC9}" dt="2023-01-23T17:36:06.223" v="447" actId="20577"/>
          <ac:spMkLst>
            <pc:docMk/>
            <pc:sldMk cId="4197798676" sldId="264"/>
            <ac:spMk id="3" creationId="{0BF0FFCA-B0CA-7393-F24E-A2060605252D}"/>
          </ac:spMkLst>
        </pc:spChg>
      </pc:sldChg>
      <pc:sldChg chg="addSp modSp new">
        <pc:chgData name="Jaka Hedžet" userId="S::jaka.hedzet@student.um.si::7e5128a8-54a6-457b-8a29-de78e78661a6" providerId="AD" clId="Web-{FF7ADB00-0DA1-7ACC-B46B-FE8A7E899FC9}" dt="2023-01-23T17:36:14.176" v="448" actId="20577"/>
        <pc:sldMkLst>
          <pc:docMk/>
          <pc:sldMk cId="2572886851" sldId="265"/>
        </pc:sldMkLst>
        <pc:spChg chg="add mod">
          <ac:chgData name="Jaka Hedžet" userId="S::jaka.hedzet@student.um.si::7e5128a8-54a6-457b-8a29-de78e78661a6" providerId="AD" clId="Web-{FF7ADB00-0DA1-7ACC-B46B-FE8A7E899FC9}" dt="2023-01-23T17:36:14.176" v="448" actId="20577"/>
          <ac:spMkLst>
            <pc:docMk/>
            <pc:sldMk cId="2572886851" sldId="265"/>
            <ac:spMk id="3" creationId="{14DA452C-3511-DDA8-9BE4-FCABA803854A}"/>
          </ac:spMkLst>
        </pc:spChg>
      </pc:sldChg>
      <pc:sldChg chg="addSp modSp new">
        <pc:chgData name="Jaka Hedžet" userId="S::jaka.hedzet@student.um.si::7e5128a8-54a6-457b-8a29-de78e78661a6" providerId="AD" clId="Web-{FF7ADB00-0DA1-7ACC-B46B-FE8A7E899FC9}" dt="2023-01-23T17:36:22.707" v="449" actId="20577"/>
        <pc:sldMkLst>
          <pc:docMk/>
          <pc:sldMk cId="2625537015" sldId="266"/>
        </pc:sldMkLst>
        <pc:spChg chg="add mod">
          <ac:chgData name="Jaka Hedžet" userId="S::jaka.hedzet@student.um.si::7e5128a8-54a6-457b-8a29-de78e78661a6" providerId="AD" clId="Web-{FF7ADB00-0DA1-7ACC-B46B-FE8A7E899FC9}" dt="2023-01-23T17:36:22.707" v="449" actId="20577"/>
          <ac:spMkLst>
            <pc:docMk/>
            <pc:sldMk cId="2625537015" sldId="266"/>
            <ac:spMk id="3" creationId="{6821CF4E-D243-D983-F47E-EC82DE224170}"/>
          </ac:spMkLst>
        </pc:spChg>
      </pc:sldChg>
      <pc:sldChg chg="addSp modSp new">
        <pc:chgData name="Jaka Hedžet" userId="S::jaka.hedzet@student.um.si::7e5128a8-54a6-457b-8a29-de78e78661a6" providerId="AD" clId="Web-{FF7ADB00-0DA1-7ACC-B46B-FE8A7E899FC9}" dt="2023-01-23T17:38:37.008" v="491" actId="20577"/>
        <pc:sldMkLst>
          <pc:docMk/>
          <pc:sldMk cId="96938185" sldId="267"/>
        </pc:sldMkLst>
        <pc:spChg chg="add mod">
          <ac:chgData name="Jaka Hedžet" userId="S::jaka.hedzet@student.um.si::7e5128a8-54a6-457b-8a29-de78e78661a6" providerId="AD" clId="Web-{FF7ADB00-0DA1-7ACC-B46B-FE8A7E899FC9}" dt="2023-01-23T17:38:37.008" v="491" actId="20577"/>
          <ac:spMkLst>
            <pc:docMk/>
            <pc:sldMk cId="96938185" sldId="267"/>
            <ac:spMk id="3" creationId="{6A97E99A-0054-98FD-71AF-913276C37616}"/>
          </ac:spMkLst>
        </pc:spChg>
      </pc:sldChg>
      <pc:sldChg chg="new">
        <pc:chgData name="Jaka Hedžet" userId="S::jaka.hedzet@student.um.si::7e5128a8-54a6-457b-8a29-de78e78661a6" providerId="AD" clId="Web-{FF7ADB00-0DA1-7ACC-B46B-FE8A7E899FC9}" dt="2023-01-23T17:23:13.734" v="115"/>
        <pc:sldMkLst>
          <pc:docMk/>
          <pc:sldMk cId="987084231" sldId="268"/>
        </pc:sldMkLst>
      </pc:sldChg>
      <pc:sldChg chg="new">
        <pc:chgData name="Jaka Hedžet" userId="S::jaka.hedzet@student.um.si::7e5128a8-54a6-457b-8a29-de78e78661a6" providerId="AD" clId="Web-{FF7ADB00-0DA1-7ACC-B46B-FE8A7E899FC9}" dt="2023-01-23T17:23:14.047" v="116"/>
        <pc:sldMkLst>
          <pc:docMk/>
          <pc:sldMk cId="1028692363" sldId="269"/>
        </pc:sldMkLst>
      </pc:sldChg>
      <pc:sldChg chg="new">
        <pc:chgData name="Jaka Hedžet" userId="S::jaka.hedzet@student.um.si::7e5128a8-54a6-457b-8a29-de78e78661a6" providerId="AD" clId="Web-{FF7ADB00-0DA1-7ACC-B46B-FE8A7E899FC9}" dt="2023-01-23T17:23:14.172" v="117"/>
        <pc:sldMkLst>
          <pc:docMk/>
          <pc:sldMk cId="2758689525" sldId="270"/>
        </pc:sldMkLst>
      </pc:sldChg>
      <pc:sldChg chg="new">
        <pc:chgData name="Jaka Hedžet" userId="S::jaka.hedzet@student.um.si::7e5128a8-54a6-457b-8a29-de78e78661a6" providerId="AD" clId="Web-{FF7ADB00-0DA1-7ACC-B46B-FE8A7E899FC9}" dt="2023-01-23T17:23:14.297" v="118"/>
        <pc:sldMkLst>
          <pc:docMk/>
          <pc:sldMk cId="3305392325" sldId="271"/>
        </pc:sldMkLst>
      </pc:sldChg>
      <pc:sldChg chg="new">
        <pc:chgData name="Jaka Hedžet" userId="S::jaka.hedzet@student.um.si::7e5128a8-54a6-457b-8a29-de78e78661a6" providerId="AD" clId="Web-{FF7ADB00-0DA1-7ACC-B46B-FE8A7E899FC9}" dt="2023-01-23T17:23:14.437" v="119"/>
        <pc:sldMkLst>
          <pc:docMk/>
          <pc:sldMk cId="912974555" sldId="272"/>
        </pc:sldMkLst>
      </pc:sldChg>
      <pc:sldChg chg="new">
        <pc:chgData name="Jaka Hedžet" userId="S::jaka.hedzet@student.um.si::7e5128a8-54a6-457b-8a29-de78e78661a6" providerId="AD" clId="Web-{FF7ADB00-0DA1-7ACC-B46B-FE8A7E899FC9}" dt="2023-01-23T17:23:14.578" v="120"/>
        <pc:sldMkLst>
          <pc:docMk/>
          <pc:sldMk cId="4229253165" sldId="273"/>
        </pc:sldMkLst>
      </pc:sldChg>
      <pc:sldChg chg="new">
        <pc:chgData name="Jaka Hedžet" userId="S::jaka.hedzet@student.um.si::7e5128a8-54a6-457b-8a29-de78e78661a6" providerId="AD" clId="Web-{FF7ADB00-0DA1-7ACC-B46B-FE8A7E899FC9}" dt="2023-01-23T17:23:14.703" v="121"/>
        <pc:sldMkLst>
          <pc:docMk/>
          <pc:sldMk cId="2015611039" sldId="274"/>
        </pc:sldMkLst>
      </pc:sldChg>
      <pc:sldChg chg="new">
        <pc:chgData name="Jaka Hedžet" userId="S::jaka.hedzet@student.um.si::7e5128a8-54a6-457b-8a29-de78e78661a6" providerId="AD" clId="Web-{FF7ADB00-0DA1-7ACC-B46B-FE8A7E899FC9}" dt="2023-01-23T17:23:14.828" v="122"/>
        <pc:sldMkLst>
          <pc:docMk/>
          <pc:sldMk cId="4117139320" sldId="275"/>
        </pc:sldMkLst>
      </pc:sldChg>
      <pc:sldChg chg="new">
        <pc:chgData name="Jaka Hedžet" userId="S::jaka.hedzet@student.um.si::7e5128a8-54a6-457b-8a29-de78e78661a6" providerId="AD" clId="Web-{FF7ADB00-0DA1-7ACC-B46B-FE8A7E899FC9}" dt="2023-01-23T17:23:14.953" v="123"/>
        <pc:sldMkLst>
          <pc:docMk/>
          <pc:sldMk cId="3832140915" sldId="276"/>
        </pc:sldMkLst>
      </pc:sldChg>
      <pc:sldChg chg="new">
        <pc:chgData name="Jaka Hedžet" userId="S::jaka.hedzet@student.um.si::7e5128a8-54a6-457b-8a29-de78e78661a6" providerId="AD" clId="Web-{FF7ADB00-0DA1-7ACC-B46B-FE8A7E899FC9}" dt="2023-01-23T17:23:15.062" v="124"/>
        <pc:sldMkLst>
          <pc:docMk/>
          <pc:sldMk cId="3685073356" sldId="277"/>
        </pc:sldMkLst>
      </pc:sldChg>
      <pc:sldChg chg="new">
        <pc:chgData name="Jaka Hedžet" userId="S::jaka.hedzet@student.um.si::7e5128a8-54a6-457b-8a29-de78e78661a6" providerId="AD" clId="Web-{FF7ADB00-0DA1-7ACC-B46B-FE8A7E899FC9}" dt="2023-01-23T17:23:15.187" v="125"/>
        <pc:sldMkLst>
          <pc:docMk/>
          <pc:sldMk cId="4190616953" sldId="278"/>
        </pc:sldMkLst>
      </pc:sldChg>
      <pc:sldChg chg="new">
        <pc:chgData name="Jaka Hedžet" userId="S::jaka.hedzet@student.um.si::7e5128a8-54a6-457b-8a29-de78e78661a6" providerId="AD" clId="Web-{FF7ADB00-0DA1-7ACC-B46B-FE8A7E899FC9}" dt="2023-01-23T17:23:15.313" v="126"/>
        <pc:sldMkLst>
          <pc:docMk/>
          <pc:sldMk cId="3841854142" sldId="279"/>
        </pc:sldMkLst>
      </pc:sldChg>
      <pc:sldChg chg="new">
        <pc:chgData name="Jaka Hedžet" userId="S::jaka.hedzet@student.um.si::7e5128a8-54a6-457b-8a29-de78e78661a6" providerId="AD" clId="Web-{FF7ADB00-0DA1-7ACC-B46B-FE8A7E899FC9}" dt="2023-01-23T17:23:15.484" v="127"/>
        <pc:sldMkLst>
          <pc:docMk/>
          <pc:sldMk cId="593856993" sldId="280"/>
        </pc:sldMkLst>
      </pc:sldChg>
      <pc:sldChg chg="new">
        <pc:chgData name="Jaka Hedžet" userId="S::jaka.hedzet@student.um.si::7e5128a8-54a6-457b-8a29-de78e78661a6" providerId="AD" clId="Web-{FF7ADB00-0DA1-7ACC-B46B-FE8A7E899FC9}" dt="2023-01-23T17:23:15.609" v="128"/>
        <pc:sldMkLst>
          <pc:docMk/>
          <pc:sldMk cId="592400483" sldId="281"/>
        </pc:sldMkLst>
      </pc:sldChg>
      <pc:sldChg chg="new">
        <pc:chgData name="Jaka Hedžet" userId="S::jaka.hedzet@student.um.si::7e5128a8-54a6-457b-8a29-de78e78661a6" providerId="AD" clId="Web-{FF7ADB00-0DA1-7ACC-B46B-FE8A7E899FC9}" dt="2023-01-23T17:23:15.719" v="129"/>
        <pc:sldMkLst>
          <pc:docMk/>
          <pc:sldMk cId="853902575" sldId="282"/>
        </pc:sldMkLst>
      </pc:sldChg>
      <pc:sldChg chg="new">
        <pc:chgData name="Jaka Hedžet" userId="S::jaka.hedzet@student.um.si::7e5128a8-54a6-457b-8a29-de78e78661a6" providerId="AD" clId="Web-{FF7ADB00-0DA1-7ACC-B46B-FE8A7E899FC9}" dt="2023-01-23T17:23:15.969" v="130"/>
        <pc:sldMkLst>
          <pc:docMk/>
          <pc:sldMk cId="1104263555" sldId="283"/>
        </pc:sldMkLst>
      </pc:sldChg>
      <pc:sldChg chg="new">
        <pc:chgData name="Jaka Hedžet" userId="S::jaka.hedzet@student.um.si::7e5128a8-54a6-457b-8a29-de78e78661a6" providerId="AD" clId="Web-{FF7ADB00-0DA1-7ACC-B46B-FE8A7E899FC9}" dt="2023-01-23T17:23:16.094" v="131"/>
        <pc:sldMkLst>
          <pc:docMk/>
          <pc:sldMk cId="1913615574" sldId="284"/>
        </pc:sldMkLst>
      </pc:sldChg>
      <pc:sldChg chg="new">
        <pc:chgData name="Jaka Hedžet" userId="S::jaka.hedzet@student.um.si::7e5128a8-54a6-457b-8a29-de78e78661a6" providerId="AD" clId="Web-{FF7ADB00-0DA1-7ACC-B46B-FE8A7E899FC9}" dt="2023-01-23T17:23:16.375" v="132"/>
        <pc:sldMkLst>
          <pc:docMk/>
          <pc:sldMk cId="1562301528" sldId="285"/>
        </pc:sldMkLst>
      </pc:sldChg>
      <pc:sldChg chg="new">
        <pc:chgData name="Jaka Hedžet" userId="S::jaka.hedzet@student.um.si::7e5128a8-54a6-457b-8a29-de78e78661a6" providerId="AD" clId="Web-{FF7ADB00-0DA1-7ACC-B46B-FE8A7E899FC9}" dt="2023-01-23T17:23:16.500" v="133"/>
        <pc:sldMkLst>
          <pc:docMk/>
          <pc:sldMk cId="527934424" sldId="286"/>
        </pc:sldMkLst>
      </pc:sldChg>
      <pc:sldChg chg="new">
        <pc:chgData name="Jaka Hedžet" userId="S::jaka.hedzet@student.um.si::7e5128a8-54a6-457b-8a29-de78e78661a6" providerId="AD" clId="Web-{FF7ADB00-0DA1-7ACC-B46B-FE8A7E899FC9}" dt="2023-01-23T17:23:17.031" v="134"/>
        <pc:sldMkLst>
          <pc:docMk/>
          <pc:sldMk cId="2971802641" sldId="287"/>
        </pc:sldMkLst>
      </pc:sldChg>
      <pc:sldChg chg="new">
        <pc:chgData name="Jaka Hedžet" userId="S::jaka.hedzet@student.um.si::7e5128a8-54a6-457b-8a29-de78e78661a6" providerId="AD" clId="Web-{FF7ADB00-0DA1-7ACC-B46B-FE8A7E899FC9}" dt="2023-01-23T17:23:17.266" v="135"/>
        <pc:sldMkLst>
          <pc:docMk/>
          <pc:sldMk cId="3293857788" sldId="288"/>
        </pc:sldMkLst>
      </pc:sldChg>
      <pc:sldChg chg="new">
        <pc:chgData name="Jaka Hedžet" userId="S::jaka.hedzet@student.um.si::7e5128a8-54a6-457b-8a29-de78e78661a6" providerId="AD" clId="Web-{FF7ADB00-0DA1-7ACC-B46B-FE8A7E899FC9}" dt="2023-01-23T17:23:17.390" v="136"/>
        <pc:sldMkLst>
          <pc:docMk/>
          <pc:sldMk cId="2280194720" sldId="289"/>
        </pc:sldMkLst>
      </pc:sldChg>
      <pc:sldChg chg="new">
        <pc:chgData name="Jaka Hedžet" userId="S::jaka.hedzet@student.um.si::7e5128a8-54a6-457b-8a29-de78e78661a6" providerId="AD" clId="Web-{FF7ADB00-0DA1-7ACC-B46B-FE8A7E899FC9}" dt="2023-01-23T17:23:17.484" v="137"/>
        <pc:sldMkLst>
          <pc:docMk/>
          <pc:sldMk cId="1337050617" sldId="290"/>
        </pc:sldMkLst>
      </pc:sldChg>
      <pc:sldMasterChg chg="del delSldLayout">
        <pc:chgData name="Jaka Hedžet" userId="S::jaka.hedzet@student.um.si::7e5128a8-54a6-457b-8a29-de78e78661a6" providerId="AD" clId="Web-{FF7ADB00-0DA1-7ACC-B46B-FE8A7E899FC9}" dt="2023-01-23T17:19:28.416" v="56"/>
        <pc:sldMasterMkLst>
          <pc:docMk/>
          <pc:sldMasterMk cId="3752961638" sldId="2147483757"/>
        </pc:sldMasterMkLst>
        <pc:sldLayoutChg chg="del">
          <pc:chgData name="Jaka Hedžet" userId="S::jaka.hedzet@student.um.si::7e5128a8-54a6-457b-8a29-de78e78661a6" providerId="AD" clId="Web-{FF7ADB00-0DA1-7ACC-B46B-FE8A7E899FC9}" dt="2023-01-23T17:19:28.416" v="56"/>
          <pc:sldLayoutMkLst>
            <pc:docMk/>
            <pc:sldMasterMk cId="3752961638" sldId="2147483757"/>
            <pc:sldLayoutMk cId="3961311709" sldId="2147483746"/>
          </pc:sldLayoutMkLst>
        </pc:sldLayoutChg>
        <pc:sldLayoutChg chg="del">
          <pc:chgData name="Jaka Hedžet" userId="S::jaka.hedzet@student.um.si::7e5128a8-54a6-457b-8a29-de78e78661a6" providerId="AD" clId="Web-{FF7ADB00-0DA1-7ACC-B46B-FE8A7E899FC9}" dt="2023-01-23T17:19:28.416" v="56"/>
          <pc:sldLayoutMkLst>
            <pc:docMk/>
            <pc:sldMasterMk cId="3752961638" sldId="2147483757"/>
            <pc:sldLayoutMk cId="1603185116" sldId="2147483747"/>
          </pc:sldLayoutMkLst>
        </pc:sldLayoutChg>
        <pc:sldLayoutChg chg="del">
          <pc:chgData name="Jaka Hedžet" userId="S::jaka.hedzet@student.um.si::7e5128a8-54a6-457b-8a29-de78e78661a6" providerId="AD" clId="Web-{FF7ADB00-0DA1-7ACC-B46B-FE8A7E899FC9}" dt="2023-01-23T17:19:28.416" v="56"/>
          <pc:sldLayoutMkLst>
            <pc:docMk/>
            <pc:sldMasterMk cId="3752961638" sldId="2147483757"/>
            <pc:sldLayoutMk cId="1619713052" sldId="2147483748"/>
          </pc:sldLayoutMkLst>
        </pc:sldLayoutChg>
        <pc:sldLayoutChg chg="del">
          <pc:chgData name="Jaka Hedžet" userId="S::jaka.hedzet@student.um.si::7e5128a8-54a6-457b-8a29-de78e78661a6" providerId="AD" clId="Web-{FF7ADB00-0DA1-7ACC-B46B-FE8A7E899FC9}" dt="2023-01-23T17:19:28.416" v="56"/>
          <pc:sldLayoutMkLst>
            <pc:docMk/>
            <pc:sldMasterMk cId="3752961638" sldId="2147483757"/>
            <pc:sldLayoutMk cId="2347803881" sldId="2147483749"/>
          </pc:sldLayoutMkLst>
        </pc:sldLayoutChg>
        <pc:sldLayoutChg chg="del">
          <pc:chgData name="Jaka Hedžet" userId="S::jaka.hedzet@student.um.si::7e5128a8-54a6-457b-8a29-de78e78661a6" providerId="AD" clId="Web-{FF7ADB00-0DA1-7ACC-B46B-FE8A7E899FC9}" dt="2023-01-23T17:19:28.416" v="56"/>
          <pc:sldLayoutMkLst>
            <pc:docMk/>
            <pc:sldMasterMk cId="3752961638" sldId="2147483757"/>
            <pc:sldLayoutMk cId="2358851306" sldId="2147483750"/>
          </pc:sldLayoutMkLst>
        </pc:sldLayoutChg>
        <pc:sldLayoutChg chg="del">
          <pc:chgData name="Jaka Hedžet" userId="S::jaka.hedzet@student.um.si::7e5128a8-54a6-457b-8a29-de78e78661a6" providerId="AD" clId="Web-{FF7ADB00-0DA1-7ACC-B46B-FE8A7E899FC9}" dt="2023-01-23T17:19:28.416" v="56"/>
          <pc:sldLayoutMkLst>
            <pc:docMk/>
            <pc:sldMasterMk cId="3752961638" sldId="2147483757"/>
            <pc:sldLayoutMk cId="224992552" sldId="2147483751"/>
          </pc:sldLayoutMkLst>
        </pc:sldLayoutChg>
        <pc:sldLayoutChg chg="del">
          <pc:chgData name="Jaka Hedžet" userId="S::jaka.hedzet@student.um.si::7e5128a8-54a6-457b-8a29-de78e78661a6" providerId="AD" clId="Web-{FF7ADB00-0DA1-7ACC-B46B-FE8A7E899FC9}" dt="2023-01-23T17:19:28.416" v="56"/>
          <pc:sldLayoutMkLst>
            <pc:docMk/>
            <pc:sldMasterMk cId="3752961638" sldId="2147483757"/>
            <pc:sldLayoutMk cId="3272745834" sldId="2147483752"/>
          </pc:sldLayoutMkLst>
        </pc:sldLayoutChg>
        <pc:sldLayoutChg chg="del">
          <pc:chgData name="Jaka Hedžet" userId="S::jaka.hedzet@student.um.si::7e5128a8-54a6-457b-8a29-de78e78661a6" providerId="AD" clId="Web-{FF7ADB00-0DA1-7ACC-B46B-FE8A7E899FC9}" dt="2023-01-23T17:19:28.416" v="56"/>
          <pc:sldLayoutMkLst>
            <pc:docMk/>
            <pc:sldMasterMk cId="3752961638" sldId="2147483757"/>
            <pc:sldLayoutMk cId="3545255262" sldId="2147483753"/>
          </pc:sldLayoutMkLst>
        </pc:sldLayoutChg>
        <pc:sldLayoutChg chg="del">
          <pc:chgData name="Jaka Hedžet" userId="S::jaka.hedzet@student.um.si::7e5128a8-54a6-457b-8a29-de78e78661a6" providerId="AD" clId="Web-{FF7ADB00-0DA1-7ACC-B46B-FE8A7E899FC9}" dt="2023-01-23T17:19:28.416" v="56"/>
          <pc:sldLayoutMkLst>
            <pc:docMk/>
            <pc:sldMasterMk cId="3752961638" sldId="2147483757"/>
            <pc:sldLayoutMk cId="3942647290" sldId="2147483754"/>
          </pc:sldLayoutMkLst>
        </pc:sldLayoutChg>
        <pc:sldLayoutChg chg="del">
          <pc:chgData name="Jaka Hedžet" userId="S::jaka.hedzet@student.um.si::7e5128a8-54a6-457b-8a29-de78e78661a6" providerId="AD" clId="Web-{FF7ADB00-0DA1-7ACC-B46B-FE8A7E899FC9}" dt="2023-01-23T17:19:28.416" v="56"/>
          <pc:sldLayoutMkLst>
            <pc:docMk/>
            <pc:sldMasterMk cId="3752961638" sldId="2147483757"/>
            <pc:sldLayoutMk cId="4126993454" sldId="2147483755"/>
          </pc:sldLayoutMkLst>
        </pc:sldLayoutChg>
        <pc:sldLayoutChg chg="del">
          <pc:chgData name="Jaka Hedžet" userId="S::jaka.hedzet@student.um.si::7e5128a8-54a6-457b-8a29-de78e78661a6" providerId="AD" clId="Web-{FF7ADB00-0DA1-7ACC-B46B-FE8A7E899FC9}" dt="2023-01-23T17:19:28.416" v="56"/>
          <pc:sldLayoutMkLst>
            <pc:docMk/>
            <pc:sldMasterMk cId="3752961638" sldId="2147483757"/>
            <pc:sldLayoutMk cId="384811985" sldId="2147483756"/>
          </pc:sldLayoutMkLst>
        </pc:sldLayoutChg>
      </pc:sldMasterChg>
      <pc:sldMasterChg chg="add addSldLayout modSldLayout">
        <pc:chgData name="Jaka Hedžet" userId="S::jaka.hedzet@student.um.si::7e5128a8-54a6-457b-8a29-de78e78661a6" providerId="AD" clId="Web-{FF7ADB00-0DA1-7ACC-B46B-FE8A7E899FC9}" dt="2023-01-23T17:19:28.416" v="56"/>
        <pc:sldMasterMkLst>
          <pc:docMk/>
          <pc:sldMasterMk cId="451056450" sldId="2147483758"/>
        </pc:sldMasterMkLst>
        <pc:sldLayoutChg chg="add mod replId">
          <pc:chgData name="Jaka Hedžet" userId="S::jaka.hedzet@student.um.si::7e5128a8-54a6-457b-8a29-de78e78661a6" providerId="AD" clId="Web-{FF7ADB00-0DA1-7ACC-B46B-FE8A7E899FC9}" dt="2023-01-23T17:19:28.416" v="56"/>
          <pc:sldLayoutMkLst>
            <pc:docMk/>
            <pc:sldMasterMk cId="451056450" sldId="2147483758"/>
            <pc:sldLayoutMk cId="1871181695" sldId="2147483759"/>
          </pc:sldLayoutMkLst>
        </pc:sldLayoutChg>
        <pc:sldLayoutChg chg="add mod replId">
          <pc:chgData name="Jaka Hedžet" userId="S::jaka.hedzet@student.um.si::7e5128a8-54a6-457b-8a29-de78e78661a6" providerId="AD" clId="Web-{FF7ADB00-0DA1-7ACC-B46B-FE8A7E899FC9}" dt="2023-01-23T17:19:28.416" v="56"/>
          <pc:sldLayoutMkLst>
            <pc:docMk/>
            <pc:sldMasterMk cId="451056450" sldId="2147483758"/>
            <pc:sldLayoutMk cId="2777293803" sldId="2147483760"/>
          </pc:sldLayoutMkLst>
        </pc:sldLayoutChg>
        <pc:sldLayoutChg chg="add mod replId">
          <pc:chgData name="Jaka Hedžet" userId="S::jaka.hedzet@student.um.si::7e5128a8-54a6-457b-8a29-de78e78661a6" providerId="AD" clId="Web-{FF7ADB00-0DA1-7ACC-B46B-FE8A7E899FC9}" dt="2023-01-23T17:19:28.416" v="56"/>
          <pc:sldLayoutMkLst>
            <pc:docMk/>
            <pc:sldMasterMk cId="451056450" sldId="2147483758"/>
            <pc:sldLayoutMk cId="1566327188" sldId="2147483761"/>
          </pc:sldLayoutMkLst>
        </pc:sldLayoutChg>
        <pc:sldLayoutChg chg="add mod replId">
          <pc:chgData name="Jaka Hedžet" userId="S::jaka.hedzet@student.um.si::7e5128a8-54a6-457b-8a29-de78e78661a6" providerId="AD" clId="Web-{FF7ADB00-0DA1-7ACC-B46B-FE8A7E899FC9}" dt="2023-01-23T17:19:28.416" v="56"/>
          <pc:sldLayoutMkLst>
            <pc:docMk/>
            <pc:sldMasterMk cId="451056450" sldId="2147483758"/>
            <pc:sldLayoutMk cId="3187859658" sldId="2147483762"/>
          </pc:sldLayoutMkLst>
        </pc:sldLayoutChg>
        <pc:sldLayoutChg chg="add mod replId">
          <pc:chgData name="Jaka Hedžet" userId="S::jaka.hedzet@student.um.si::7e5128a8-54a6-457b-8a29-de78e78661a6" providerId="AD" clId="Web-{FF7ADB00-0DA1-7ACC-B46B-FE8A7E899FC9}" dt="2023-01-23T17:19:28.416" v="56"/>
          <pc:sldLayoutMkLst>
            <pc:docMk/>
            <pc:sldMasterMk cId="451056450" sldId="2147483758"/>
            <pc:sldLayoutMk cId="4135693876" sldId="2147483763"/>
          </pc:sldLayoutMkLst>
        </pc:sldLayoutChg>
        <pc:sldLayoutChg chg="add mod replId">
          <pc:chgData name="Jaka Hedžet" userId="S::jaka.hedzet@student.um.si::7e5128a8-54a6-457b-8a29-de78e78661a6" providerId="AD" clId="Web-{FF7ADB00-0DA1-7ACC-B46B-FE8A7E899FC9}" dt="2023-01-23T17:19:28.416" v="56"/>
          <pc:sldLayoutMkLst>
            <pc:docMk/>
            <pc:sldMasterMk cId="451056450" sldId="2147483758"/>
            <pc:sldLayoutMk cId="872888381" sldId="2147483764"/>
          </pc:sldLayoutMkLst>
        </pc:sldLayoutChg>
        <pc:sldLayoutChg chg="add mod replId">
          <pc:chgData name="Jaka Hedžet" userId="S::jaka.hedzet@student.um.si::7e5128a8-54a6-457b-8a29-de78e78661a6" providerId="AD" clId="Web-{FF7ADB00-0DA1-7ACC-B46B-FE8A7E899FC9}" dt="2023-01-23T17:19:28.416" v="56"/>
          <pc:sldLayoutMkLst>
            <pc:docMk/>
            <pc:sldMasterMk cId="451056450" sldId="2147483758"/>
            <pc:sldLayoutMk cId="694870152" sldId="2147483765"/>
          </pc:sldLayoutMkLst>
        </pc:sldLayoutChg>
        <pc:sldLayoutChg chg="add mod replId">
          <pc:chgData name="Jaka Hedžet" userId="S::jaka.hedzet@student.um.si::7e5128a8-54a6-457b-8a29-de78e78661a6" providerId="AD" clId="Web-{FF7ADB00-0DA1-7ACC-B46B-FE8A7E899FC9}" dt="2023-01-23T17:19:28.416" v="56"/>
          <pc:sldLayoutMkLst>
            <pc:docMk/>
            <pc:sldMasterMk cId="451056450" sldId="2147483758"/>
            <pc:sldLayoutMk cId="221937968" sldId="2147483766"/>
          </pc:sldLayoutMkLst>
        </pc:sldLayoutChg>
        <pc:sldLayoutChg chg="add mod replId">
          <pc:chgData name="Jaka Hedžet" userId="S::jaka.hedzet@student.um.si::7e5128a8-54a6-457b-8a29-de78e78661a6" providerId="AD" clId="Web-{FF7ADB00-0DA1-7ACC-B46B-FE8A7E899FC9}" dt="2023-01-23T17:19:28.416" v="56"/>
          <pc:sldLayoutMkLst>
            <pc:docMk/>
            <pc:sldMasterMk cId="451056450" sldId="2147483758"/>
            <pc:sldLayoutMk cId="4134536884" sldId="2147483767"/>
          </pc:sldLayoutMkLst>
        </pc:sldLayoutChg>
        <pc:sldLayoutChg chg="add mod replId">
          <pc:chgData name="Jaka Hedžet" userId="S::jaka.hedzet@student.um.si::7e5128a8-54a6-457b-8a29-de78e78661a6" providerId="AD" clId="Web-{FF7ADB00-0DA1-7ACC-B46B-FE8A7E899FC9}" dt="2023-01-23T17:19:28.416" v="56"/>
          <pc:sldLayoutMkLst>
            <pc:docMk/>
            <pc:sldMasterMk cId="451056450" sldId="2147483758"/>
            <pc:sldLayoutMk cId="3731484735" sldId="2147483768"/>
          </pc:sldLayoutMkLst>
        </pc:sldLayoutChg>
        <pc:sldLayoutChg chg="add mod replId">
          <pc:chgData name="Jaka Hedžet" userId="S::jaka.hedzet@student.um.si::7e5128a8-54a6-457b-8a29-de78e78661a6" providerId="AD" clId="Web-{FF7ADB00-0DA1-7ACC-B46B-FE8A7E899FC9}" dt="2023-01-23T17:19:28.416" v="56"/>
          <pc:sldLayoutMkLst>
            <pc:docMk/>
            <pc:sldMasterMk cId="451056450" sldId="2147483758"/>
            <pc:sldLayoutMk cId="3115327887" sldId="2147483769"/>
          </pc:sldLayoutMkLst>
        </pc:sldLayoutChg>
        <pc:sldLayoutChg chg="add mod replId">
          <pc:chgData name="Jaka Hedžet" userId="S::jaka.hedzet@student.um.si::7e5128a8-54a6-457b-8a29-de78e78661a6" providerId="AD" clId="Web-{FF7ADB00-0DA1-7ACC-B46B-FE8A7E899FC9}" dt="2023-01-23T17:19:28.416" v="56"/>
          <pc:sldLayoutMkLst>
            <pc:docMk/>
            <pc:sldMasterMk cId="451056450" sldId="2147483758"/>
            <pc:sldLayoutMk cId="2229283996" sldId="2147483770"/>
          </pc:sldLayoutMkLst>
        </pc:sldLayoutChg>
        <pc:sldLayoutChg chg="add mod replId">
          <pc:chgData name="Jaka Hedžet" userId="S::jaka.hedzet@student.um.si::7e5128a8-54a6-457b-8a29-de78e78661a6" providerId="AD" clId="Web-{FF7ADB00-0DA1-7ACC-B46B-FE8A7E899FC9}" dt="2023-01-23T17:19:28.416" v="56"/>
          <pc:sldLayoutMkLst>
            <pc:docMk/>
            <pc:sldMasterMk cId="451056450" sldId="2147483758"/>
            <pc:sldLayoutMk cId="1282345585" sldId="2147483771"/>
          </pc:sldLayoutMkLst>
        </pc:sldLayoutChg>
        <pc:sldLayoutChg chg="add mod replId">
          <pc:chgData name="Jaka Hedžet" userId="S::jaka.hedzet@student.um.si::7e5128a8-54a6-457b-8a29-de78e78661a6" providerId="AD" clId="Web-{FF7ADB00-0DA1-7ACC-B46B-FE8A7E899FC9}" dt="2023-01-23T17:19:28.416" v="56"/>
          <pc:sldLayoutMkLst>
            <pc:docMk/>
            <pc:sldMasterMk cId="451056450" sldId="2147483758"/>
            <pc:sldLayoutMk cId="1524160570" sldId="2147483772"/>
          </pc:sldLayoutMkLst>
        </pc:sldLayoutChg>
        <pc:sldLayoutChg chg="add mod replId">
          <pc:chgData name="Jaka Hedžet" userId="S::jaka.hedzet@student.um.si::7e5128a8-54a6-457b-8a29-de78e78661a6" providerId="AD" clId="Web-{FF7ADB00-0DA1-7ACC-B46B-FE8A7E899FC9}" dt="2023-01-23T17:19:28.416" v="56"/>
          <pc:sldLayoutMkLst>
            <pc:docMk/>
            <pc:sldMasterMk cId="451056450" sldId="2147483758"/>
            <pc:sldLayoutMk cId="554807191" sldId="2147483773"/>
          </pc:sldLayoutMkLst>
        </pc:sldLayoutChg>
        <pc:sldLayoutChg chg="add mod replId">
          <pc:chgData name="Jaka Hedžet" userId="S::jaka.hedzet@student.um.si::7e5128a8-54a6-457b-8a29-de78e78661a6" providerId="AD" clId="Web-{FF7ADB00-0DA1-7ACC-B46B-FE8A7E899FC9}" dt="2023-01-23T17:19:28.416" v="56"/>
          <pc:sldLayoutMkLst>
            <pc:docMk/>
            <pc:sldMasterMk cId="451056450" sldId="2147483758"/>
            <pc:sldLayoutMk cId="3521264625" sldId="2147483774"/>
          </pc:sldLayoutMkLst>
        </pc:sldLayoutChg>
        <pc:sldLayoutChg chg="add mod replId">
          <pc:chgData name="Jaka Hedžet" userId="S::jaka.hedzet@student.um.si::7e5128a8-54a6-457b-8a29-de78e78661a6" providerId="AD" clId="Web-{FF7ADB00-0DA1-7ACC-B46B-FE8A7E899FC9}" dt="2023-01-23T17:19:28.416" v="56"/>
          <pc:sldLayoutMkLst>
            <pc:docMk/>
            <pc:sldMasterMk cId="451056450" sldId="2147483758"/>
            <pc:sldLayoutMk cId="3243945873" sldId="2147483775"/>
          </pc:sldLayoutMkLst>
        </pc:sldLayoutChg>
      </pc:sldMasterChg>
    </pc:docChg>
  </pc:docChgLst>
  <pc:docChgLst>
    <pc:chgData name="Jaka Hedžet" userId="S::jaka.hedzet@student.um.si::7e5128a8-54a6-457b-8a29-de78e78661a6" providerId="AD" clId="Web-{273D4689-4134-3983-A6C4-71170EAFA337}"/>
    <pc:docChg chg="modSld">
      <pc:chgData name="Jaka Hedžet" userId="S::jaka.hedzet@student.um.si::7e5128a8-54a6-457b-8a29-de78e78661a6" providerId="AD" clId="Web-{273D4689-4134-3983-A6C4-71170EAFA337}" dt="2023-03-03T10:55:01.366" v="17" actId="20577"/>
      <pc:docMkLst>
        <pc:docMk/>
      </pc:docMkLst>
      <pc:sldChg chg="modSp">
        <pc:chgData name="Jaka Hedžet" userId="S::jaka.hedzet@student.um.si::7e5128a8-54a6-457b-8a29-de78e78661a6" providerId="AD" clId="Web-{273D4689-4134-3983-A6C4-71170EAFA337}" dt="2023-03-03T10:48:42.603" v="4" actId="20577"/>
        <pc:sldMkLst>
          <pc:docMk/>
          <pc:sldMk cId="2625537015" sldId="266"/>
        </pc:sldMkLst>
        <pc:spChg chg="mod">
          <ac:chgData name="Jaka Hedžet" userId="S::jaka.hedzet@student.um.si::7e5128a8-54a6-457b-8a29-de78e78661a6" providerId="AD" clId="Web-{273D4689-4134-3983-A6C4-71170EAFA337}" dt="2023-03-03T10:48:42.603" v="4" actId="20577"/>
          <ac:spMkLst>
            <pc:docMk/>
            <pc:sldMk cId="2625537015" sldId="266"/>
            <ac:spMk id="3" creationId="{6821CF4E-D243-D983-F47E-EC82DE224170}"/>
          </ac:spMkLst>
        </pc:spChg>
      </pc:sldChg>
      <pc:sldChg chg="modSp">
        <pc:chgData name="Jaka Hedžet" userId="S::jaka.hedzet@student.um.si::7e5128a8-54a6-457b-8a29-de78e78661a6" providerId="AD" clId="Web-{273D4689-4134-3983-A6C4-71170EAFA337}" dt="2023-03-03T10:54:12.333" v="13" actId="20577"/>
        <pc:sldMkLst>
          <pc:docMk/>
          <pc:sldMk cId="1692189112" sldId="332"/>
        </pc:sldMkLst>
        <pc:spChg chg="mod">
          <ac:chgData name="Jaka Hedžet" userId="S::jaka.hedzet@student.um.si::7e5128a8-54a6-457b-8a29-de78e78661a6" providerId="AD" clId="Web-{273D4689-4134-3983-A6C4-71170EAFA337}" dt="2023-03-03T10:54:12.333" v="13" actId="20577"/>
          <ac:spMkLst>
            <pc:docMk/>
            <pc:sldMk cId="1692189112" sldId="332"/>
            <ac:spMk id="3" creationId="{987A661F-8FDE-69A1-630D-BF0A4E10A3B7}"/>
          </ac:spMkLst>
        </pc:spChg>
      </pc:sldChg>
      <pc:sldChg chg="modSp">
        <pc:chgData name="Jaka Hedžet" userId="S::jaka.hedzet@student.um.si::7e5128a8-54a6-457b-8a29-de78e78661a6" providerId="AD" clId="Web-{273D4689-4134-3983-A6C4-71170EAFA337}" dt="2023-03-03T10:55:01.366" v="17" actId="20577"/>
        <pc:sldMkLst>
          <pc:docMk/>
          <pc:sldMk cId="533331591" sldId="351"/>
        </pc:sldMkLst>
        <pc:spChg chg="mod">
          <ac:chgData name="Jaka Hedžet" userId="S::jaka.hedzet@student.um.si::7e5128a8-54a6-457b-8a29-de78e78661a6" providerId="AD" clId="Web-{273D4689-4134-3983-A6C4-71170EAFA337}" dt="2023-03-03T10:55:01.366" v="17" actId="20577"/>
          <ac:spMkLst>
            <pc:docMk/>
            <pc:sldMk cId="533331591" sldId="351"/>
            <ac:spMk id="5" creationId="{035D77CA-52E5-63A9-89E5-42B29E896A8F}"/>
          </ac:spMkLst>
        </pc:spChg>
      </pc:sldChg>
      <pc:sldChg chg="modSp">
        <pc:chgData name="Jaka Hedžet" userId="S::jaka.hedzet@student.um.si::7e5128a8-54a6-457b-8a29-de78e78661a6" providerId="AD" clId="Web-{273D4689-4134-3983-A6C4-71170EAFA337}" dt="2023-03-03T10:54:39.772" v="15" actId="20577"/>
        <pc:sldMkLst>
          <pc:docMk/>
          <pc:sldMk cId="1097914335" sldId="358"/>
        </pc:sldMkLst>
        <pc:spChg chg="mod">
          <ac:chgData name="Jaka Hedžet" userId="S::jaka.hedzet@student.um.si::7e5128a8-54a6-457b-8a29-de78e78661a6" providerId="AD" clId="Web-{273D4689-4134-3983-A6C4-71170EAFA337}" dt="2023-03-03T10:54:39.772" v="15" actId="20577"/>
          <ac:spMkLst>
            <pc:docMk/>
            <pc:sldMk cId="1097914335" sldId="358"/>
            <ac:spMk id="7" creationId="{5228CEBF-0897-1A64-3736-9630BCA80B31}"/>
          </ac:spMkLst>
        </pc:spChg>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dirty="0"/>
              <a:t>Click to edit Master title style</a:t>
            </a:r>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3/3/2023</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1181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dirty="0"/>
              <a:t>Click to edit Master title style</a:t>
            </a:r>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31484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dirty="0"/>
              <a:t>Click to edit Master title style</a:t>
            </a:r>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5327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92839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dirty="0"/>
              <a:t>Click to edit Master title style</a:t>
            </a:r>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82345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dirty="0"/>
              <a:t>Click to edit Master title style</a:t>
            </a:r>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4160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dirty="0"/>
              <a:t>Click to edit Master title style</a:t>
            </a:r>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4807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3/3/2023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1264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3/3/2023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3945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2647F38-B617-4D2F-AE0A-013F0C4D2C57}" type="datetimeFigureOut">
              <a:rPr lang="en-US" dirty="0"/>
              <a:t>3/3/2023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extLst>
      <p:ext uri="{BB962C8B-B14F-4D97-AF65-F5344CB8AC3E}">
        <p14:creationId xmlns:p14="http://schemas.microsoft.com/office/powerpoint/2010/main" val="2777293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dirty="0"/>
              <a:t>Click to edit Master title style</a:t>
            </a:r>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6327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5BFA754-D5C3-4E66-96A6-867B257F58DC}" type="datetimeFigureOut">
              <a:rPr lang="en-US" dirty="0"/>
              <a:t>3/3/2023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extLst>
      <p:ext uri="{BB962C8B-B14F-4D97-AF65-F5344CB8AC3E}">
        <p14:creationId xmlns:p14="http://schemas.microsoft.com/office/powerpoint/2010/main" val="3187859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3/3/2023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5693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3/3/2023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2888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94870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dirty="0"/>
              <a:t>Click to edit Master title style</a:t>
            </a:r>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937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dirty="0"/>
              <a:t>Click to edit Master title style</a:t>
            </a:r>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34536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3/3/2023</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5105645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 Id="rId9"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 Id="rId9" Type="http://schemas.openxmlformats.org/officeDocument/2006/relationships/image" Target="../media/image1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 Id="rId9" Type="http://schemas.openxmlformats.org/officeDocument/2006/relationships/image" Target="../media/image22.png"/></Relationships>
</file>

<file path=ppt/slides/_rels/slide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575D7A7-3C36-4508-9BC6-70A93BD3C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8" name="Picture 7">
              <a:extLst>
                <a:ext uri="{FF2B5EF4-FFF2-40B4-BE49-F238E27FC236}">
                  <a16:creationId xmlns:a16="http://schemas.microsoft.com/office/drawing/2014/main" id="{BC964A0D-06B7-4C16-AC9F-20ADDA8059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a:extLst>
                <a:ext uri="{FF2B5EF4-FFF2-40B4-BE49-F238E27FC236}">
                  <a16:creationId xmlns:a16="http://schemas.microsoft.com/office/drawing/2014/main" id="{F5703F5C-55DF-45CD-BC3F-3BE8F1033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0" name="Picture 9">
              <a:extLst>
                <a:ext uri="{FF2B5EF4-FFF2-40B4-BE49-F238E27FC236}">
                  <a16:creationId xmlns:a16="http://schemas.microsoft.com/office/drawing/2014/main" id="{A8C7134F-70F9-4826-A97E-9B39AEA08F5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1" name="Picture 10">
              <a:extLst>
                <a:ext uri="{FF2B5EF4-FFF2-40B4-BE49-F238E27FC236}">
                  <a16:creationId xmlns:a16="http://schemas.microsoft.com/office/drawing/2014/main" id="{39351E73-B6DD-4B56-8EE9-C16B5711C46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3" name="Straight Connector 12">
            <a:extLst>
              <a:ext uri="{FF2B5EF4-FFF2-40B4-BE49-F238E27FC236}">
                <a16:creationId xmlns:a16="http://schemas.microsoft.com/office/drawing/2014/main" id="{AE446D0E-6531-40B7-A182-FB86024397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5" name="Rectangle 14">
            <a:extLst>
              <a:ext uri="{FF2B5EF4-FFF2-40B4-BE49-F238E27FC236}">
                <a16:creationId xmlns:a16="http://schemas.microsoft.com/office/drawing/2014/main" id="{D59C2C63-D709-4949-9465-29A52CBED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EFD2038-15D6-4003-8350-AFEC394EE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920" y="1399880"/>
            <a:ext cx="7808159" cy="4103960"/>
          </a:xfrm>
          <a:prstGeom prst="rect">
            <a:avLst/>
          </a:prstGeom>
          <a:solidFill>
            <a:schemeClr val="tx2">
              <a:lumMod val="90000"/>
              <a:lumOff val="10000"/>
            </a:schemeClr>
          </a:solid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CF519C2-F6BE-41BE-A50E-54B98359C9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solidFill>
              <a:schemeClr val="accent1"/>
            </a:solidFill>
            <a:miter lim="800000"/>
          </a:ln>
        </p:spPr>
        <p:style>
          <a:lnRef idx="1">
            <a:schemeClr val="accent1"/>
          </a:lnRef>
          <a:fillRef idx="3">
            <a:schemeClr val="accent1"/>
          </a:fillRef>
          <a:effectRef idx="2">
            <a:schemeClr val="accent1"/>
          </a:effectRef>
          <a:fontRef idx="minor">
            <a:schemeClr val="lt1"/>
          </a:fontRef>
        </p:style>
      </p:sp>
      <p:grpSp>
        <p:nvGrpSpPr>
          <p:cNvPr id="21" name="Group 20">
            <a:extLst>
              <a:ext uri="{FF2B5EF4-FFF2-40B4-BE49-F238E27FC236}">
                <a16:creationId xmlns:a16="http://schemas.microsoft.com/office/drawing/2014/main" id="{7767AD93-AD3E-4C62-97D5-E54E14B2EAD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3631"/>
            <a:ext cx="12231160" cy="659658"/>
            <a:chOff x="-16934" y="3123631"/>
            <a:chExt cx="12231160" cy="659658"/>
          </a:xfrm>
        </p:grpSpPr>
        <p:sp>
          <p:nvSpPr>
            <p:cNvPr id="22" name="Rounded Rectangle 17">
              <a:extLst>
                <a:ext uri="{FF2B5EF4-FFF2-40B4-BE49-F238E27FC236}">
                  <a16:creationId xmlns:a16="http://schemas.microsoft.com/office/drawing/2014/main" id="{AA443E8D-EC07-4B8F-B370-2A1153F350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841F0AA1-D12D-4FDB-BF66-D9398ED9303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24" name="Rounded Rectangle 20">
              <a:extLst>
                <a:ext uri="{FF2B5EF4-FFF2-40B4-BE49-F238E27FC236}">
                  <a16:creationId xmlns:a16="http://schemas.microsoft.com/office/drawing/2014/main" id="{E2B949DE-0178-4942-80DE-811C1AA4F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284AA86D-EAE1-4E3F-A54C-7F1E390B6D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2" name="Naslov 1">
            <a:extLst>
              <a:ext uri="{FF2B5EF4-FFF2-40B4-BE49-F238E27FC236}">
                <a16:creationId xmlns:a16="http://schemas.microsoft.com/office/drawing/2014/main" id="{A04DFB77-5538-2A75-302D-4C23EFB9C9C6}"/>
              </a:ext>
            </a:extLst>
          </p:cNvPr>
          <p:cNvSpPr>
            <a:spLocks noGrp="1"/>
          </p:cNvSpPr>
          <p:nvPr>
            <p:ph type="title"/>
          </p:nvPr>
        </p:nvSpPr>
        <p:spPr>
          <a:xfrm>
            <a:off x="2692398" y="1871131"/>
            <a:ext cx="6815669" cy="1515533"/>
          </a:xfrm>
        </p:spPr>
        <p:txBody>
          <a:bodyPr vert="horz" lIns="91440" tIns="45720" rIns="91440" bIns="45720" rtlCol="0" anchor="b">
            <a:noAutofit/>
          </a:bodyPr>
          <a:lstStyle/>
          <a:p>
            <a:r>
              <a:rPr lang="en-US" sz="8000" dirty="0">
                <a:solidFill>
                  <a:schemeClr val="bg1"/>
                </a:solidFill>
              </a:rPr>
              <a:t>ASKARI KVIZ</a:t>
            </a:r>
          </a:p>
        </p:txBody>
      </p:sp>
      <p:cxnSp>
        <p:nvCxnSpPr>
          <p:cNvPr id="27" name="Straight Connector 26">
            <a:extLst>
              <a:ext uri="{FF2B5EF4-FFF2-40B4-BE49-F238E27FC236}">
                <a16:creationId xmlns:a16="http://schemas.microsoft.com/office/drawing/2014/main" id="{0772CE55-4C36-44F1-A9BD-379BEB8431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214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A62EABB2-58D4-EFB1-4EE0-E44D7B78FE64}"/>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7. Zapišite ime prve ženske, ki je sama preletela Atlantski ocean.</a:t>
            </a:r>
          </a:p>
        </p:txBody>
      </p:sp>
    </p:spTree>
    <p:extLst>
      <p:ext uri="{BB962C8B-B14F-4D97-AF65-F5344CB8AC3E}">
        <p14:creationId xmlns:p14="http://schemas.microsoft.com/office/powerpoint/2010/main" val="102869236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987A661F-8FDE-69A1-630D-BF0A4E10A3B7}"/>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40. Zapišite četverico, ki je 26.2.2023 osvojila prvo medaljo za Slovenijo v nordijskih disciplinah na domačem svetovnem prvenstvu. </a:t>
            </a:r>
          </a:p>
        </p:txBody>
      </p:sp>
      <p:sp>
        <p:nvSpPr>
          <p:cNvPr id="4" name="PoljeZBesedilom 3">
            <a:extLst>
              <a:ext uri="{FF2B5EF4-FFF2-40B4-BE49-F238E27FC236}">
                <a16:creationId xmlns:a16="http://schemas.microsoft.com/office/drawing/2014/main" id="{166B1B0E-8A2D-9246-D405-C8735D74486D}"/>
              </a:ext>
            </a:extLst>
          </p:cNvPr>
          <p:cNvSpPr txBox="1"/>
          <p:nvPr/>
        </p:nvSpPr>
        <p:spPr>
          <a:xfrm>
            <a:off x="668055" y="5149763"/>
            <a:ext cx="1022958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200" b="1" dirty="0">
                <a:solidFill>
                  <a:schemeClr val="accent4">
                    <a:lumMod val="75000"/>
                  </a:schemeClr>
                </a:solidFill>
              </a:rPr>
              <a:t>EMA KLINEC, NIKA KRIŽNAR, </a:t>
            </a:r>
            <a:endParaRPr lang="sl-SI" dirty="0">
              <a:solidFill>
                <a:schemeClr val="accent4">
                  <a:lumMod val="75000"/>
                </a:schemeClr>
              </a:solidFill>
            </a:endParaRPr>
          </a:p>
          <a:p>
            <a:r>
              <a:rPr lang="sl-SI" sz="3200" b="1" dirty="0">
                <a:solidFill>
                  <a:schemeClr val="accent4">
                    <a:lumMod val="75000"/>
                  </a:schemeClr>
                </a:solidFill>
              </a:rPr>
              <a:t>TIMI ZAJC, ANŽE LANIŠEK</a:t>
            </a:r>
            <a:endParaRPr lang="sl-SI">
              <a:solidFill>
                <a:schemeClr val="accent4">
                  <a:lumMod val="75000"/>
                </a:schemeClr>
              </a:solidFill>
            </a:endParaRPr>
          </a:p>
        </p:txBody>
      </p:sp>
      <p:pic>
        <p:nvPicPr>
          <p:cNvPr id="5" name="Slika 5" descr="Slika, ki vsebuje besede zunanje, oseba, ljudje, postavljajoče&#10;&#10;Opis je samodejno ustvarjen">
            <a:extLst>
              <a:ext uri="{FF2B5EF4-FFF2-40B4-BE49-F238E27FC236}">
                <a16:creationId xmlns:a16="http://schemas.microsoft.com/office/drawing/2014/main" id="{FF5177AE-8721-B30A-56FF-24BC12BC33FA}"/>
              </a:ext>
            </a:extLst>
          </p:cNvPr>
          <p:cNvPicPr>
            <a:picLocks noChangeAspect="1"/>
          </p:cNvPicPr>
          <p:nvPr/>
        </p:nvPicPr>
        <p:blipFill>
          <a:blip r:embed="rId2"/>
          <a:stretch>
            <a:fillRect/>
          </a:stretch>
        </p:blipFill>
        <p:spPr>
          <a:xfrm>
            <a:off x="6958207" y="3127200"/>
            <a:ext cx="5237966" cy="2931351"/>
          </a:xfrm>
          <a:prstGeom prst="rect">
            <a:avLst/>
          </a:prstGeom>
        </p:spPr>
      </p:pic>
    </p:spTree>
    <p:extLst>
      <p:ext uri="{BB962C8B-B14F-4D97-AF65-F5344CB8AC3E}">
        <p14:creationId xmlns:p14="http://schemas.microsoft.com/office/powerpoint/2010/main" val="3827157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0FFCFE0F-51CD-F8E3-B326-EE4CB1E0F8D1}"/>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8. Kaj pomeni spodnji prometni znak, ki je bil ukinjen leta 2017?</a:t>
            </a:r>
          </a:p>
        </p:txBody>
      </p:sp>
      <p:pic>
        <p:nvPicPr>
          <p:cNvPr id="5" name="Slika 5" descr="Slika, ki vsebuje besede besedilo, izrezek&#10;&#10;Opis je samodejno ustvarjen">
            <a:extLst>
              <a:ext uri="{FF2B5EF4-FFF2-40B4-BE49-F238E27FC236}">
                <a16:creationId xmlns:a16="http://schemas.microsoft.com/office/drawing/2014/main" id="{43F06257-46B4-596D-E244-4A0B7FBC2B74}"/>
              </a:ext>
            </a:extLst>
          </p:cNvPr>
          <p:cNvPicPr>
            <a:picLocks noChangeAspect="1"/>
          </p:cNvPicPr>
          <p:nvPr/>
        </p:nvPicPr>
        <p:blipFill rotWithShape="1">
          <a:blip r:embed="rId2"/>
          <a:srcRect l="74128" r="-145" b="11364"/>
          <a:stretch/>
        </p:blipFill>
        <p:spPr>
          <a:xfrm>
            <a:off x="6697436" y="2699615"/>
            <a:ext cx="3784916" cy="3309025"/>
          </a:xfrm>
          <a:prstGeom prst="rect">
            <a:avLst/>
          </a:prstGeom>
        </p:spPr>
      </p:pic>
    </p:spTree>
    <p:extLst>
      <p:ext uri="{BB962C8B-B14F-4D97-AF65-F5344CB8AC3E}">
        <p14:creationId xmlns:p14="http://schemas.microsoft.com/office/powerpoint/2010/main" val="2758689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6D548DBC-FAA5-865D-24DE-96779222843B}"/>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9. Koga so Jane, </a:t>
            </a:r>
            <a:r>
              <a:rPr lang="sl-SI" sz="4800" dirty="0" err="1"/>
              <a:t>Clayton</a:t>
            </a:r>
            <a:r>
              <a:rPr lang="sl-SI" sz="4800" dirty="0"/>
              <a:t> in profesor Porter srečali v </a:t>
            </a:r>
            <a:r>
              <a:rPr lang="sl-SI" sz="4800" dirty="0" err="1"/>
              <a:t>jungli</a:t>
            </a:r>
            <a:r>
              <a:rPr lang="sl-SI" sz="4800" dirty="0"/>
              <a:t>?</a:t>
            </a:r>
            <a:endParaRPr lang="sl-SI" dirty="0"/>
          </a:p>
        </p:txBody>
      </p:sp>
    </p:spTree>
    <p:extLst>
      <p:ext uri="{BB962C8B-B14F-4D97-AF65-F5344CB8AC3E}">
        <p14:creationId xmlns:p14="http://schemas.microsoft.com/office/powerpoint/2010/main" val="3305392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59" name="Group 33">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35" name="Picture 34">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6" name="Rectangle 35">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37" name="Picture 36">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38" name="Picture 37">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60" name="Straight Connector 39">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pic>
        <p:nvPicPr>
          <p:cNvPr id="4" name="Slika 4" descr="Slika, ki vsebuje besede barvno&#10;&#10;Opis je samodejno ustvarjen">
            <a:extLst>
              <a:ext uri="{FF2B5EF4-FFF2-40B4-BE49-F238E27FC236}">
                <a16:creationId xmlns:a16="http://schemas.microsoft.com/office/drawing/2014/main" id="{328609F9-E8EA-8068-80E5-BFE71C61D9A6}"/>
              </a:ext>
            </a:extLst>
          </p:cNvPr>
          <p:cNvPicPr>
            <a:picLocks noChangeAspect="1"/>
          </p:cNvPicPr>
          <p:nvPr/>
        </p:nvPicPr>
        <p:blipFill rotWithShape="1">
          <a:blip r:embed="rId5"/>
          <a:srcRect t="19282" b="8833"/>
          <a:stretch/>
        </p:blipFill>
        <p:spPr>
          <a:xfrm>
            <a:off x="20" y="10"/>
            <a:ext cx="12191980" cy="6857990"/>
          </a:xfrm>
          <a:prstGeom prst="rect">
            <a:avLst/>
          </a:prstGeom>
        </p:spPr>
      </p:pic>
      <p:sp>
        <p:nvSpPr>
          <p:cNvPr id="61" name="Rectangle 41">
            <a:extLst>
              <a:ext uri="{FF2B5EF4-FFF2-40B4-BE49-F238E27FC236}">
                <a16:creationId xmlns:a16="http://schemas.microsoft.com/office/drawing/2014/main" id="{C9D262D4-AE8B-4620-949A-609FC366F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2616" y="1411015"/>
            <a:ext cx="7808159" cy="4103960"/>
          </a:xfrm>
          <a:prstGeom prst="rect">
            <a:avLst/>
          </a:prstGeom>
          <a:blipFill dpi="0" rotWithShape="1">
            <a:blip r:embed="rId6">
              <a:alphaModFix amt="86000"/>
              <a:duotone>
                <a:schemeClr val="bg2">
                  <a:shade val="45000"/>
                  <a:satMod val="135000"/>
                </a:schemeClr>
                <a:prstClr val="white"/>
              </a:duotone>
            </a:blip>
            <a:srcRect/>
            <a:tile tx="0" ty="0" sx="90000" sy="100000" flip="none" algn="ctr"/>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43">
            <a:extLst>
              <a:ext uri="{FF2B5EF4-FFF2-40B4-BE49-F238E27FC236}">
                <a16:creationId xmlns:a16="http://schemas.microsoft.com/office/drawing/2014/main" id="{3605853C-E63A-49E2-84A4-4B7DD77A56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grpSp>
        <p:nvGrpSpPr>
          <p:cNvPr id="63" name="Group 45">
            <a:extLst>
              <a:ext uri="{FF2B5EF4-FFF2-40B4-BE49-F238E27FC236}">
                <a16:creationId xmlns:a16="http://schemas.microsoft.com/office/drawing/2014/main" id="{9500549F-5B68-400C-A605-BDF102BDBB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3631"/>
            <a:ext cx="12231160" cy="659658"/>
            <a:chOff x="-16934" y="3123631"/>
            <a:chExt cx="12231160" cy="659658"/>
          </a:xfrm>
        </p:grpSpPr>
        <p:sp>
          <p:nvSpPr>
            <p:cNvPr id="47" name="Rounded Rectangle 17">
              <a:extLst>
                <a:ext uri="{FF2B5EF4-FFF2-40B4-BE49-F238E27FC236}">
                  <a16:creationId xmlns:a16="http://schemas.microsoft.com/office/drawing/2014/main" id="{CE12C213-76C6-4953-849D-69BD0C074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85D5C439-F0A9-41AB-BF38-FB38EB00B7C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49" name="Rounded Rectangle 20">
              <a:extLst>
                <a:ext uri="{FF2B5EF4-FFF2-40B4-BE49-F238E27FC236}">
                  <a16:creationId xmlns:a16="http://schemas.microsoft.com/office/drawing/2014/main" id="{CE714C63-2EB2-4CE0-8982-994E7A37A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CE568286-7D0B-4E62-BC33-A99A0FD743D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3" name="Naslov 1">
            <a:extLst>
              <a:ext uri="{FF2B5EF4-FFF2-40B4-BE49-F238E27FC236}">
                <a16:creationId xmlns:a16="http://schemas.microsoft.com/office/drawing/2014/main" id="{F2C15500-6A79-1BF1-D5F7-D61A3C3BCC92}"/>
              </a:ext>
            </a:extLst>
          </p:cNvPr>
          <p:cNvSpPr txBox="1">
            <a:spLocks/>
          </p:cNvSpPr>
          <p:nvPr/>
        </p:nvSpPr>
        <p:spPr>
          <a:xfrm>
            <a:off x="2692398" y="1871131"/>
            <a:ext cx="6815669" cy="3474961"/>
          </a:xfrm>
          <a:prstGeom prst="rect">
            <a:avLst/>
          </a:prstGeom>
        </p:spPr>
        <p:txBody>
          <a:bodyPr vert="horz" lIns="91440" tIns="45720" rIns="91440" bIns="45720" rtlCol="0" anchor="b">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Aft>
                <a:spcPts val="600"/>
              </a:spcAft>
            </a:pPr>
            <a:r>
              <a:rPr lang="en-US" sz="5400" dirty="0"/>
              <a:t>10. </a:t>
            </a:r>
            <a:r>
              <a:rPr lang="en-US" sz="5400" dirty="0" err="1"/>
              <a:t>Zapišite</a:t>
            </a:r>
            <a:r>
              <a:rPr lang="en-US" sz="5400" dirty="0"/>
              <a:t> </a:t>
            </a:r>
            <a:r>
              <a:rPr lang="en-US" sz="5400" dirty="0" err="1"/>
              <a:t>ime</a:t>
            </a:r>
            <a:r>
              <a:rPr lang="en-US" sz="5400" dirty="0"/>
              <a:t> </a:t>
            </a:r>
            <a:r>
              <a:rPr lang="en-US" sz="5400" dirty="0" err="1"/>
              <a:t>letošnje</a:t>
            </a:r>
            <a:r>
              <a:rPr lang="en-US" sz="5400" dirty="0"/>
              <a:t> TV </a:t>
            </a:r>
            <a:r>
              <a:rPr lang="en-US" sz="5400" dirty="0" err="1"/>
              <a:t>serije</a:t>
            </a:r>
            <a:r>
              <a:rPr lang="en-US" sz="5400" dirty="0"/>
              <a:t>, ki </a:t>
            </a:r>
            <a:r>
              <a:rPr lang="en-US" sz="5400" dirty="0" err="1"/>
              <a:t>nima</a:t>
            </a:r>
            <a:r>
              <a:rPr lang="en-US" sz="5400" dirty="0"/>
              <a:t> </a:t>
            </a:r>
            <a:r>
              <a:rPr lang="en-US" sz="5400" dirty="0" err="1"/>
              <a:t>fiksnega</a:t>
            </a:r>
            <a:r>
              <a:rPr lang="en-US" sz="5400" dirty="0"/>
              <a:t> </a:t>
            </a:r>
            <a:r>
              <a:rPr lang="en-US" sz="5400" dirty="0" err="1"/>
              <a:t>vrstnega</a:t>
            </a:r>
            <a:r>
              <a:rPr lang="en-US" sz="5400" dirty="0"/>
              <a:t> </a:t>
            </a:r>
            <a:r>
              <a:rPr lang="en-US" sz="5400" dirty="0" err="1"/>
              <a:t>reda</a:t>
            </a:r>
            <a:r>
              <a:rPr lang="en-US" sz="5400" dirty="0"/>
              <a:t>, </a:t>
            </a:r>
            <a:r>
              <a:rPr lang="en-US" sz="5400" dirty="0" err="1"/>
              <a:t>ampak</a:t>
            </a:r>
            <a:r>
              <a:rPr lang="en-US" sz="5400" dirty="0"/>
              <a:t> </a:t>
            </a:r>
            <a:r>
              <a:rPr lang="en-US" sz="5400" dirty="0" err="1"/>
              <a:t>si</a:t>
            </a:r>
            <a:r>
              <a:rPr lang="en-US" sz="5400" dirty="0"/>
              <a:t> ga </a:t>
            </a:r>
            <a:r>
              <a:rPr lang="en-US" sz="5400" dirty="0" err="1"/>
              <a:t>lahko</a:t>
            </a:r>
            <a:r>
              <a:rPr lang="en-US" sz="5400" dirty="0"/>
              <a:t> </a:t>
            </a:r>
            <a:r>
              <a:rPr lang="en-US" sz="5400" dirty="0" err="1"/>
              <a:t>gledalec</a:t>
            </a:r>
            <a:r>
              <a:rPr lang="en-US" sz="5400" dirty="0"/>
              <a:t> </a:t>
            </a:r>
            <a:r>
              <a:rPr lang="en-US" sz="5400" dirty="0" err="1"/>
              <a:t>izbere</a:t>
            </a:r>
            <a:r>
              <a:rPr lang="en-US" sz="5400" dirty="0"/>
              <a:t> </a:t>
            </a:r>
            <a:r>
              <a:rPr lang="en-US" sz="5400" dirty="0" err="1"/>
              <a:t>sam.</a:t>
            </a:r>
            <a:endParaRPr lang="en-US" sz="5400" dirty="0"/>
          </a:p>
        </p:txBody>
      </p:sp>
      <p:cxnSp>
        <p:nvCxnSpPr>
          <p:cNvPr id="64" name="Straight Connector 51">
            <a:extLst>
              <a:ext uri="{FF2B5EF4-FFF2-40B4-BE49-F238E27FC236}">
                <a16:creationId xmlns:a16="http://schemas.microsoft.com/office/drawing/2014/main" id="{1E22DAF0-5C05-4D01-A6C7-2832665773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2974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F3967029-2076-6081-FD5C-54C200E6B6F1}"/>
              </a:ext>
            </a:extLst>
          </p:cNvPr>
          <p:cNvSpPr txBox="1">
            <a:spLocks/>
          </p:cNvSpPr>
          <p:nvPr/>
        </p:nvSpPr>
        <p:spPr>
          <a:xfrm>
            <a:off x="642259" y="573918"/>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11. Zapišite državo, katere tradicionalna borilna veščina je na sliki: </a:t>
            </a:r>
            <a:endParaRPr lang="sl-SI" dirty="0"/>
          </a:p>
          <a:p>
            <a:pPr algn="l"/>
            <a:r>
              <a:rPr lang="sl-SI" sz="4800" dirty="0"/>
              <a:t>A) </a:t>
            </a:r>
          </a:p>
          <a:p>
            <a:pPr algn="l"/>
            <a:endParaRPr lang="sl-SI" sz="4800" dirty="0"/>
          </a:p>
        </p:txBody>
      </p:sp>
      <p:pic>
        <p:nvPicPr>
          <p:cNvPr id="4" name="Slika 4" descr="Slika, ki vsebuje besede oseba, tla, šport, strop&#10;&#10;Opis je samodejno ustvarjen">
            <a:extLst>
              <a:ext uri="{FF2B5EF4-FFF2-40B4-BE49-F238E27FC236}">
                <a16:creationId xmlns:a16="http://schemas.microsoft.com/office/drawing/2014/main" id="{0899C50B-A86A-6AEF-162A-55D3B2ED6470}"/>
              </a:ext>
            </a:extLst>
          </p:cNvPr>
          <p:cNvPicPr>
            <a:picLocks noChangeAspect="1"/>
          </p:cNvPicPr>
          <p:nvPr/>
        </p:nvPicPr>
        <p:blipFill>
          <a:blip r:embed="rId2"/>
          <a:stretch>
            <a:fillRect/>
          </a:stretch>
        </p:blipFill>
        <p:spPr>
          <a:xfrm>
            <a:off x="2370364" y="1989515"/>
            <a:ext cx="7451270" cy="4620687"/>
          </a:xfrm>
          <a:prstGeom prst="rect">
            <a:avLst/>
          </a:prstGeom>
        </p:spPr>
      </p:pic>
    </p:spTree>
    <p:extLst>
      <p:ext uri="{BB962C8B-B14F-4D97-AF65-F5344CB8AC3E}">
        <p14:creationId xmlns:p14="http://schemas.microsoft.com/office/powerpoint/2010/main" val="4229253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204BEA87-4066-2B61-BA30-9A6E014BF7B4}"/>
              </a:ext>
            </a:extLst>
          </p:cNvPr>
          <p:cNvSpPr txBox="1">
            <a:spLocks/>
          </p:cNvSpPr>
          <p:nvPr/>
        </p:nvSpPr>
        <p:spPr>
          <a:xfrm>
            <a:off x="642259" y="573918"/>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B) </a:t>
            </a:r>
            <a:endParaRPr lang="sl-SI" dirty="0"/>
          </a:p>
          <a:p>
            <a:pPr algn="l"/>
            <a:endParaRPr lang="sl-SI" sz="4800" dirty="0"/>
          </a:p>
        </p:txBody>
      </p:sp>
      <p:pic>
        <p:nvPicPr>
          <p:cNvPr id="4" name="Slika 4" descr="Slika, ki vsebuje besede oseba, šport, judo&#10;&#10;Opis je samodejno ustvarjen">
            <a:extLst>
              <a:ext uri="{FF2B5EF4-FFF2-40B4-BE49-F238E27FC236}">
                <a16:creationId xmlns:a16="http://schemas.microsoft.com/office/drawing/2014/main" id="{24001E6C-510C-8402-CBB6-BDCD9AE82D77}"/>
              </a:ext>
            </a:extLst>
          </p:cNvPr>
          <p:cNvPicPr>
            <a:picLocks noChangeAspect="1"/>
          </p:cNvPicPr>
          <p:nvPr/>
        </p:nvPicPr>
        <p:blipFill>
          <a:blip r:embed="rId2"/>
          <a:stretch>
            <a:fillRect/>
          </a:stretch>
        </p:blipFill>
        <p:spPr>
          <a:xfrm>
            <a:off x="2002971" y="1232372"/>
            <a:ext cx="8186056" cy="4406863"/>
          </a:xfrm>
          <a:prstGeom prst="rect">
            <a:avLst/>
          </a:prstGeom>
        </p:spPr>
      </p:pic>
    </p:spTree>
    <p:extLst>
      <p:ext uri="{BB962C8B-B14F-4D97-AF65-F5344CB8AC3E}">
        <p14:creationId xmlns:p14="http://schemas.microsoft.com/office/powerpoint/2010/main" val="2015611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325E31AC-BD1C-004D-5542-7E406671B507}"/>
              </a:ext>
            </a:extLst>
          </p:cNvPr>
          <p:cNvSpPr txBox="1">
            <a:spLocks/>
          </p:cNvSpPr>
          <p:nvPr/>
        </p:nvSpPr>
        <p:spPr>
          <a:xfrm>
            <a:off x="642259" y="573918"/>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C) </a:t>
            </a:r>
          </a:p>
          <a:p>
            <a:pPr algn="l"/>
            <a:endParaRPr lang="sl-SI" sz="4800" dirty="0"/>
          </a:p>
        </p:txBody>
      </p:sp>
      <p:pic>
        <p:nvPicPr>
          <p:cNvPr id="4" name="Slika 4" descr="Slika, ki vsebuje besede oseba, množica&#10;&#10;Opis je samodejno ustvarjen">
            <a:extLst>
              <a:ext uri="{FF2B5EF4-FFF2-40B4-BE49-F238E27FC236}">
                <a16:creationId xmlns:a16="http://schemas.microsoft.com/office/drawing/2014/main" id="{362EABCC-914E-CE42-9C8D-16B55B72E432}"/>
              </a:ext>
            </a:extLst>
          </p:cNvPr>
          <p:cNvPicPr>
            <a:picLocks noChangeAspect="1"/>
          </p:cNvPicPr>
          <p:nvPr/>
        </p:nvPicPr>
        <p:blipFill>
          <a:blip r:embed="rId2"/>
          <a:stretch>
            <a:fillRect/>
          </a:stretch>
        </p:blipFill>
        <p:spPr>
          <a:xfrm>
            <a:off x="2370364" y="949779"/>
            <a:ext cx="7437663" cy="4972049"/>
          </a:xfrm>
          <a:prstGeom prst="rect">
            <a:avLst/>
          </a:prstGeom>
        </p:spPr>
      </p:pic>
    </p:spTree>
    <p:extLst>
      <p:ext uri="{BB962C8B-B14F-4D97-AF65-F5344CB8AC3E}">
        <p14:creationId xmlns:p14="http://schemas.microsoft.com/office/powerpoint/2010/main" val="3832140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325E31AC-BD1C-004D-5542-7E406671B507}"/>
              </a:ext>
            </a:extLst>
          </p:cNvPr>
          <p:cNvSpPr txBox="1">
            <a:spLocks/>
          </p:cNvSpPr>
          <p:nvPr/>
        </p:nvSpPr>
        <p:spPr>
          <a:xfrm>
            <a:off x="642259" y="573918"/>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D) </a:t>
            </a:r>
          </a:p>
          <a:p>
            <a:pPr algn="l"/>
            <a:endParaRPr lang="sl-SI" sz="4800" dirty="0"/>
          </a:p>
        </p:txBody>
      </p:sp>
      <p:pic>
        <p:nvPicPr>
          <p:cNvPr id="2" name="Slika 4" descr="Slika, ki vsebuje besede oseba&#10;&#10;Opis je samodejno ustvarjen">
            <a:extLst>
              <a:ext uri="{FF2B5EF4-FFF2-40B4-BE49-F238E27FC236}">
                <a16:creationId xmlns:a16="http://schemas.microsoft.com/office/drawing/2014/main" id="{FECC9FC7-5ACC-2225-7663-5B400A870803}"/>
              </a:ext>
            </a:extLst>
          </p:cNvPr>
          <p:cNvPicPr>
            <a:picLocks noChangeAspect="1"/>
          </p:cNvPicPr>
          <p:nvPr/>
        </p:nvPicPr>
        <p:blipFill>
          <a:blip r:embed="rId2"/>
          <a:stretch>
            <a:fillRect/>
          </a:stretch>
        </p:blipFill>
        <p:spPr>
          <a:xfrm>
            <a:off x="3309257" y="628650"/>
            <a:ext cx="5559878" cy="5587092"/>
          </a:xfrm>
          <a:prstGeom prst="rect">
            <a:avLst/>
          </a:prstGeom>
        </p:spPr>
      </p:pic>
    </p:spTree>
    <p:extLst>
      <p:ext uri="{BB962C8B-B14F-4D97-AF65-F5344CB8AC3E}">
        <p14:creationId xmlns:p14="http://schemas.microsoft.com/office/powerpoint/2010/main" val="4237503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9" name="Picture 8">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2" name="Picture 11">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4" name="Straight Connector 13">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19" name="Picture 18">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 name="Rectangle 19">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1" name="Picture 20">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2" name="Picture 21">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 name="Naslov 1">
            <a:extLst>
              <a:ext uri="{FF2B5EF4-FFF2-40B4-BE49-F238E27FC236}">
                <a16:creationId xmlns:a16="http://schemas.microsoft.com/office/drawing/2014/main" id="{6D548DBC-FAA5-865D-24DE-96779222843B}"/>
              </a:ext>
            </a:extLst>
          </p:cNvPr>
          <p:cNvSpPr txBox="1">
            <a:spLocks/>
          </p:cNvSpPr>
          <p:nvPr/>
        </p:nvSpPr>
        <p:spPr>
          <a:xfrm>
            <a:off x="548493" y="301775"/>
            <a:ext cx="5237015" cy="3994093"/>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Aft>
                <a:spcPts val="600"/>
              </a:spcAft>
            </a:pPr>
            <a:r>
              <a:rPr lang="en-US" dirty="0">
                <a:solidFill>
                  <a:srgbClr val="262626"/>
                </a:solidFill>
              </a:rPr>
              <a:t>12. Po </a:t>
            </a:r>
            <a:r>
              <a:rPr lang="en-US" dirty="0" err="1">
                <a:solidFill>
                  <a:srgbClr val="262626"/>
                </a:solidFill>
              </a:rPr>
              <a:t>katerem</a:t>
            </a:r>
            <a:r>
              <a:rPr lang="en-US" dirty="0">
                <a:solidFill>
                  <a:srgbClr val="262626"/>
                </a:solidFill>
              </a:rPr>
              <a:t> </a:t>
            </a:r>
            <a:r>
              <a:rPr lang="en-US" dirty="0" err="1">
                <a:solidFill>
                  <a:srgbClr val="262626"/>
                </a:solidFill>
              </a:rPr>
              <a:t>matematiku</a:t>
            </a:r>
            <a:r>
              <a:rPr lang="en-US" dirty="0">
                <a:solidFill>
                  <a:srgbClr val="262626"/>
                </a:solidFill>
              </a:rPr>
              <a:t> </a:t>
            </a:r>
            <a:r>
              <a:rPr lang="en-US" dirty="0" err="1">
                <a:solidFill>
                  <a:srgbClr val="262626"/>
                </a:solidFill>
              </a:rPr>
              <a:t>imenujemo</a:t>
            </a:r>
            <a:r>
              <a:rPr lang="en-US" dirty="0">
                <a:solidFill>
                  <a:srgbClr val="262626"/>
                </a:solidFill>
              </a:rPr>
              <a:t> </a:t>
            </a:r>
            <a:r>
              <a:rPr lang="en-US" dirty="0" err="1">
                <a:solidFill>
                  <a:srgbClr val="262626"/>
                </a:solidFill>
              </a:rPr>
              <a:t>zaporedje</a:t>
            </a:r>
            <a:r>
              <a:rPr lang="en-US" dirty="0">
                <a:solidFill>
                  <a:srgbClr val="262626"/>
                </a:solidFill>
              </a:rPr>
              <a:t> 1,1,2,3,5,8,13,… in </a:t>
            </a:r>
            <a:r>
              <a:rPr lang="en-US" dirty="0" err="1">
                <a:solidFill>
                  <a:srgbClr val="262626"/>
                </a:solidFill>
              </a:rPr>
              <a:t>spiralo</a:t>
            </a:r>
            <a:r>
              <a:rPr lang="en-US" dirty="0">
                <a:solidFill>
                  <a:srgbClr val="262626"/>
                </a:solidFill>
              </a:rPr>
              <a:t> </a:t>
            </a:r>
            <a:r>
              <a:rPr lang="en-US" dirty="0" err="1">
                <a:solidFill>
                  <a:srgbClr val="262626"/>
                </a:solidFill>
              </a:rPr>
              <a:t>na</a:t>
            </a:r>
            <a:r>
              <a:rPr lang="en-US" dirty="0">
                <a:solidFill>
                  <a:srgbClr val="262626"/>
                </a:solidFill>
              </a:rPr>
              <a:t> </a:t>
            </a:r>
            <a:r>
              <a:rPr lang="en-US" dirty="0" err="1">
                <a:solidFill>
                  <a:srgbClr val="262626"/>
                </a:solidFill>
              </a:rPr>
              <a:t>sliki</a:t>
            </a:r>
            <a:r>
              <a:rPr lang="en-US" dirty="0">
                <a:solidFill>
                  <a:srgbClr val="262626"/>
                </a:solidFill>
              </a:rPr>
              <a:t>?</a:t>
            </a:r>
          </a:p>
        </p:txBody>
      </p:sp>
      <p:pic>
        <p:nvPicPr>
          <p:cNvPr id="2" name="Slika 3">
            <a:extLst>
              <a:ext uri="{FF2B5EF4-FFF2-40B4-BE49-F238E27FC236}">
                <a16:creationId xmlns:a16="http://schemas.microsoft.com/office/drawing/2014/main" id="{A6857F46-348B-8086-4691-38183BAED5D6}"/>
              </a:ext>
            </a:extLst>
          </p:cNvPr>
          <p:cNvPicPr>
            <a:picLocks noChangeAspect="1"/>
          </p:cNvPicPr>
          <p:nvPr/>
        </p:nvPicPr>
        <p:blipFill rotWithShape="1">
          <a:blip r:embed="rId7"/>
          <a:srcRect l="12171" t="17258" r="11637" b="25295"/>
          <a:stretch/>
        </p:blipFill>
        <p:spPr>
          <a:xfrm>
            <a:off x="5636382" y="1152333"/>
            <a:ext cx="5904894" cy="4553330"/>
          </a:xfrm>
          <a:prstGeom prst="rect">
            <a:avLst/>
          </a:prstGeom>
          <a:ln w="57150" cmpd="thickThin">
            <a:solidFill>
              <a:srgbClr val="7F7F7F"/>
            </a:solidFill>
            <a:miter lim="800000"/>
          </a:ln>
        </p:spPr>
      </p:pic>
    </p:spTree>
    <p:extLst>
      <p:ext uri="{BB962C8B-B14F-4D97-AF65-F5344CB8AC3E}">
        <p14:creationId xmlns:p14="http://schemas.microsoft.com/office/powerpoint/2010/main" val="4155964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99F69B1E-5CF6-D919-C09D-CD0AC4DD2EB2}"/>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13. Kateremu fizikalnemu pojavu v angleščini in francoščini rečejo </a:t>
            </a:r>
            <a:r>
              <a:rPr lang="sl-SI" sz="4800" b="1" dirty="0" err="1"/>
              <a:t>mirage</a:t>
            </a:r>
            <a:r>
              <a:rPr lang="sl-SI" sz="4800" dirty="0"/>
              <a:t>? Pogosto na njega naletijo ljudje v puščavah. </a:t>
            </a:r>
          </a:p>
        </p:txBody>
      </p:sp>
    </p:spTree>
    <p:extLst>
      <p:ext uri="{BB962C8B-B14F-4D97-AF65-F5344CB8AC3E}">
        <p14:creationId xmlns:p14="http://schemas.microsoft.com/office/powerpoint/2010/main" val="3685073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3698889D-F424-07AB-163B-673F4F34B518}"/>
              </a:ext>
            </a:extLst>
          </p:cNvPr>
          <p:cNvSpPr txBox="1">
            <a:spLocks/>
          </p:cNvSpPr>
          <p:nvPr/>
        </p:nvSpPr>
        <p:spPr>
          <a:xfrm>
            <a:off x="770164" y="772340"/>
            <a:ext cx="10515600" cy="5326063"/>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900" dirty="0"/>
              <a:t>PRAVILA</a:t>
            </a:r>
            <a:br>
              <a:rPr lang="sl-SI" sz="4900" dirty="0"/>
            </a:br>
            <a:r>
              <a:rPr lang="sl-SI" sz="4900" dirty="0"/>
              <a:t>- 20 + 20 vprašanj.</a:t>
            </a:r>
            <a:br>
              <a:rPr lang="sl-SI" sz="4900" dirty="0"/>
            </a:br>
            <a:r>
              <a:rPr lang="sl-SI" sz="4900" dirty="0"/>
              <a:t>- Vsa vprašanja vredna eno točko, če so vprašanja A),B),C),D), je vsako vredno pol točke.</a:t>
            </a:r>
            <a:br>
              <a:rPr lang="sl-SI" sz="4900" dirty="0"/>
            </a:br>
            <a:r>
              <a:rPr lang="sl-SI" sz="4900" dirty="0"/>
              <a:t>- Pri osebah je dovolj priimek. </a:t>
            </a:r>
            <a:br>
              <a:rPr lang="sl-SI" sz="4900" dirty="0"/>
            </a:br>
            <a:r>
              <a:rPr lang="sl-SI" sz="4900" dirty="0"/>
              <a:t>- Brez goljufanja.</a:t>
            </a:r>
          </a:p>
        </p:txBody>
      </p:sp>
    </p:spTree>
    <p:extLst>
      <p:ext uri="{BB962C8B-B14F-4D97-AF65-F5344CB8AC3E}">
        <p14:creationId xmlns:p14="http://schemas.microsoft.com/office/powerpoint/2010/main" val="19137849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A24D970A-C592-E276-7A5E-591634CD5C4A}"/>
              </a:ext>
            </a:extLst>
          </p:cNvPr>
          <p:cNvSpPr txBox="1">
            <a:spLocks/>
          </p:cNvSpPr>
          <p:nvPr/>
        </p:nvSpPr>
        <p:spPr>
          <a:xfrm>
            <a:off x="1295402" y="982132"/>
            <a:ext cx="9601196" cy="4274374"/>
          </a:xfrm>
          <a:prstGeom prst="rect">
            <a:avLst/>
          </a:prstGeom>
        </p:spPr>
        <p:txBody>
          <a:bodyPr lIns="91440" tIns="45720" rIns="91440" bIns="45720" anchor="t">
            <a:normAutofit fontScale="97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14. Na katerem dogodku, ki poteka na drugo nedeljo v </a:t>
            </a:r>
            <a:r>
              <a:rPr lang="sl-SI" sz="4800" dirty="0" err="1"/>
              <a:t>feruarju</a:t>
            </a:r>
            <a:r>
              <a:rPr lang="sl-SI" sz="4800" dirty="0"/>
              <a:t>, so v preteklih letih (v tem vrstnem redu) nastopali </a:t>
            </a:r>
            <a:r>
              <a:rPr lang="sl-SI" sz="4800" dirty="0" err="1"/>
              <a:t>Shakira</a:t>
            </a:r>
            <a:r>
              <a:rPr lang="sl-SI" sz="4800" dirty="0"/>
              <a:t>/Jennifer Lopez, </a:t>
            </a:r>
            <a:r>
              <a:rPr lang="sl-SI" sz="4800" dirty="0" err="1"/>
              <a:t>The</a:t>
            </a:r>
            <a:r>
              <a:rPr lang="sl-SI" sz="4800" dirty="0"/>
              <a:t> </a:t>
            </a:r>
            <a:r>
              <a:rPr lang="sl-SI" sz="4800" dirty="0" err="1"/>
              <a:t>Weeknd</a:t>
            </a:r>
            <a:r>
              <a:rPr lang="sl-SI" sz="4800" dirty="0"/>
              <a:t>, Dr. Dre/</a:t>
            </a:r>
            <a:r>
              <a:rPr lang="sl-SI" sz="4800" dirty="0" err="1"/>
              <a:t>Snoop</a:t>
            </a:r>
            <a:r>
              <a:rPr lang="sl-SI" sz="4800" dirty="0"/>
              <a:t> </a:t>
            </a:r>
            <a:r>
              <a:rPr lang="sl-SI" sz="4800" dirty="0" err="1"/>
              <a:t>Dogg</a:t>
            </a:r>
            <a:r>
              <a:rPr lang="sl-SI" sz="4800" dirty="0"/>
              <a:t>/Eminem in </a:t>
            </a:r>
            <a:r>
              <a:rPr lang="sl-SI" sz="4800" dirty="0" err="1"/>
              <a:t>Rihanna</a:t>
            </a:r>
            <a:r>
              <a:rPr lang="sl-SI" sz="4800" dirty="0"/>
              <a:t>? </a:t>
            </a:r>
          </a:p>
        </p:txBody>
      </p:sp>
    </p:spTree>
    <p:extLst>
      <p:ext uri="{BB962C8B-B14F-4D97-AF65-F5344CB8AC3E}">
        <p14:creationId xmlns:p14="http://schemas.microsoft.com/office/powerpoint/2010/main" val="4190616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0" name="Picture 9">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3" name="Picture 12">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5" name="Straight Connector 14">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20" name="Picture 19">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1" name="Rectangle 20">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2" name="Picture 21">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3" name="Picture 22">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 name="Naslov 1">
            <a:extLst>
              <a:ext uri="{FF2B5EF4-FFF2-40B4-BE49-F238E27FC236}">
                <a16:creationId xmlns:a16="http://schemas.microsoft.com/office/drawing/2014/main" id="{C19EB7EC-5B79-6CC0-0804-10B643C3AB05}"/>
              </a:ext>
            </a:extLst>
          </p:cNvPr>
          <p:cNvSpPr txBox="1">
            <a:spLocks/>
          </p:cNvSpPr>
          <p:nvPr/>
        </p:nvSpPr>
        <p:spPr>
          <a:xfrm>
            <a:off x="589314" y="982132"/>
            <a:ext cx="5291445" cy="2823880"/>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US" sz="4800" dirty="0">
                <a:solidFill>
                  <a:srgbClr val="262626"/>
                </a:solidFill>
              </a:rPr>
              <a:t>15. Kateri </a:t>
            </a:r>
            <a:r>
              <a:rPr lang="en-US" sz="4800" dirty="0" err="1">
                <a:solidFill>
                  <a:srgbClr val="262626"/>
                </a:solidFill>
              </a:rPr>
              <a:t>slikar</a:t>
            </a:r>
            <a:r>
              <a:rPr lang="en-US" sz="4800" dirty="0">
                <a:solidFill>
                  <a:srgbClr val="262626"/>
                </a:solidFill>
              </a:rPr>
              <a:t> je </a:t>
            </a:r>
            <a:endParaRPr lang="sl-SI" dirty="0"/>
          </a:p>
          <a:p>
            <a:pPr>
              <a:spcAft>
                <a:spcPts val="600"/>
              </a:spcAft>
            </a:pPr>
            <a:r>
              <a:rPr lang="en-US" sz="4800" dirty="0" err="1">
                <a:solidFill>
                  <a:srgbClr val="262626"/>
                </a:solidFill>
              </a:rPr>
              <a:t>na</a:t>
            </a:r>
            <a:r>
              <a:rPr lang="en-US" sz="4800" dirty="0">
                <a:solidFill>
                  <a:srgbClr val="262626"/>
                </a:solidFill>
              </a:rPr>
              <a:t> </a:t>
            </a:r>
            <a:r>
              <a:rPr lang="en-US" sz="4800" dirty="0" err="1">
                <a:solidFill>
                  <a:srgbClr val="262626"/>
                </a:solidFill>
              </a:rPr>
              <a:t>sliki</a:t>
            </a:r>
            <a:r>
              <a:rPr lang="en-US" sz="4800" dirty="0">
                <a:solidFill>
                  <a:srgbClr val="262626"/>
                </a:solidFill>
              </a:rPr>
              <a:t>?</a:t>
            </a:r>
            <a:endParaRPr lang="en-US" dirty="0"/>
          </a:p>
        </p:txBody>
      </p:sp>
      <p:pic>
        <p:nvPicPr>
          <p:cNvPr id="5" name="Slika 15" descr="Slika, ki vsebuje besede besedilo, monitor, purpurna, zaslon&#10;&#10;Opis je samodejno ustvarjen">
            <a:extLst>
              <a:ext uri="{FF2B5EF4-FFF2-40B4-BE49-F238E27FC236}">
                <a16:creationId xmlns:a16="http://schemas.microsoft.com/office/drawing/2014/main" id="{655185BB-26AD-912F-676E-48B449CF44E7}"/>
              </a:ext>
            </a:extLst>
          </p:cNvPr>
          <p:cNvPicPr>
            <a:picLocks noChangeAspect="1"/>
          </p:cNvPicPr>
          <p:nvPr/>
        </p:nvPicPr>
        <p:blipFill rotWithShape="1">
          <a:blip r:embed="rId7"/>
          <a:srcRect l="10571" t="7890" r="11482" b="9541"/>
          <a:stretch/>
        </p:blipFill>
        <p:spPr>
          <a:xfrm>
            <a:off x="6547316" y="972009"/>
            <a:ext cx="4031380" cy="4849970"/>
          </a:xfrm>
          <a:prstGeom prst="rect">
            <a:avLst/>
          </a:prstGeom>
        </p:spPr>
      </p:pic>
    </p:spTree>
    <p:extLst>
      <p:ext uri="{BB962C8B-B14F-4D97-AF65-F5344CB8AC3E}">
        <p14:creationId xmlns:p14="http://schemas.microsoft.com/office/powerpoint/2010/main" val="3841854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7D3921FC-C220-FC73-EB71-5724084ABD1E}"/>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16. V kaj se je </a:t>
            </a:r>
            <a:r>
              <a:rPr lang="sl-SI" sz="4800" b="1" dirty="0"/>
              <a:t>preobrazil</a:t>
            </a:r>
            <a:r>
              <a:rPr lang="sl-SI" sz="4800" dirty="0"/>
              <a:t> književni lik Gregor Samsa?</a:t>
            </a:r>
          </a:p>
        </p:txBody>
      </p:sp>
    </p:spTree>
    <p:extLst>
      <p:ext uri="{BB962C8B-B14F-4D97-AF65-F5344CB8AC3E}">
        <p14:creationId xmlns:p14="http://schemas.microsoft.com/office/powerpoint/2010/main" val="593856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75644A87-E0D9-BEDA-F316-C49737F322B6}"/>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17. Kako imenujemo hčere rečnega boga </a:t>
            </a:r>
            <a:r>
              <a:rPr lang="sl-SI" sz="4800" dirty="0" err="1"/>
              <a:t>Achelousa</a:t>
            </a:r>
            <a:r>
              <a:rPr lang="sl-SI" sz="4800" dirty="0"/>
              <a:t>, ki s svojimi glasovi zavajajo pomorščake?</a:t>
            </a:r>
          </a:p>
        </p:txBody>
      </p:sp>
    </p:spTree>
    <p:extLst>
      <p:ext uri="{BB962C8B-B14F-4D97-AF65-F5344CB8AC3E}">
        <p14:creationId xmlns:p14="http://schemas.microsoft.com/office/powerpoint/2010/main" val="592400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987A661F-8FDE-69A1-630D-BF0A4E10A3B7}"/>
              </a:ext>
            </a:extLst>
          </p:cNvPr>
          <p:cNvSpPr txBox="1">
            <a:spLocks/>
          </p:cNvSpPr>
          <p:nvPr/>
        </p:nvSpPr>
        <p:spPr>
          <a:xfrm>
            <a:off x="1295402" y="982132"/>
            <a:ext cx="9601196" cy="4274374"/>
          </a:xfrm>
          <a:prstGeom prst="rect">
            <a:avLst/>
          </a:prstGeom>
        </p:spPr>
        <p:txBody>
          <a:bodyPr lIns="91440" tIns="45720" rIns="91440" bIns="45720" anchor="t">
            <a:normAutofit fontScale="97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18. Kdo je Stalinu poslal pismo, v katerem je pisalo: "</a:t>
            </a:r>
            <a:r>
              <a:rPr lang="sl-SI" sz="4800" u="sng" dirty="0"/>
              <a:t>Jaz bom poslal samo enega in ta ne bo zgrešil.</a:t>
            </a:r>
            <a:r>
              <a:rPr lang="sl-SI" sz="4800" dirty="0"/>
              <a:t>"</a:t>
            </a:r>
          </a:p>
          <a:p>
            <a:pPr algn="l"/>
            <a:r>
              <a:rPr lang="sl-SI" sz="4800" dirty="0"/>
              <a:t>Ta oseba je to poslala zatem, ko je Stalin nanj poslal več morilcev, ki pa naloge niso uspešno opravili.</a:t>
            </a:r>
          </a:p>
        </p:txBody>
      </p:sp>
    </p:spTree>
    <p:extLst>
      <p:ext uri="{BB962C8B-B14F-4D97-AF65-F5344CB8AC3E}">
        <p14:creationId xmlns:p14="http://schemas.microsoft.com/office/powerpoint/2010/main" val="853902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BA9C1C25-FAF5-7DD2-3ADA-17549434D4ED}"/>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19. Kdo je prvi utemeljil heliocentrični sistem Osončja? To je model, v katerem na sredini ni Zemlja, ampak Sonce. </a:t>
            </a:r>
          </a:p>
        </p:txBody>
      </p:sp>
    </p:spTree>
    <p:extLst>
      <p:ext uri="{BB962C8B-B14F-4D97-AF65-F5344CB8AC3E}">
        <p14:creationId xmlns:p14="http://schemas.microsoft.com/office/powerpoint/2010/main" val="11042635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00ED58B-CEC5-4786-807F-E4D0A90B90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2" name="Picture 11">
              <a:extLst>
                <a:ext uri="{FF2B5EF4-FFF2-40B4-BE49-F238E27FC236}">
                  <a16:creationId xmlns:a16="http://schemas.microsoft.com/office/drawing/2014/main" id="{12727E8B-B76E-44AE-BA84-72E67FFFFB3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id="{1B4D4A5E-A361-484B-BA87-71470F0CEB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65B2E45B-3291-4196-85CD-8C21E267453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5" name="Picture 14">
              <a:extLst>
                <a:ext uri="{FF2B5EF4-FFF2-40B4-BE49-F238E27FC236}">
                  <a16:creationId xmlns:a16="http://schemas.microsoft.com/office/drawing/2014/main" id="{7845E1EB-926E-47C1-8FEA-136188263C3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7" name="Straight Connector 16">
            <a:extLst>
              <a:ext uri="{FF2B5EF4-FFF2-40B4-BE49-F238E27FC236}">
                <a16:creationId xmlns:a16="http://schemas.microsoft.com/office/drawing/2014/main" id="{FE334D75-621B-40C8-8B6E-F7444F8C0F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9" name="Rectangle 18">
            <a:extLst>
              <a:ext uri="{FF2B5EF4-FFF2-40B4-BE49-F238E27FC236}">
                <a16:creationId xmlns:a16="http://schemas.microsoft.com/office/drawing/2014/main" id="{D652EAB3-B5F2-4AA3-B954-26F38AC67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AD2BE7F-3E20-4AC6-9CFC-41A82B7E7D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22" name="Picture 21">
              <a:extLst>
                <a:ext uri="{FF2B5EF4-FFF2-40B4-BE49-F238E27FC236}">
                  <a16:creationId xmlns:a16="http://schemas.microsoft.com/office/drawing/2014/main" id="{E94A0178-54EB-4B40-B93C-A245846BFA6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3" name="Rectangle 22">
              <a:extLst>
                <a:ext uri="{FF2B5EF4-FFF2-40B4-BE49-F238E27FC236}">
                  <a16:creationId xmlns:a16="http://schemas.microsoft.com/office/drawing/2014/main" id="{13A2EFE7-A922-4226-AC11-93A972454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4" name="Picture 23">
              <a:extLst>
                <a:ext uri="{FF2B5EF4-FFF2-40B4-BE49-F238E27FC236}">
                  <a16:creationId xmlns:a16="http://schemas.microsoft.com/office/drawing/2014/main" id="{8A7A2BEF-6AFB-4298-A452-DF55BF33EED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5" name="Picture 24">
              <a:extLst>
                <a:ext uri="{FF2B5EF4-FFF2-40B4-BE49-F238E27FC236}">
                  <a16:creationId xmlns:a16="http://schemas.microsoft.com/office/drawing/2014/main" id="{AFDE7160-F7DE-40BE-8AF0-1A6CE69E61E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 name="Naslov 1">
            <a:extLst>
              <a:ext uri="{FF2B5EF4-FFF2-40B4-BE49-F238E27FC236}">
                <a16:creationId xmlns:a16="http://schemas.microsoft.com/office/drawing/2014/main" id="{2DD2FB40-99EB-224C-A230-356207DD95A9}"/>
              </a:ext>
            </a:extLst>
          </p:cNvPr>
          <p:cNvSpPr txBox="1">
            <a:spLocks/>
          </p:cNvSpPr>
          <p:nvPr/>
        </p:nvSpPr>
        <p:spPr>
          <a:xfrm>
            <a:off x="1102619" y="4404852"/>
            <a:ext cx="9989677" cy="1054745"/>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Aft>
                <a:spcPts val="600"/>
              </a:spcAft>
            </a:pPr>
            <a:r>
              <a:rPr lang="en-US" sz="4200" kern="1200" cap="none" dirty="0">
                <a:ln w="3175" cmpd="sng">
                  <a:noFill/>
                </a:ln>
                <a:effectLst/>
                <a:latin typeface="+mj-lt"/>
                <a:ea typeface="+mj-ea"/>
                <a:cs typeface="+mj-cs"/>
              </a:rPr>
              <a:t>20. V </a:t>
            </a:r>
            <a:r>
              <a:rPr lang="en-US" sz="4200" kern="1200" cap="none" dirty="0" err="1">
                <a:ln w="3175" cmpd="sng">
                  <a:noFill/>
                </a:ln>
                <a:effectLst/>
                <a:latin typeface="+mj-lt"/>
                <a:ea typeface="+mj-ea"/>
                <a:cs typeface="+mj-cs"/>
              </a:rPr>
              <a:t>katerem</a:t>
            </a:r>
            <a:r>
              <a:rPr lang="en-US" sz="4200" kern="1200" cap="none" dirty="0">
                <a:ln w="3175" cmpd="sng">
                  <a:noFill/>
                </a:ln>
                <a:effectLst/>
                <a:latin typeface="+mj-lt"/>
                <a:ea typeface="+mj-ea"/>
                <a:cs typeface="+mj-cs"/>
              </a:rPr>
              <a:t> </a:t>
            </a:r>
            <a:r>
              <a:rPr lang="en-US" sz="4200" kern="1200" cap="none" dirty="0" err="1">
                <a:ln w="3175" cmpd="sng">
                  <a:noFill/>
                </a:ln>
                <a:effectLst/>
                <a:latin typeface="+mj-lt"/>
                <a:ea typeface="+mj-ea"/>
                <a:cs typeface="+mj-cs"/>
              </a:rPr>
              <a:t>filmu</a:t>
            </a:r>
            <a:r>
              <a:rPr lang="en-US" sz="4200" kern="1200" cap="none" dirty="0">
                <a:ln w="3175" cmpd="sng">
                  <a:noFill/>
                </a:ln>
                <a:effectLst/>
                <a:latin typeface="+mj-lt"/>
                <a:ea typeface="+mj-ea"/>
                <a:cs typeface="+mj-cs"/>
              </a:rPr>
              <a:t> </a:t>
            </a:r>
            <a:r>
              <a:rPr lang="en-US" sz="4200" kern="1200" cap="none" dirty="0" err="1">
                <a:ln w="3175" cmpd="sng">
                  <a:noFill/>
                </a:ln>
                <a:effectLst/>
                <a:latin typeface="+mj-lt"/>
                <a:ea typeface="+mj-ea"/>
                <a:cs typeface="+mj-cs"/>
              </a:rPr>
              <a:t>nastopajo</a:t>
            </a:r>
            <a:r>
              <a:rPr lang="en-US" sz="4200" kern="1200" cap="none" dirty="0">
                <a:ln w="3175" cmpd="sng">
                  <a:noFill/>
                </a:ln>
                <a:effectLst/>
                <a:latin typeface="+mj-lt"/>
                <a:ea typeface="+mj-ea"/>
                <a:cs typeface="+mj-cs"/>
              </a:rPr>
              <a:t> </a:t>
            </a:r>
            <a:r>
              <a:rPr lang="en-US" sz="4200" dirty="0" err="1"/>
              <a:t>zgornji</a:t>
            </a:r>
            <a:r>
              <a:rPr lang="en-US" sz="4200" kern="1200" cap="none" dirty="0">
                <a:ln w="3175" cmpd="sng">
                  <a:noFill/>
                </a:ln>
                <a:effectLst/>
                <a:latin typeface="+mj-lt"/>
                <a:ea typeface="+mj-ea"/>
                <a:cs typeface="+mj-cs"/>
              </a:rPr>
              <a:t> </a:t>
            </a:r>
            <a:r>
              <a:rPr lang="en-US" sz="4200" kern="1200" cap="none" dirty="0" err="1">
                <a:ln w="3175" cmpd="sng">
                  <a:noFill/>
                </a:ln>
                <a:effectLst/>
                <a:latin typeface="+mj-lt"/>
                <a:ea typeface="+mj-ea"/>
                <a:cs typeface="+mj-cs"/>
              </a:rPr>
              <a:t>liki</a:t>
            </a:r>
            <a:r>
              <a:rPr lang="en-US" sz="4200" kern="1200" cap="none" dirty="0">
                <a:ln w="3175" cmpd="sng">
                  <a:noFill/>
                </a:ln>
                <a:effectLst/>
                <a:latin typeface="+mj-lt"/>
                <a:ea typeface="+mj-ea"/>
                <a:cs typeface="+mj-cs"/>
              </a:rPr>
              <a:t>?  </a:t>
            </a:r>
          </a:p>
        </p:txBody>
      </p:sp>
      <p:sp>
        <p:nvSpPr>
          <p:cNvPr id="27" name="Rectangle 26">
            <a:extLst>
              <a:ext uri="{FF2B5EF4-FFF2-40B4-BE49-F238E27FC236}">
                <a16:creationId xmlns:a16="http://schemas.microsoft.com/office/drawing/2014/main" id="{C300DC63-2D52-4801-A37C-086809168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1086" y="1092200"/>
            <a:ext cx="8962768"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lika 6" descr="Slika, ki vsebuje besede plazilec, kača&#10;&#10;Opis je samodejno ustvarjen">
            <a:extLst>
              <a:ext uri="{FF2B5EF4-FFF2-40B4-BE49-F238E27FC236}">
                <a16:creationId xmlns:a16="http://schemas.microsoft.com/office/drawing/2014/main" id="{D31F364B-ACDE-BEB2-CB5B-6FB55DC6F442}"/>
              </a:ext>
            </a:extLst>
          </p:cNvPr>
          <p:cNvPicPr>
            <a:picLocks noChangeAspect="1"/>
          </p:cNvPicPr>
          <p:nvPr/>
        </p:nvPicPr>
        <p:blipFill rotWithShape="1">
          <a:blip r:embed="rId7"/>
          <a:srcRect l="6798" r="19076" b="1"/>
          <a:stretch/>
        </p:blipFill>
        <p:spPr>
          <a:xfrm>
            <a:off x="1776503" y="1257341"/>
            <a:ext cx="2765517" cy="2798064"/>
          </a:xfrm>
          <a:prstGeom prst="rect">
            <a:avLst/>
          </a:prstGeom>
        </p:spPr>
      </p:pic>
      <p:pic>
        <p:nvPicPr>
          <p:cNvPr id="4" name="Slika 4" descr="Slika, ki vsebuje besede insekt&#10;&#10;Opis je samodejno ustvarjen">
            <a:extLst>
              <a:ext uri="{FF2B5EF4-FFF2-40B4-BE49-F238E27FC236}">
                <a16:creationId xmlns:a16="http://schemas.microsoft.com/office/drawing/2014/main" id="{79FD9778-0572-5E73-423D-E8C0C97B8547}"/>
              </a:ext>
            </a:extLst>
          </p:cNvPr>
          <p:cNvPicPr>
            <a:picLocks noChangeAspect="1"/>
          </p:cNvPicPr>
          <p:nvPr/>
        </p:nvPicPr>
        <p:blipFill rotWithShape="1">
          <a:blip r:embed="rId8"/>
          <a:srcRect l="7213" r="18538" b="1"/>
          <a:stretch/>
        </p:blipFill>
        <p:spPr>
          <a:xfrm>
            <a:off x="7671519" y="1257342"/>
            <a:ext cx="2770067" cy="2798064"/>
          </a:xfrm>
          <a:prstGeom prst="rect">
            <a:avLst/>
          </a:prstGeom>
        </p:spPr>
      </p:pic>
      <p:pic>
        <p:nvPicPr>
          <p:cNvPr id="5" name="Slika 5" descr="Slika, ki vsebuje besede drevo, zunanje, sesalec, podružnica&#10;&#10;Opis je samodejno ustvarjen">
            <a:extLst>
              <a:ext uri="{FF2B5EF4-FFF2-40B4-BE49-F238E27FC236}">
                <a16:creationId xmlns:a16="http://schemas.microsoft.com/office/drawing/2014/main" id="{04171F06-44FB-E3DF-3EEC-E1EDF4192C7D}"/>
              </a:ext>
            </a:extLst>
          </p:cNvPr>
          <p:cNvPicPr>
            <a:picLocks noChangeAspect="1"/>
          </p:cNvPicPr>
          <p:nvPr/>
        </p:nvPicPr>
        <p:blipFill rotWithShape="1">
          <a:blip r:embed="rId9"/>
          <a:srcRect l="9810" r="24604" b="3"/>
          <a:stretch/>
        </p:blipFill>
        <p:spPr>
          <a:xfrm>
            <a:off x="4726442" y="1257341"/>
            <a:ext cx="2770068" cy="2798064"/>
          </a:xfrm>
          <a:prstGeom prst="rect">
            <a:avLst/>
          </a:prstGeom>
        </p:spPr>
      </p:pic>
      <p:cxnSp>
        <p:nvCxnSpPr>
          <p:cNvPr id="29" name="Straight Connector 28">
            <a:extLst>
              <a:ext uri="{FF2B5EF4-FFF2-40B4-BE49-F238E27FC236}">
                <a16:creationId xmlns:a16="http://schemas.microsoft.com/office/drawing/2014/main" id="{29310625-7B00-47AC-8816-DB1D867D4CF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64080" y="5518838"/>
            <a:ext cx="786384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36155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301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FBC3796-098A-7826-3246-CCCB39FE1EAA}"/>
              </a:ext>
            </a:extLst>
          </p:cNvPr>
          <p:cNvSpPr>
            <a:spLocks noGrp="1"/>
          </p:cNvSpPr>
          <p:nvPr>
            <p:ph type="title"/>
          </p:nvPr>
        </p:nvSpPr>
        <p:spPr/>
        <p:txBody>
          <a:bodyPr/>
          <a:lstStyle/>
          <a:p>
            <a:r>
              <a:rPr lang="sl-SI" dirty="0"/>
              <a:t>ODGOVORI 1. DEL</a:t>
            </a:r>
          </a:p>
        </p:txBody>
      </p:sp>
    </p:spTree>
    <p:extLst>
      <p:ext uri="{BB962C8B-B14F-4D97-AF65-F5344CB8AC3E}">
        <p14:creationId xmlns:p14="http://schemas.microsoft.com/office/powerpoint/2010/main" val="5279344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CAB6CFEC-600C-45C7-F0D6-20105AFE1860}"/>
              </a:ext>
            </a:extLst>
          </p:cNvPr>
          <p:cNvSpPr txBox="1">
            <a:spLocks/>
          </p:cNvSpPr>
          <p:nvPr/>
        </p:nvSpPr>
        <p:spPr>
          <a:xfrm>
            <a:off x="838200" y="1273960"/>
            <a:ext cx="10515600" cy="13255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742950" indent="-742950" algn="l">
              <a:buFontTx/>
              <a:buAutoNum type="arabicPeriod"/>
            </a:pPr>
            <a:r>
              <a:rPr lang="sl-SI" sz="4800" dirty="0"/>
              <a:t>Pod katerim imenom je bil znan nedavno preminuli športnik </a:t>
            </a:r>
            <a:r>
              <a:rPr lang="sl-SI" sz="4800" dirty="0" err="1"/>
              <a:t>Edson</a:t>
            </a:r>
            <a:r>
              <a:rPr lang="sl-SI" sz="4800" dirty="0"/>
              <a:t> </a:t>
            </a:r>
            <a:r>
              <a:rPr lang="sl-SI" sz="4800" dirty="0" err="1"/>
              <a:t>Arantes</a:t>
            </a:r>
            <a:r>
              <a:rPr lang="sl-SI" sz="4800" dirty="0"/>
              <a:t> do </a:t>
            </a:r>
            <a:r>
              <a:rPr lang="sl-SI" sz="4800" dirty="0" err="1"/>
              <a:t>Nascimento</a:t>
            </a:r>
            <a:r>
              <a:rPr lang="sl-SI" sz="4800" dirty="0"/>
              <a:t>?</a:t>
            </a:r>
            <a:endParaRPr lang="sl-SI" sz="4800"/>
          </a:p>
        </p:txBody>
      </p:sp>
      <p:sp>
        <p:nvSpPr>
          <p:cNvPr id="2" name="PoljeZBesedilom 1">
            <a:extLst>
              <a:ext uri="{FF2B5EF4-FFF2-40B4-BE49-F238E27FC236}">
                <a16:creationId xmlns:a16="http://schemas.microsoft.com/office/drawing/2014/main" id="{D870393E-F5C5-AFEB-0081-81B18A431820}"/>
              </a:ext>
            </a:extLst>
          </p:cNvPr>
          <p:cNvSpPr txBox="1"/>
          <p:nvPr/>
        </p:nvSpPr>
        <p:spPr>
          <a:xfrm>
            <a:off x="1377863" y="4116365"/>
            <a:ext cx="5166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sl-SI" sz="3200" b="1" dirty="0">
                <a:solidFill>
                  <a:schemeClr val="accent4">
                    <a:lumMod val="75000"/>
                  </a:schemeClr>
                </a:solidFill>
              </a:rPr>
              <a:t>PELE</a:t>
            </a:r>
          </a:p>
        </p:txBody>
      </p:sp>
    </p:spTree>
    <p:extLst>
      <p:ext uri="{BB962C8B-B14F-4D97-AF65-F5344CB8AC3E}">
        <p14:creationId xmlns:p14="http://schemas.microsoft.com/office/powerpoint/2010/main" val="330800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24BC378-488B-703D-7A3E-7B8E2A13CE19}"/>
              </a:ext>
            </a:extLst>
          </p:cNvPr>
          <p:cNvSpPr>
            <a:spLocks noGrp="1"/>
          </p:cNvSpPr>
          <p:nvPr>
            <p:ph type="title"/>
          </p:nvPr>
        </p:nvSpPr>
        <p:spPr/>
        <p:txBody>
          <a:bodyPr/>
          <a:lstStyle/>
          <a:p>
            <a:r>
              <a:rPr lang="sl-SI" sz="5400" dirty="0"/>
              <a:t>VPRAŠANJA 1. DEL</a:t>
            </a:r>
            <a:endParaRPr lang="sl-SI" dirty="0"/>
          </a:p>
        </p:txBody>
      </p:sp>
    </p:spTree>
    <p:extLst>
      <p:ext uri="{BB962C8B-B14F-4D97-AF65-F5344CB8AC3E}">
        <p14:creationId xmlns:p14="http://schemas.microsoft.com/office/powerpoint/2010/main" val="35738648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0BF0FFCA-B0CA-7393-F24E-A2060605252D}"/>
              </a:ext>
            </a:extLst>
          </p:cNvPr>
          <p:cNvSpPr txBox="1">
            <a:spLocks/>
          </p:cNvSpPr>
          <p:nvPr/>
        </p:nvSpPr>
        <p:spPr>
          <a:xfrm>
            <a:off x="1295402" y="982132"/>
            <a:ext cx="9601196" cy="2737459"/>
          </a:xfrm>
          <a:prstGeom prst="rect">
            <a:avLst/>
          </a:prstGeom>
        </p:spPr>
        <p:txBody>
          <a:bodyPr lIns="91440" tIns="45720" rIns="91440" bIns="45720" anchor="t">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2. Zapišite ime osebe, ki je med leti 1850 in 1886 vodila klane Apačev v bitkah proti ZDA. Njegovo ime bi lahko slišali tudi pri skoku s padalom. </a:t>
            </a:r>
          </a:p>
        </p:txBody>
      </p:sp>
      <p:sp>
        <p:nvSpPr>
          <p:cNvPr id="4" name="PoljeZBesedilom 3">
            <a:extLst>
              <a:ext uri="{FF2B5EF4-FFF2-40B4-BE49-F238E27FC236}">
                <a16:creationId xmlns:a16="http://schemas.microsoft.com/office/drawing/2014/main" id="{B4F6406D-0349-54F1-3A9B-61B3151C03EC}"/>
              </a:ext>
            </a:extLst>
          </p:cNvPr>
          <p:cNvSpPr txBox="1"/>
          <p:nvPr/>
        </p:nvSpPr>
        <p:spPr>
          <a:xfrm>
            <a:off x="1377863" y="4116365"/>
            <a:ext cx="5166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sl-SI" sz="3200" b="1" dirty="0">
                <a:solidFill>
                  <a:schemeClr val="accent4">
                    <a:lumMod val="75000"/>
                  </a:schemeClr>
                </a:solidFill>
              </a:rPr>
              <a:t>GERONIMO</a:t>
            </a:r>
          </a:p>
        </p:txBody>
      </p:sp>
    </p:spTree>
    <p:extLst>
      <p:ext uri="{BB962C8B-B14F-4D97-AF65-F5344CB8AC3E}">
        <p14:creationId xmlns:p14="http://schemas.microsoft.com/office/powerpoint/2010/main" val="37535655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14DA452C-3511-DDA8-9BE4-FCABA803854A}"/>
              </a:ext>
            </a:extLst>
          </p:cNvPr>
          <p:cNvSpPr txBox="1">
            <a:spLocks/>
          </p:cNvSpPr>
          <p:nvPr/>
        </p:nvSpPr>
        <p:spPr>
          <a:xfrm>
            <a:off x="1295402" y="982132"/>
            <a:ext cx="9601196" cy="4274374"/>
          </a:xfrm>
          <a:prstGeom prst="rect">
            <a:avLst/>
          </a:prstGeom>
        </p:spPr>
        <p:txBody>
          <a:bodyPr lIns="91440" tIns="45720" rIns="91440" bIns="45720" anchor="t">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3. Zapišite ime slovenske nanizanke, ki je bila predvajana med leti 1994 in 1997 in jo je ustvaril in režiral Branko Đurić. V njej je nastopal tudi Jernej Šugman, ki je igral vratarja po imenu Veso, ki je bil kasneje tudi lik v Naši mali kliniki. </a:t>
            </a:r>
          </a:p>
        </p:txBody>
      </p:sp>
      <p:sp>
        <p:nvSpPr>
          <p:cNvPr id="4" name="PoljeZBesedilom 3">
            <a:extLst>
              <a:ext uri="{FF2B5EF4-FFF2-40B4-BE49-F238E27FC236}">
                <a16:creationId xmlns:a16="http://schemas.microsoft.com/office/drawing/2014/main" id="{F22697F9-15F1-D6EB-F000-8C3EEBC4CC38}"/>
              </a:ext>
            </a:extLst>
          </p:cNvPr>
          <p:cNvSpPr txBox="1"/>
          <p:nvPr/>
        </p:nvSpPr>
        <p:spPr>
          <a:xfrm>
            <a:off x="1294356" y="5619488"/>
            <a:ext cx="5166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200" b="1" dirty="0">
                <a:solidFill>
                  <a:schemeClr val="accent4">
                    <a:lumMod val="75000"/>
                  </a:schemeClr>
                </a:solidFill>
              </a:rPr>
              <a:t>TEATER PARADIŽNIK</a:t>
            </a:r>
          </a:p>
        </p:txBody>
      </p:sp>
    </p:spTree>
    <p:extLst>
      <p:ext uri="{BB962C8B-B14F-4D97-AF65-F5344CB8AC3E}">
        <p14:creationId xmlns:p14="http://schemas.microsoft.com/office/powerpoint/2010/main" val="8663644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6821CF4E-D243-D983-F47E-EC82DE224170}"/>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4. Katere nekdanje tekmovalke na tekmovanju Britanija ima talent se je prijel vzdevek kosmat angel? Na istem tekmovanju je leta 2009 tudi zmagala.</a:t>
            </a:r>
          </a:p>
        </p:txBody>
      </p:sp>
      <p:sp>
        <p:nvSpPr>
          <p:cNvPr id="4" name="PoljeZBesedilom 3">
            <a:extLst>
              <a:ext uri="{FF2B5EF4-FFF2-40B4-BE49-F238E27FC236}">
                <a16:creationId xmlns:a16="http://schemas.microsoft.com/office/drawing/2014/main" id="{A402A1EA-8E20-456B-BD4E-C75D7369CCF1}"/>
              </a:ext>
            </a:extLst>
          </p:cNvPr>
          <p:cNvSpPr txBox="1"/>
          <p:nvPr/>
        </p:nvSpPr>
        <p:spPr>
          <a:xfrm>
            <a:off x="1377863" y="4116365"/>
            <a:ext cx="5166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200" b="1" dirty="0">
                <a:solidFill>
                  <a:schemeClr val="accent4">
                    <a:lumMod val="75000"/>
                  </a:schemeClr>
                </a:solidFill>
              </a:rPr>
              <a:t>SUSAN BOYLE</a:t>
            </a:r>
          </a:p>
        </p:txBody>
      </p:sp>
    </p:spTree>
    <p:extLst>
      <p:ext uri="{BB962C8B-B14F-4D97-AF65-F5344CB8AC3E}">
        <p14:creationId xmlns:p14="http://schemas.microsoft.com/office/powerpoint/2010/main" val="36907115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6A97E99A-0054-98FD-71AF-913276C37616}"/>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5. Gradnja katere zgradbe se je začela leta 1882 in še danes ni končana? </a:t>
            </a:r>
          </a:p>
        </p:txBody>
      </p:sp>
      <p:sp>
        <p:nvSpPr>
          <p:cNvPr id="4" name="PoljeZBesedilom 3">
            <a:extLst>
              <a:ext uri="{FF2B5EF4-FFF2-40B4-BE49-F238E27FC236}">
                <a16:creationId xmlns:a16="http://schemas.microsoft.com/office/drawing/2014/main" id="{78CDD182-C153-BE8B-B678-E29ADF9C67ED}"/>
              </a:ext>
            </a:extLst>
          </p:cNvPr>
          <p:cNvSpPr txBox="1"/>
          <p:nvPr/>
        </p:nvSpPr>
        <p:spPr>
          <a:xfrm>
            <a:off x="1377863" y="4116365"/>
            <a:ext cx="5166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200" b="1" dirty="0">
                <a:solidFill>
                  <a:schemeClr val="accent4">
                    <a:lumMod val="75000"/>
                  </a:schemeClr>
                </a:solidFill>
              </a:rPr>
              <a:t>SAGRADA FAMILIA</a:t>
            </a:r>
          </a:p>
        </p:txBody>
      </p:sp>
    </p:spTree>
    <p:extLst>
      <p:ext uri="{BB962C8B-B14F-4D97-AF65-F5344CB8AC3E}">
        <p14:creationId xmlns:p14="http://schemas.microsoft.com/office/powerpoint/2010/main" val="29430100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9" name="Picture 8">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2" name="Picture 11">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4" name="Straight Connector 13">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19" name="Picture 18">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 name="Rectangle 19">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1" name="Picture 20">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2" name="Picture 21">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 name="Naslov 1">
            <a:extLst>
              <a:ext uri="{FF2B5EF4-FFF2-40B4-BE49-F238E27FC236}">
                <a16:creationId xmlns:a16="http://schemas.microsoft.com/office/drawing/2014/main" id="{AF8DCE3A-CBCC-8550-7F44-42A609F01F74}"/>
              </a:ext>
            </a:extLst>
          </p:cNvPr>
          <p:cNvSpPr txBox="1">
            <a:spLocks/>
          </p:cNvSpPr>
          <p:nvPr/>
        </p:nvSpPr>
        <p:spPr>
          <a:xfrm>
            <a:off x="997528" y="982132"/>
            <a:ext cx="4502231" cy="3966880"/>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Aft>
                <a:spcPts val="600"/>
              </a:spcAft>
            </a:pPr>
            <a:r>
              <a:rPr lang="en-US" dirty="0">
                <a:solidFill>
                  <a:srgbClr val="262626"/>
                </a:solidFill>
              </a:rPr>
              <a:t>6. </a:t>
            </a:r>
            <a:r>
              <a:rPr lang="en-US" sz="4800" dirty="0">
                <a:solidFill>
                  <a:srgbClr val="262626"/>
                </a:solidFill>
              </a:rPr>
              <a:t>Po </a:t>
            </a:r>
            <a:r>
              <a:rPr lang="en-US" sz="4800" dirty="0" err="1">
                <a:solidFill>
                  <a:srgbClr val="262626"/>
                </a:solidFill>
              </a:rPr>
              <a:t>kateri</a:t>
            </a:r>
            <a:r>
              <a:rPr lang="en-US" sz="4800" dirty="0">
                <a:solidFill>
                  <a:srgbClr val="262626"/>
                </a:solidFill>
              </a:rPr>
              <a:t> </a:t>
            </a:r>
            <a:r>
              <a:rPr lang="en-US" sz="4800" dirty="0" err="1">
                <a:solidFill>
                  <a:srgbClr val="262626"/>
                </a:solidFill>
              </a:rPr>
              <a:t>pokrajini</a:t>
            </a:r>
            <a:r>
              <a:rPr lang="en-US" sz="4800" dirty="0">
                <a:solidFill>
                  <a:srgbClr val="262626"/>
                </a:solidFill>
              </a:rPr>
              <a:t> v </a:t>
            </a:r>
          </a:p>
          <a:p>
            <a:pPr>
              <a:lnSpc>
                <a:spcPct val="90000"/>
              </a:lnSpc>
              <a:spcAft>
                <a:spcPts val="600"/>
              </a:spcAft>
            </a:pPr>
            <a:r>
              <a:rPr lang="en-US" sz="4800" dirty="0" err="1">
                <a:solidFill>
                  <a:srgbClr val="262626"/>
                </a:solidFill>
              </a:rPr>
              <a:t>Veliki</a:t>
            </a:r>
            <a:r>
              <a:rPr lang="en-US" sz="4800" dirty="0">
                <a:solidFill>
                  <a:srgbClr val="262626"/>
                </a:solidFill>
              </a:rPr>
              <a:t> </a:t>
            </a:r>
            <a:r>
              <a:rPr lang="en-US" sz="4800" dirty="0" err="1">
                <a:solidFill>
                  <a:srgbClr val="262626"/>
                </a:solidFill>
              </a:rPr>
              <a:t>Britaniji</a:t>
            </a:r>
            <a:r>
              <a:rPr lang="en-US" sz="4800" dirty="0">
                <a:solidFill>
                  <a:srgbClr val="262626"/>
                </a:solidFill>
              </a:rPr>
              <a:t> se </a:t>
            </a:r>
            <a:r>
              <a:rPr lang="en-US" sz="4800" dirty="0" err="1">
                <a:solidFill>
                  <a:srgbClr val="262626"/>
                </a:solidFill>
              </a:rPr>
              <a:t>imenuje</a:t>
            </a:r>
            <a:r>
              <a:rPr lang="en-US" sz="4800" dirty="0">
                <a:solidFill>
                  <a:srgbClr val="262626"/>
                </a:solidFill>
              </a:rPr>
              <a:t> </a:t>
            </a:r>
          </a:p>
          <a:p>
            <a:pPr>
              <a:lnSpc>
                <a:spcPct val="90000"/>
              </a:lnSpc>
              <a:spcAft>
                <a:spcPts val="600"/>
              </a:spcAft>
            </a:pPr>
            <a:r>
              <a:rPr lang="en-US" sz="4800" dirty="0" err="1">
                <a:solidFill>
                  <a:srgbClr val="262626"/>
                </a:solidFill>
              </a:rPr>
              <a:t>puding</a:t>
            </a:r>
            <a:r>
              <a:rPr lang="en-US" sz="4800" dirty="0">
                <a:solidFill>
                  <a:srgbClr val="262626"/>
                </a:solidFill>
              </a:rPr>
              <a:t> </a:t>
            </a:r>
            <a:r>
              <a:rPr lang="en-US" sz="4800" dirty="0" err="1">
                <a:solidFill>
                  <a:srgbClr val="262626"/>
                </a:solidFill>
              </a:rPr>
              <a:t>na</a:t>
            </a:r>
            <a:r>
              <a:rPr lang="en-US" sz="4800" dirty="0">
                <a:solidFill>
                  <a:srgbClr val="262626"/>
                </a:solidFill>
              </a:rPr>
              <a:t> </a:t>
            </a:r>
            <a:r>
              <a:rPr lang="en-US" sz="4800" dirty="0" err="1">
                <a:solidFill>
                  <a:srgbClr val="262626"/>
                </a:solidFill>
              </a:rPr>
              <a:t>sliki</a:t>
            </a:r>
            <a:r>
              <a:rPr lang="en-US" sz="4800" dirty="0">
                <a:solidFill>
                  <a:srgbClr val="262626"/>
                </a:solidFill>
              </a:rPr>
              <a:t>?</a:t>
            </a:r>
          </a:p>
        </p:txBody>
      </p:sp>
      <p:pic>
        <p:nvPicPr>
          <p:cNvPr id="2" name="Slika 3" descr="Slika, ki vsebuje besede hrana, notranji, kruh, pladenj&#10;&#10;Opis je samodejno ustvarjen">
            <a:extLst>
              <a:ext uri="{FF2B5EF4-FFF2-40B4-BE49-F238E27FC236}">
                <a16:creationId xmlns:a16="http://schemas.microsoft.com/office/drawing/2014/main" id="{E786C0FE-3CFC-438F-1369-E3DFCAB9E0F1}"/>
              </a:ext>
            </a:extLst>
          </p:cNvPr>
          <p:cNvPicPr>
            <a:picLocks noChangeAspect="1"/>
          </p:cNvPicPr>
          <p:nvPr/>
        </p:nvPicPr>
        <p:blipFill>
          <a:blip r:embed="rId7"/>
          <a:stretch>
            <a:fillRect/>
          </a:stretch>
        </p:blipFill>
        <p:spPr>
          <a:xfrm>
            <a:off x="5706533" y="982131"/>
            <a:ext cx="4893735" cy="4893735"/>
          </a:xfrm>
          <a:prstGeom prst="rect">
            <a:avLst/>
          </a:prstGeom>
          <a:ln w="57150" cmpd="thickThin">
            <a:solidFill>
              <a:srgbClr val="7F7F7F"/>
            </a:solidFill>
            <a:miter lim="800000"/>
          </a:ln>
        </p:spPr>
      </p:pic>
      <p:sp>
        <p:nvSpPr>
          <p:cNvPr id="5" name="PoljeZBesedilom 4">
            <a:extLst>
              <a:ext uri="{FF2B5EF4-FFF2-40B4-BE49-F238E27FC236}">
                <a16:creationId xmlns:a16="http://schemas.microsoft.com/office/drawing/2014/main" id="{92182AE9-16A8-D382-2427-D31154869CCF}"/>
              </a:ext>
            </a:extLst>
          </p:cNvPr>
          <p:cNvSpPr txBox="1"/>
          <p:nvPr/>
        </p:nvSpPr>
        <p:spPr>
          <a:xfrm>
            <a:off x="1002082" y="5473351"/>
            <a:ext cx="5166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sl-SI" sz="3200" b="1" dirty="0">
                <a:solidFill>
                  <a:schemeClr val="accent4">
                    <a:lumMod val="75000"/>
                  </a:schemeClr>
                </a:solidFill>
              </a:rPr>
              <a:t>YORKSHIRE</a:t>
            </a:r>
          </a:p>
        </p:txBody>
      </p:sp>
    </p:spTree>
    <p:extLst>
      <p:ext uri="{BB962C8B-B14F-4D97-AF65-F5344CB8AC3E}">
        <p14:creationId xmlns:p14="http://schemas.microsoft.com/office/powerpoint/2010/main" val="30701498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A62EABB2-58D4-EFB1-4EE0-E44D7B78FE64}"/>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7. Zapišite ime prve ženske, ki je sama preletela Atlantski ocean.</a:t>
            </a:r>
          </a:p>
        </p:txBody>
      </p:sp>
      <p:sp>
        <p:nvSpPr>
          <p:cNvPr id="4" name="PoljeZBesedilom 3">
            <a:extLst>
              <a:ext uri="{FF2B5EF4-FFF2-40B4-BE49-F238E27FC236}">
                <a16:creationId xmlns:a16="http://schemas.microsoft.com/office/drawing/2014/main" id="{90468CDD-01FA-A5CC-7790-9054CB154F2B}"/>
              </a:ext>
            </a:extLst>
          </p:cNvPr>
          <p:cNvSpPr txBox="1"/>
          <p:nvPr/>
        </p:nvSpPr>
        <p:spPr>
          <a:xfrm>
            <a:off x="1377863" y="4116365"/>
            <a:ext cx="5166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200" b="1" dirty="0">
                <a:solidFill>
                  <a:schemeClr val="accent4">
                    <a:lumMod val="75000"/>
                  </a:schemeClr>
                </a:solidFill>
              </a:rPr>
              <a:t>EMILIA EARHART</a:t>
            </a:r>
          </a:p>
        </p:txBody>
      </p:sp>
    </p:spTree>
    <p:extLst>
      <p:ext uri="{BB962C8B-B14F-4D97-AF65-F5344CB8AC3E}">
        <p14:creationId xmlns:p14="http://schemas.microsoft.com/office/powerpoint/2010/main" val="5880708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0FFCFE0F-51CD-F8E3-B326-EE4CB1E0F8D1}"/>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8. Kaj pomeni spodnji prometni znak, ki je bil ukinjen leta 2017?</a:t>
            </a:r>
          </a:p>
        </p:txBody>
      </p:sp>
      <p:pic>
        <p:nvPicPr>
          <p:cNvPr id="5" name="Slika 5" descr="Slika, ki vsebuje besede besedilo, izrezek&#10;&#10;Opis je samodejno ustvarjen">
            <a:extLst>
              <a:ext uri="{FF2B5EF4-FFF2-40B4-BE49-F238E27FC236}">
                <a16:creationId xmlns:a16="http://schemas.microsoft.com/office/drawing/2014/main" id="{43F06257-46B4-596D-E244-4A0B7FBC2B74}"/>
              </a:ext>
            </a:extLst>
          </p:cNvPr>
          <p:cNvPicPr>
            <a:picLocks noChangeAspect="1"/>
          </p:cNvPicPr>
          <p:nvPr/>
        </p:nvPicPr>
        <p:blipFill rotWithShape="1">
          <a:blip r:embed="rId2"/>
          <a:srcRect l="74128" r="-145" b="11364"/>
          <a:stretch/>
        </p:blipFill>
        <p:spPr>
          <a:xfrm>
            <a:off x="6697436" y="2699615"/>
            <a:ext cx="3784916" cy="3309025"/>
          </a:xfrm>
          <a:prstGeom prst="rect">
            <a:avLst/>
          </a:prstGeom>
        </p:spPr>
      </p:pic>
      <p:sp>
        <p:nvSpPr>
          <p:cNvPr id="3" name="PoljeZBesedilom 2">
            <a:extLst>
              <a:ext uri="{FF2B5EF4-FFF2-40B4-BE49-F238E27FC236}">
                <a16:creationId xmlns:a16="http://schemas.microsoft.com/office/drawing/2014/main" id="{A8E90AFA-2B97-D947-144D-EB7BD7014936}"/>
              </a:ext>
            </a:extLst>
          </p:cNvPr>
          <p:cNvSpPr txBox="1"/>
          <p:nvPr/>
        </p:nvSpPr>
        <p:spPr>
          <a:xfrm>
            <a:off x="1377863" y="4116365"/>
            <a:ext cx="516698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200" b="1" dirty="0">
                <a:solidFill>
                  <a:schemeClr val="accent4">
                    <a:lumMod val="75000"/>
                  </a:schemeClr>
                </a:solidFill>
              </a:rPr>
              <a:t>PRIPOROČENA HITROST </a:t>
            </a:r>
          </a:p>
        </p:txBody>
      </p:sp>
    </p:spTree>
    <p:extLst>
      <p:ext uri="{BB962C8B-B14F-4D97-AF65-F5344CB8AC3E}">
        <p14:creationId xmlns:p14="http://schemas.microsoft.com/office/powerpoint/2010/main" val="26355758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6D548DBC-FAA5-865D-24DE-96779222843B}"/>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9. Koga so Jane, </a:t>
            </a:r>
            <a:r>
              <a:rPr lang="sl-SI" sz="4800" dirty="0" err="1"/>
              <a:t>Clayton</a:t>
            </a:r>
            <a:r>
              <a:rPr lang="sl-SI" sz="4800" dirty="0"/>
              <a:t> in profesor Porter srečali v </a:t>
            </a:r>
            <a:r>
              <a:rPr lang="sl-SI" sz="4800" dirty="0" err="1"/>
              <a:t>jungli</a:t>
            </a:r>
            <a:r>
              <a:rPr lang="sl-SI" sz="4800" dirty="0"/>
              <a:t>?</a:t>
            </a:r>
            <a:endParaRPr lang="sl-SI" dirty="0"/>
          </a:p>
        </p:txBody>
      </p:sp>
      <p:sp>
        <p:nvSpPr>
          <p:cNvPr id="4" name="PoljeZBesedilom 3">
            <a:extLst>
              <a:ext uri="{FF2B5EF4-FFF2-40B4-BE49-F238E27FC236}">
                <a16:creationId xmlns:a16="http://schemas.microsoft.com/office/drawing/2014/main" id="{7CA3E0BD-D6D0-223A-45D9-927DFF4CD628}"/>
              </a:ext>
            </a:extLst>
          </p:cNvPr>
          <p:cNvSpPr txBox="1"/>
          <p:nvPr/>
        </p:nvSpPr>
        <p:spPr>
          <a:xfrm>
            <a:off x="1377863" y="4116365"/>
            <a:ext cx="5166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sl-SI" sz="3200" b="1" dirty="0">
                <a:solidFill>
                  <a:schemeClr val="accent4">
                    <a:lumMod val="75000"/>
                  </a:schemeClr>
                </a:solidFill>
              </a:rPr>
              <a:t>TARZANA</a:t>
            </a:r>
          </a:p>
        </p:txBody>
      </p:sp>
    </p:spTree>
    <p:extLst>
      <p:ext uri="{BB962C8B-B14F-4D97-AF65-F5344CB8AC3E}">
        <p14:creationId xmlns:p14="http://schemas.microsoft.com/office/powerpoint/2010/main" val="23953707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59" name="Group 33">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35" name="Picture 34">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6" name="Rectangle 35">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37" name="Picture 36">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38" name="Picture 37">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60" name="Straight Connector 39">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pic>
        <p:nvPicPr>
          <p:cNvPr id="4" name="Slika 4" descr="Slika, ki vsebuje besede barvno&#10;&#10;Opis je samodejno ustvarjen">
            <a:extLst>
              <a:ext uri="{FF2B5EF4-FFF2-40B4-BE49-F238E27FC236}">
                <a16:creationId xmlns:a16="http://schemas.microsoft.com/office/drawing/2014/main" id="{328609F9-E8EA-8068-80E5-BFE71C61D9A6}"/>
              </a:ext>
            </a:extLst>
          </p:cNvPr>
          <p:cNvPicPr>
            <a:picLocks noChangeAspect="1"/>
          </p:cNvPicPr>
          <p:nvPr/>
        </p:nvPicPr>
        <p:blipFill rotWithShape="1">
          <a:blip r:embed="rId5"/>
          <a:srcRect t="19282" b="8833"/>
          <a:stretch/>
        </p:blipFill>
        <p:spPr>
          <a:xfrm>
            <a:off x="20" y="10"/>
            <a:ext cx="12191980" cy="6857990"/>
          </a:xfrm>
          <a:prstGeom prst="rect">
            <a:avLst/>
          </a:prstGeom>
        </p:spPr>
      </p:pic>
      <p:sp>
        <p:nvSpPr>
          <p:cNvPr id="61" name="Rectangle 41">
            <a:extLst>
              <a:ext uri="{FF2B5EF4-FFF2-40B4-BE49-F238E27FC236}">
                <a16:creationId xmlns:a16="http://schemas.microsoft.com/office/drawing/2014/main" id="{C9D262D4-AE8B-4620-949A-609FC366F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2616" y="1411015"/>
            <a:ext cx="7808159" cy="4103960"/>
          </a:xfrm>
          <a:prstGeom prst="rect">
            <a:avLst/>
          </a:prstGeom>
          <a:blipFill dpi="0" rotWithShape="1">
            <a:blip r:embed="rId6">
              <a:alphaModFix amt="86000"/>
              <a:duotone>
                <a:schemeClr val="bg2">
                  <a:shade val="45000"/>
                  <a:satMod val="135000"/>
                </a:schemeClr>
                <a:prstClr val="white"/>
              </a:duotone>
            </a:blip>
            <a:srcRect/>
            <a:tile tx="0" ty="0" sx="90000" sy="100000" flip="none" algn="ctr"/>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43">
            <a:extLst>
              <a:ext uri="{FF2B5EF4-FFF2-40B4-BE49-F238E27FC236}">
                <a16:creationId xmlns:a16="http://schemas.microsoft.com/office/drawing/2014/main" id="{3605853C-E63A-49E2-84A4-4B7DD77A56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grpSp>
        <p:nvGrpSpPr>
          <p:cNvPr id="63" name="Group 45">
            <a:extLst>
              <a:ext uri="{FF2B5EF4-FFF2-40B4-BE49-F238E27FC236}">
                <a16:creationId xmlns:a16="http://schemas.microsoft.com/office/drawing/2014/main" id="{9500549F-5B68-400C-A605-BDF102BDBB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3631"/>
            <a:ext cx="12231160" cy="659658"/>
            <a:chOff x="-16934" y="3123631"/>
            <a:chExt cx="12231160" cy="659658"/>
          </a:xfrm>
        </p:grpSpPr>
        <p:sp>
          <p:nvSpPr>
            <p:cNvPr id="47" name="Rounded Rectangle 17">
              <a:extLst>
                <a:ext uri="{FF2B5EF4-FFF2-40B4-BE49-F238E27FC236}">
                  <a16:creationId xmlns:a16="http://schemas.microsoft.com/office/drawing/2014/main" id="{CE12C213-76C6-4953-849D-69BD0C074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85D5C439-F0A9-41AB-BF38-FB38EB00B7C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49" name="Rounded Rectangle 20">
              <a:extLst>
                <a:ext uri="{FF2B5EF4-FFF2-40B4-BE49-F238E27FC236}">
                  <a16:creationId xmlns:a16="http://schemas.microsoft.com/office/drawing/2014/main" id="{CE714C63-2EB2-4CE0-8982-994E7A37A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CE568286-7D0B-4E62-BC33-A99A0FD743D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3" name="Naslov 1">
            <a:extLst>
              <a:ext uri="{FF2B5EF4-FFF2-40B4-BE49-F238E27FC236}">
                <a16:creationId xmlns:a16="http://schemas.microsoft.com/office/drawing/2014/main" id="{F2C15500-6A79-1BF1-D5F7-D61A3C3BCC92}"/>
              </a:ext>
            </a:extLst>
          </p:cNvPr>
          <p:cNvSpPr txBox="1">
            <a:spLocks/>
          </p:cNvSpPr>
          <p:nvPr/>
        </p:nvSpPr>
        <p:spPr>
          <a:xfrm>
            <a:off x="2692398" y="1871131"/>
            <a:ext cx="6815669" cy="3474961"/>
          </a:xfrm>
          <a:prstGeom prst="rect">
            <a:avLst/>
          </a:prstGeom>
        </p:spPr>
        <p:txBody>
          <a:bodyPr vert="horz" lIns="91440" tIns="45720" rIns="91440" bIns="45720" rtlCol="0" anchor="b">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Aft>
                <a:spcPts val="600"/>
              </a:spcAft>
            </a:pPr>
            <a:r>
              <a:rPr lang="en-US" sz="5400" dirty="0"/>
              <a:t>10. </a:t>
            </a:r>
            <a:r>
              <a:rPr lang="en-US" sz="5400" dirty="0" err="1"/>
              <a:t>Zapišite</a:t>
            </a:r>
            <a:r>
              <a:rPr lang="en-US" sz="5400" dirty="0"/>
              <a:t> </a:t>
            </a:r>
            <a:r>
              <a:rPr lang="en-US" sz="5400" dirty="0" err="1"/>
              <a:t>ime</a:t>
            </a:r>
            <a:r>
              <a:rPr lang="en-US" sz="5400" dirty="0"/>
              <a:t> </a:t>
            </a:r>
            <a:r>
              <a:rPr lang="en-US" sz="5400" dirty="0" err="1"/>
              <a:t>letošnje</a:t>
            </a:r>
            <a:r>
              <a:rPr lang="en-US" sz="5400" dirty="0"/>
              <a:t> TV </a:t>
            </a:r>
            <a:r>
              <a:rPr lang="en-US" sz="5400" dirty="0" err="1"/>
              <a:t>serije</a:t>
            </a:r>
            <a:r>
              <a:rPr lang="en-US" sz="5400" dirty="0"/>
              <a:t>, ki </a:t>
            </a:r>
            <a:r>
              <a:rPr lang="en-US" sz="5400" dirty="0" err="1"/>
              <a:t>nima</a:t>
            </a:r>
            <a:r>
              <a:rPr lang="en-US" sz="5400" dirty="0"/>
              <a:t> </a:t>
            </a:r>
            <a:r>
              <a:rPr lang="en-US" sz="5400" dirty="0" err="1"/>
              <a:t>fiksnega</a:t>
            </a:r>
            <a:r>
              <a:rPr lang="en-US" sz="5400" dirty="0"/>
              <a:t> </a:t>
            </a:r>
            <a:r>
              <a:rPr lang="en-US" sz="5400" dirty="0" err="1"/>
              <a:t>vrstnega</a:t>
            </a:r>
            <a:r>
              <a:rPr lang="en-US" sz="5400" dirty="0"/>
              <a:t> </a:t>
            </a:r>
            <a:r>
              <a:rPr lang="en-US" sz="5400" dirty="0" err="1"/>
              <a:t>reda</a:t>
            </a:r>
            <a:r>
              <a:rPr lang="en-US" sz="5400" dirty="0"/>
              <a:t>, </a:t>
            </a:r>
            <a:r>
              <a:rPr lang="en-US" sz="5400" dirty="0" err="1"/>
              <a:t>ampak</a:t>
            </a:r>
            <a:r>
              <a:rPr lang="en-US" sz="5400" dirty="0"/>
              <a:t> </a:t>
            </a:r>
            <a:r>
              <a:rPr lang="en-US" sz="5400" dirty="0" err="1"/>
              <a:t>si</a:t>
            </a:r>
            <a:r>
              <a:rPr lang="en-US" sz="5400" dirty="0"/>
              <a:t> ga </a:t>
            </a:r>
            <a:r>
              <a:rPr lang="en-US" sz="5400" dirty="0" err="1"/>
              <a:t>lahko</a:t>
            </a:r>
            <a:r>
              <a:rPr lang="en-US" sz="5400" dirty="0"/>
              <a:t> </a:t>
            </a:r>
            <a:r>
              <a:rPr lang="en-US" sz="5400" dirty="0" err="1"/>
              <a:t>gledalec</a:t>
            </a:r>
            <a:r>
              <a:rPr lang="en-US" sz="5400" dirty="0"/>
              <a:t> </a:t>
            </a:r>
            <a:r>
              <a:rPr lang="en-US" sz="5400" dirty="0" err="1"/>
              <a:t>izbere</a:t>
            </a:r>
            <a:r>
              <a:rPr lang="en-US" sz="5400" dirty="0"/>
              <a:t> </a:t>
            </a:r>
            <a:r>
              <a:rPr lang="en-US" sz="5400" dirty="0" err="1"/>
              <a:t>sam.</a:t>
            </a:r>
            <a:endParaRPr lang="en-US" sz="5400" dirty="0"/>
          </a:p>
        </p:txBody>
      </p:sp>
      <p:cxnSp>
        <p:nvCxnSpPr>
          <p:cNvPr id="64" name="Straight Connector 51">
            <a:extLst>
              <a:ext uri="{FF2B5EF4-FFF2-40B4-BE49-F238E27FC236}">
                <a16:creationId xmlns:a16="http://schemas.microsoft.com/office/drawing/2014/main" id="{1E22DAF0-5C05-4D01-A6C7-2832665773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PoljeZBesedilom 4">
            <a:extLst>
              <a:ext uri="{FF2B5EF4-FFF2-40B4-BE49-F238E27FC236}">
                <a16:creationId xmlns:a16="http://schemas.microsoft.com/office/drawing/2014/main" id="{D35C6ECF-9CC7-8253-32EE-341E72616C3B}"/>
              </a:ext>
            </a:extLst>
          </p:cNvPr>
          <p:cNvSpPr txBox="1"/>
          <p:nvPr/>
        </p:nvSpPr>
        <p:spPr>
          <a:xfrm>
            <a:off x="292274" y="5515105"/>
            <a:ext cx="5166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sl-SI" sz="3200" b="1" dirty="0">
                <a:solidFill>
                  <a:schemeClr val="bg1"/>
                </a:solidFill>
              </a:rPr>
              <a:t>KALEIDOSKOPE</a:t>
            </a:r>
          </a:p>
        </p:txBody>
      </p:sp>
    </p:spTree>
    <p:extLst>
      <p:ext uri="{BB962C8B-B14F-4D97-AF65-F5344CB8AC3E}">
        <p14:creationId xmlns:p14="http://schemas.microsoft.com/office/powerpoint/2010/main" val="3836981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F3967029-2076-6081-FD5C-54C200E6B6F1}"/>
              </a:ext>
            </a:extLst>
          </p:cNvPr>
          <p:cNvSpPr txBox="1">
            <a:spLocks/>
          </p:cNvSpPr>
          <p:nvPr/>
        </p:nvSpPr>
        <p:spPr>
          <a:xfrm>
            <a:off x="642259" y="573918"/>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11. Zapišite državo, katere tradicionalna borilna veščina je na sliki: </a:t>
            </a:r>
            <a:endParaRPr lang="sl-SI" dirty="0"/>
          </a:p>
          <a:p>
            <a:pPr algn="l"/>
            <a:r>
              <a:rPr lang="sl-SI" sz="4800" dirty="0"/>
              <a:t>A) </a:t>
            </a:r>
          </a:p>
          <a:p>
            <a:pPr algn="l"/>
            <a:endParaRPr lang="sl-SI" sz="4800" dirty="0"/>
          </a:p>
        </p:txBody>
      </p:sp>
      <p:pic>
        <p:nvPicPr>
          <p:cNvPr id="4" name="Slika 4" descr="Slika, ki vsebuje besede oseba, tla, šport, strop&#10;&#10;Opis je samodejno ustvarjen">
            <a:extLst>
              <a:ext uri="{FF2B5EF4-FFF2-40B4-BE49-F238E27FC236}">
                <a16:creationId xmlns:a16="http://schemas.microsoft.com/office/drawing/2014/main" id="{0899C50B-A86A-6AEF-162A-55D3B2ED6470}"/>
              </a:ext>
            </a:extLst>
          </p:cNvPr>
          <p:cNvPicPr>
            <a:picLocks noChangeAspect="1"/>
          </p:cNvPicPr>
          <p:nvPr/>
        </p:nvPicPr>
        <p:blipFill>
          <a:blip r:embed="rId2"/>
          <a:stretch>
            <a:fillRect/>
          </a:stretch>
        </p:blipFill>
        <p:spPr>
          <a:xfrm>
            <a:off x="3967433" y="2010392"/>
            <a:ext cx="7451270" cy="4620687"/>
          </a:xfrm>
          <a:prstGeom prst="rect">
            <a:avLst/>
          </a:prstGeom>
        </p:spPr>
      </p:pic>
      <p:sp>
        <p:nvSpPr>
          <p:cNvPr id="5" name="PoljeZBesedilom 4">
            <a:extLst>
              <a:ext uri="{FF2B5EF4-FFF2-40B4-BE49-F238E27FC236}">
                <a16:creationId xmlns:a16="http://schemas.microsoft.com/office/drawing/2014/main" id="{5CC9FC9F-D4EF-6E73-23E0-D7F0AF6DAC5F}"/>
              </a:ext>
            </a:extLst>
          </p:cNvPr>
          <p:cNvSpPr txBox="1"/>
          <p:nvPr/>
        </p:nvSpPr>
        <p:spPr>
          <a:xfrm>
            <a:off x="855945" y="4116365"/>
            <a:ext cx="5166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sl-SI" sz="3200" b="1" dirty="0">
                <a:solidFill>
                  <a:schemeClr val="accent4">
                    <a:lumMod val="75000"/>
                  </a:schemeClr>
                </a:solidFill>
              </a:rPr>
              <a:t>BRAZILIJA</a:t>
            </a:r>
            <a:endParaRPr lang="sl-SI" dirty="0">
              <a:solidFill>
                <a:schemeClr val="accent4">
                  <a:lumMod val="75000"/>
                </a:schemeClr>
              </a:solidFill>
            </a:endParaRPr>
          </a:p>
        </p:txBody>
      </p:sp>
    </p:spTree>
    <p:extLst>
      <p:ext uri="{BB962C8B-B14F-4D97-AF65-F5344CB8AC3E}">
        <p14:creationId xmlns:p14="http://schemas.microsoft.com/office/powerpoint/2010/main" val="291598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CAB6CFEC-600C-45C7-F0D6-20105AFE1860}"/>
              </a:ext>
            </a:extLst>
          </p:cNvPr>
          <p:cNvSpPr txBox="1">
            <a:spLocks/>
          </p:cNvSpPr>
          <p:nvPr/>
        </p:nvSpPr>
        <p:spPr>
          <a:xfrm>
            <a:off x="838200" y="1273960"/>
            <a:ext cx="10515600" cy="13255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742950" indent="-742950" algn="l">
              <a:buFontTx/>
              <a:buAutoNum type="arabicPeriod"/>
            </a:pPr>
            <a:r>
              <a:rPr lang="sl-SI" sz="4800" dirty="0"/>
              <a:t>Pod katerim imenom je bil znan nedavno preminuli športnik </a:t>
            </a:r>
            <a:r>
              <a:rPr lang="sl-SI" sz="4800" dirty="0" err="1"/>
              <a:t>Edson</a:t>
            </a:r>
            <a:r>
              <a:rPr lang="sl-SI" sz="4800" dirty="0"/>
              <a:t> </a:t>
            </a:r>
            <a:r>
              <a:rPr lang="sl-SI" sz="4800" dirty="0" err="1"/>
              <a:t>Arantes</a:t>
            </a:r>
            <a:r>
              <a:rPr lang="sl-SI" sz="4800" dirty="0"/>
              <a:t> do </a:t>
            </a:r>
            <a:r>
              <a:rPr lang="sl-SI" sz="4800" dirty="0" err="1"/>
              <a:t>Nascimento</a:t>
            </a:r>
            <a:r>
              <a:rPr lang="sl-SI" sz="4800" dirty="0"/>
              <a:t>?</a:t>
            </a:r>
            <a:endParaRPr lang="sl-SI" sz="4800"/>
          </a:p>
        </p:txBody>
      </p:sp>
    </p:spTree>
    <p:extLst>
      <p:ext uri="{BB962C8B-B14F-4D97-AF65-F5344CB8AC3E}">
        <p14:creationId xmlns:p14="http://schemas.microsoft.com/office/powerpoint/2010/main" val="26481293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204BEA87-4066-2B61-BA30-9A6E014BF7B4}"/>
              </a:ext>
            </a:extLst>
          </p:cNvPr>
          <p:cNvSpPr txBox="1">
            <a:spLocks/>
          </p:cNvSpPr>
          <p:nvPr/>
        </p:nvSpPr>
        <p:spPr>
          <a:xfrm>
            <a:off x="642259" y="573918"/>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B) </a:t>
            </a:r>
            <a:endParaRPr lang="sl-SI" dirty="0"/>
          </a:p>
          <a:p>
            <a:pPr algn="l"/>
            <a:endParaRPr lang="sl-SI" sz="4800" dirty="0"/>
          </a:p>
        </p:txBody>
      </p:sp>
      <p:pic>
        <p:nvPicPr>
          <p:cNvPr id="4" name="Slika 4" descr="Slika, ki vsebuje besede oseba, šport, judo&#10;&#10;Opis je samodejno ustvarjen">
            <a:extLst>
              <a:ext uri="{FF2B5EF4-FFF2-40B4-BE49-F238E27FC236}">
                <a16:creationId xmlns:a16="http://schemas.microsoft.com/office/drawing/2014/main" id="{24001E6C-510C-8402-CBB6-BDCD9AE82D77}"/>
              </a:ext>
            </a:extLst>
          </p:cNvPr>
          <p:cNvPicPr>
            <a:picLocks noChangeAspect="1"/>
          </p:cNvPicPr>
          <p:nvPr/>
        </p:nvPicPr>
        <p:blipFill>
          <a:blip r:embed="rId2"/>
          <a:stretch>
            <a:fillRect/>
          </a:stretch>
        </p:blipFill>
        <p:spPr>
          <a:xfrm>
            <a:off x="2002971" y="1232372"/>
            <a:ext cx="8186056" cy="4406863"/>
          </a:xfrm>
          <a:prstGeom prst="rect">
            <a:avLst/>
          </a:prstGeom>
        </p:spPr>
      </p:pic>
      <p:sp>
        <p:nvSpPr>
          <p:cNvPr id="5" name="PoljeZBesedilom 4">
            <a:extLst>
              <a:ext uri="{FF2B5EF4-FFF2-40B4-BE49-F238E27FC236}">
                <a16:creationId xmlns:a16="http://schemas.microsoft.com/office/drawing/2014/main" id="{5F373638-D25E-74B4-AA81-B81F4FEC08DF}"/>
              </a:ext>
            </a:extLst>
          </p:cNvPr>
          <p:cNvSpPr txBox="1"/>
          <p:nvPr/>
        </p:nvSpPr>
        <p:spPr>
          <a:xfrm>
            <a:off x="929014" y="5640365"/>
            <a:ext cx="5166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sl-SI" sz="3200" b="1" dirty="0">
                <a:solidFill>
                  <a:schemeClr val="accent4">
                    <a:lumMod val="75000"/>
                  </a:schemeClr>
                </a:solidFill>
              </a:rPr>
              <a:t>JAPONSKA</a:t>
            </a:r>
          </a:p>
        </p:txBody>
      </p:sp>
    </p:spTree>
    <p:extLst>
      <p:ext uri="{BB962C8B-B14F-4D97-AF65-F5344CB8AC3E}">
        <p14:creationId xmlns:p14="http://schemas.microsoft.com/office/powerpoint/2010/main" val="5360147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325E31AC-BD1C-004D-5542-7E406671B507}"/>
              </a:ext>
            </a:extLst>
          </p:cNvPr>
          <p:cNvSpPr txBox="1">
            <a:spLocks/>
          </p:cNvSpPr>
          <p:nvPr/>
        </p:nvSpPr>
        <p:spPr>
          <a:xfrm>
            <a:off x="642259" y="573918"/>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C) </a:t>
            </a:r>
          </a:p>
          <a:p>
            <a:pPr algn="l"/>
            <a:endParaRPr lang="sl-SI" sz="4800" dirty="0"/>
          </a:p>
        </p:txBody>
      </p:sp>
      <p:pic>
        <p:nvPicPr>
          <p:cNvPr id="4" name="Slika 4" descr="Slika, ki vsebuje besede oseba, množica&#10;&#10;Opis je samodejno ustvarjen">
            <a:extLst>
              <a:ext uri="{FF2B5EF4-FFF2-40B4-BE49-F238E27FC236}">
                <a16:creationId xmlns:a16="http://schemas.microsoft.com/office/drawing/2014/main" id="{362EABCC-914E-CE42-9C8D-16B55B72E432}"/>
              </a:ext>
            </a:extLst>
          </p:cNvPr>
          <p:cNvPicPr>
            <a:picLocks noChangeAspect="1"/>
          </p:cNvPicPr>
          <p:nvPr/>
        </p:nvPicPr>
        <p:blipFill>
          <a:blip r:embed="rId2"/>
          <a:stretch>
            <a:fillRect/>
          </a:stretch>
        </p:blipFill>
        <p:spPr>
          <a:xfrm>
            <a:off x="2370364" y="949779"/>
            <a:ext cx="7437663" cy="4972049"/>
          </a:xfrm>
          <a:prstGeom prst="rect">
            <a:avLst/>
          </a:prstGeom>
        </p:spPr>
      </p:pic>
      <p:sp>
        <p:nvSpPr>
          <p:cNvPr id="5" name="PoljeZBesedilom 4">
            <a:extLst>
              <a:ext uri="{FF2B5EF4-FFF2-40B4-BE49-F238E27FC236}">
                <a16:creationId xmlns:a16="http://schemas.microsoft.com/office/drawing/2014/main" id="{D846A74D-FF29-14CD-93CB-E6F3D8071856}"/>
              </a:ext>
            </a:extLst>
          </p:cNvPr>
          <p:cNvSpPr txBox="1"/>
          <p:nvPr/>
        </p:nvSpPr>
        <p:spPr>
          <a:xfrm>
            <a:off x="762000" y="5629927"/>
            <a:ext cx="5166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sl-SI" sz="3200" b="1" dirty="0">
                <a:solidFill>
                  <a:schemeClr val="accent4">
                    <a:lumMod val="75000"/>
                  </a:schemeClr>
                </a:solidFill>
              </a:rPr>
              <a:t>KOREJA</a:t>
            </a:r>
          </a:p>
        </p:txBody>
      </p:sp>
    </p:spTree>
    <p:extLst>
      <p:ext uri="{BB962C8B-B14F-4D97-AF65-F5344CB8AC3E}">
        <p14:creationId xmlns:p14="http://schemas.microsoft.com/office/powerpoint/2010/main" val="14839263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325E31AC-BD1C-004D-5542-7E406671B507}"/>
              </a:ext>
            </a:extLst>
          </p:cNvPr>
          <p:cNvSpPr txBox="1">
            <a:spLocks/>
          </p:cNvSpPr>
          <p:nvPr/>
        </p:nvSpPr>
        <p:spPr>
          <a:xfrm>
            <a:off x="642259" y="573918"/>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D) </a:t>
            </a:r>
          </a:p>
          <a:p>
            <a:pPr algn="l"/>
            <a:endParaRPr lang="sl-SI" sz="4800" dirty="0"/>
          </a:p>
        </p:txBody>
      </p:sp>
      <p:pic>
        <p:nvPicPr>
          <p:cNvPr id="2" name="Slika 4" descr="Slika, ki vsebuje besede oseba&#10;&#10;Opis je samodejno ustvarjen">
            <a:extLst>
              <a:ext uri="{FF2B5EF4-FFF2-40B4-BE49-F238E27FC236}">
                <a16:creationId xmlns:a16="http://schemas.microsoft.com/office/drawing/2014/main" id="{FECC9FC7-5ACC-2225-7663-5B400A870803}"/>
              </a:ext>
            </a:extLst>
          </p:cNvPr>
          <p:cNvPicPr>
            <a:picLocks noChangeAspect="1"/>
          </p:cNvPicPr>
          <p:nvPr/>
        </p:nvPicPr>
        <p:blipFill>
          <a:blip r:embed="rId2"/>
          <a:stretch>
            <a:fillRect/>
          </a:stretch>
        </p:blipFill>
        <p:spPr>
          <a:xfrm>
            <a:off x="3309257" y="628650"/>
            <a:ext cx="5559878" cy="5587092"/>
          </a:xfrm>
          <a:prstGeom prst="rect">
            <a:avLst/>
          </a:prstGeom>
        </p:spPr>
      </p:pic>
      <p:sp>
        <p:nvSpPr>
          <p:cNvPr id="5" name="PoljeZBesedilom 4">
            <a:extLst>
              <a:ext uri="{FF2B5EF4-FFF2-40B4-BE49-F238E27FC236}">
                <a16:creationId xmlns:a16="http://schemas.microsoft.com/office/drawing/2014/main" id="{C3534264-EB79-A0E8-F330-D7E457FD0EE1}"/>
              </a:ext>
            </a:extLst>
          </p:cNvPr>
          <p:cNvSpPr txBox="1"/>
          <p:nvPr/>
        </p:nvSpPr>
        <p:spPr>
          <a:xfrm>
            <a:off x="1377863" y="4116365"/>
            <a:ext cx="5166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sl-SI" sz="3200" b="1" dirty="0">
                <a:solidFill>
                  <a:schemeClr val="accent4">
                    <a:lumMod val="75000"/>
                  </a:schemeClr>
                </a:solidFill>
              </a:rPr>
              <a:t>TAJSKA</a:t>
            </a:r>
          </a:p>
        </p:txBody>
      </p:sp>
    </p:spTree>
    <p:extLst>
      <p:ext uri="{BB962C8B-B14F-4D97-AF65-F5344CB8AC3E}">
        <p14:creationId xmlns:p14="http://schemas.microsoft.com/office/powerpoint/2010/main" val="11194878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9" name="Picture 8">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2" name="Picture 11">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4" name="Straight Connector 13">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19" name="Picture 18">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 name="Rectangle 19">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1" name="Picture 20">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2" name="Picture 21">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 name="Naslov 1">
            <a:extLst>
              <a:ext uri="{FF2B5EF4-FFF2-40B4-BE49-F238E27FC236}">
                <a16:creationId xmlns:a16="http://schemas.microsoft.com/office/drawing/2014/main" id="{6D548DBC-FAA5-865D-24DE-96779222843B}"/>
              </a:ext>
            </a:extLst>
          </p:cNvPr>
          <p:cNvSpPr txBox="1">
            <a:spLocks/>
          </p:cNvSpPr>
          <p:nvPr/>
        </p:nvSpPr>
        <p:spPr>
          <a:xfrm>
            <a:off x="548493" y="301775"/>
            <a:ext cx="5237015" cy="3994093"/>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Aft>
                <a:spcPts val="600"/>
              </a:spcAft>
            </a:pPr>
            <a:r>
              <a:rPr lang="en-US" dirty="0">
                <a:solidFill>
                  <a:srgbClr val="262626"/>
                </a:solidFill>
              </a:rPr>
              <a:t>12. Po </a:t>
            </a:r>
            <a:r>
              <a:rPr lang="en-US" dirty="0" err="1">
                <a:solidFill>
                  <a:srgbClr val="262626"/>
                </a:solidFill>
              </a:rPr>
              <a:t>katerem</a:t>
            </a:r>
            <a:r>
              <a:rPr lang="en-US" dirty="0">
                <a:solidFill>
                  <a:srgbClr val="262626"/>
                </a:solidFill>
              </a:rPr>
              <a:t> </a:t>
            </a:r>
            <a:r>
              <a:rPr lang="en-US" dirty="0" err="1">
                <a:solidFill>
                  <a:srgbClr val="262626"/>
                </a:solidFill>
              </a:rPr>
              <a:t>matematiku</a:t>
            </a:r>
            <a:r>
              <a:rPr lang="en-US" dirty="0">
                <a:solidFill>
                  <a:srgbClr val="262626"/>
                </a:solidFill>
              </a:rPr>
              <a:t> </a:t>
            </a:r>
            <a:r>
              <a:rPr lang="en-US" dirty="0" err="1">
                <a:solidFill>
                  <a:srgbClr val="262626"/>
                </a:solidFill>
              </a:rPr>
              <a:t>imenujemo</a:t>
            </a:r>
            <a:r>
              <a:rPr lang="en-US" dirty="0">
                <a:solidFill>
                  <a:srgbClr val="262626"/>
                </a:solidFill>
              </a:rPr>
              <a:t> </a:t>
            </a:r>
            <a:r>
              <a:rPr lang="en-US" dirty="0" err="1">
                <a:solidFill>
                  <a:srgbClr val="262626"/>
                </a:solidFill>
              </a:rPr>
              <a:t>zaporedje</a:t>
            </a:r>
            <a:r>
              <a:rPr lang="en-US" dirty="0">
                <a:solidFill>
                  <a:srgbClr val="262626"/>
                </a:solidFill>
              </a:rPr>
              <a:t> 1,1,2,3,5,8,13,… in </a:t>
            </a:r>
            <a:r>
              <a:rPr lang="en-US" dirty="0" err="1">
                <a:solidFill>
                  <a:srgbClr val="262626"/>
                </a:solidFill>
              </a:rPr>
              <a:t>spiralo</a:t>
            </a:r>
            <a:r>
              <a:rPr lang="en-US" dirty="0">
                <a:solidFill>
                  <a:srgbClr val="262626"/>
                </a:solidFill>
              </a:rPr>
              <a:t> </a:t>
            </a:r>
            <a:r>
              <a:rPr lang="en-US" dirty="0" err="1">
                <a:solidFill>
                  <a:srgbClr val="262626"/>
                </a:solidFill>
              </a:rPr>
              <a:t>na</a:t>
            </a:r>
            <a:r>
              <a:rPr lang="en-US" dirty="0">
                <a:solidFill>
                  <a:srgbClr val="262626"/>
                </a:solidFill>
              </a:rPr>
              <a:t> </a:t>
            </a:r>
            <a:r>
              <a:rPr lang="en-US" dirty="0" err="1">
                <a:solidFill>
                  <a:srgbClr val="262626"/>
                </a:solidFill>
              </a:rPr>
              <a:t>sliki</a:t>
            </a:r>
            <a:r>
              <a:rPr lang="en-US" dirty="0">
                <a:solidFill>
                  <a:srgbClr val="262626"/>
                </a:solidFill>
              </a:rPr>
              <a:t>?</a:t>
            </a:r>
          </a:p>
        </p:txBody>
      </p:sp>
      <p:pic>
        <p:nvPicPr>
          <p:cNvPr id="2" name="Slika 3">
            <a:extLst>
              <a:ext uri="{FF2B5EF4-FFF2-40B4-BE49-F238E27FC236}">
                <a16:creationId xmlns:a16="http://schemas.microsoft.com/office/drawing/2014/main" id="{A6857F46-348B-8086-4691-38183BAED5D6}"/>
              </a:ext>
            </a:extLst>
          </p:cNvPr>
          <p:cNvPicPr>
            <a:picLocks noChangeAspect="1"/>
          </p:cNvPicPr>
          <p:nvPr/>
        </p:nvPicPr>
        <p:blipFill rotWithShape="1">
          <a:blip r:embed="rId7"/>
          <a:srcRect l="12171" t="17258" r="11637" b="25295"/>
          <a:stretch/>
        </p:blipFill>
        <p:spPr>
          <a:xfrm>
            <a:off x="5636382" y="1152333"/>
            <a:ext cx="5904894" cy="4553330"/>
          </a:xfrm>
          <a:prstGeom prst="rect">
            <a:avLst/>
          </a:prstGeom>
          <a:ln w="57150" cmpd="thickThin">
            <a:solidFill>
              <a:srgbClr val="7F7F7F"/>
            </a:solidFill>
            <a:miter lim="800000"/>
          </a:ln>
        </p:spPr>
      </p:pic>
      <p:sp>
        <p:nvSpPr>
          <p:cNvPr id="5" name="PoljeZBesedilom 4">
            <a:extLst>
              <a:ext uri="{FF2B5EF4-FFF2-40B4-BE49-F238E27FC236}">
                <a16:creationId xmlns:a16="http://schemas.microsoft.com/office/drawing/2014/main" id="{65B29713-72CA-750B-2DCD-73EC0A4F8567}"/>
              </a:ext>
            </a:extLst>
          </p:cNvPr>
          <p:cNvSpPr txBox="1"/>
          <p:nvPr/>
        </p:nvSpPr>
        <p:spPr>
          <a:xfrm>
            <a:off x="1064712" y="4920118"/>
            <a:ext cx="5166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sl-SI" sz="3200" b="1" dirty="0">
                <a:solidFill>
                  <a:schemeClr val="accent4">
                    <a:lumMod val="75000"/>
                  </a:schemeClr>
                </a:solidFill>
              </a:rPr>
              <a:t>FIBONACCI</a:t>
            </a:r>
          </a:p>
        </p:txBody>
      </p:sp>
    </p:spTree>
    <p:extLst>
      <p:ext uri="{BB962C8B-B14F-4D97-AF65-F5344CB8AC3E}">
        <p14:creationId xmlns:p14="http://schemas.microsoft.com/office/powerpoint/2010/main" val="19898944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99F69B1E-5CF6-D919-C09D-CD0AC4DD2EB2}"/>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13. Kateremu fizikalnemu pojavu v angleščini in francoščini rečejo </a:t>
            </a:r>
            <a:r>
              <a:rPr lang="sl-SI" sz="4800" b="1" dirty="0" err="1"/>
              <a:t>mirage</a:t>
            </a:r>
            <a:r>
              <a:rPr lang="sl-SI" sz="4800" dirty="0"/>
              <a:t>? Pogosto na njega naletijo ljudje v puščavah. </a:t>
            </a:r>
          </a:p>
        </p:txBody>
      </p:sp>
      <p:sp>
        <p:nvSpPr>
          <p:cNvPr id="4" name="PoljeZBesedilom 3">
            <a:extLst>
              <a:ext uri="{FF2B5EF4-FFF2-40B4-BE49-F238E27FC236}">
                <a16:creationId xmlns:a16="http://schemas.microsoft.com/office/drawing/2014/main" id="{2D503AFB-B26B-7D92-6626-0022E6B1C645}"/>
              </a:ext>
            </a:extLst>
          </p:cNvPr>
          <p:cNvSpPr txBox="1"/>
          <p:nvPr/>
        </p:nvSpPr>
        <p:spPr>
          <a:xfrm>
            <a:off x="1377863" y="4116365"/>
            <a:ext cx="5166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200" b="1" dirty="0">
                <a:solidFill>
                  <a:schemeClr val="accent4">
                    <a:lumMod val="75000"/>
                  </a:schemeClr>
                </a:solidFill>
              </a:rPr>
              <a:t>FATA MORGANA</a:t>
            </a:r>
          </a:p>
        </p:txBody>
      </p:sp>
    </p:spTree>
    <p:extLst>
      <p:ext uri="{BB962C8B-B14F-4D97-AF65-F5344CB8AC3E}">
        <p14:creationId xmlns:p14="http://schemas.microsoft.com/office/powerpoint/2010/main" val="27257450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A24D970A-C592-E276-7A5E-591634CD5C4A}"/>
              </a:ext>
            </a:extLst>
          </p:cNvPr>
          <p:cNvSpPr txBox="1">
            <a:spLocks/>
          </p:cNvSpPr>
          <p:nvPr/>
        </p:nvSpPr>
        <p:spPr>
          <a:xfrm>
            <a:off x="1295402" y="982132"/>
            <a:ext cx="9601196" cy="4274374"/>
          </a:xfrm>
          <a:prstGeom prst="rect">
            <a:avLst/>
          </a:prstGeom>
        </p:spPr>
        <p:txBody>
          <a:bodyPr lIns="91440" tIns="45720" rIns="91440" bIns="45720" anchor="t">
            <a:normAutofit fontScale="97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14. Na katerem dogodku, ki poteka na drugo nedeljo v </a:t>
            </a:r>
            <a:r>
              <a:rPr lang="sl-SI" sz="4800" dirty="0" err="1"/>
              <a:t>feruarju</a:t>
            </a:r>
            <a:r>
              <a:rPr lang="sl-SI" sz="4800" dirty="0"/>
              <a:t>, so v preteklih letih (v tem vrstnem redu) nastopali </a:t>
            </a:r>
            <a:r>
              <a:rPr lang="sl-SI" sz="4800" dirty="0" err="1"/>
              <a:t>Shakira</a:t>
            </a:r>
            <a:r>
              <a:rPr lang="sl-SI" sz="4800" dirty="0"/>
              <a:t>/Jennifer Lopez, </a:t>
            </a:r>
            <a:r>
              <a:rPr lang="sl-SI" sz="4800" dirty="0" err="1"/>
              <a:t>The</a:t>
            </a:r>
            <a:r>
              <a:rPr lang="sl-SI" sz="4800" dirty="0"/>
              <a:t> </a:t>
            </a:r>
            <a:r>
              <a:rPr lang="sl-SI" sz="4800" dirty="0" err="1"/>
              <a:t>Weeknd</a:t>
            </a:r>
            <a:r>
              <a:rPr lang="sl-SI" sz="4800" dirty="0"/>
              <a:t>, Dr. Dre/</a:t>
            </a:r>
            <a:r>
              <a:rPr lang="sl-SI" sz="4800" dirty="0" err="1"/>
              <a:t>Snoop</a:t>
            </a:r>
            <a:r>
              <a:rPr lang="sl-SI" sz="4800" dirty="0"/>
              <a:t> </a:t>
            </a:r>
            <a:r>
              <a:rPr lang="sl-SI" sz="4800" dirty="0" err="1"/>
              <a:t>Dogg</a:t>
            </a:r>
            <a:r>
              <a:rPr lang="sl-SI" sz="4800" dirty="0"/>
              <a:t>/Eminem in </a:t>
            </a:r>
            <a:r>
              <a:rPr lang="sl-SI" sz="4800" dirty="0" err="1"/>
              <a:t>Rihanna</a:t>
            </a:r>
            <a:r>
              <a:rPr lang="sl-SI" sz="4800" dirty="0"/>
              <a:t>? </a:t>
            </a:r>
          </a:p>
        </p:txBody>
      </p:sp>
      <p:sp>
        <p:nvSpPr>
          <p:cNvPr id="4" name="PoljeZBesedilom 3">
            <a:extLst>
              <a:ext uri="{FF2B5EF4-FFF2-40B4-BE49-F238E27FC236}">
                <a16:creationId xmlns:a16="http://schemas.microsoft.com/office/drawing/2014/main" id="{F1ADDFC2-4934-07F3-3299-58216CDE73CD}"/>
              </a:ext>
            </a:extLst>
          </p:cNvPr>
          <p:cNvSpPr txBox="1"/>
          <p:nvPr/>
        </p:nvSpPr>
        <p:spPr>
          <a:xfrm>
            <a:off x="1294356" y="5264584"/>
            <a:ext cx="5166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200" b="1" dirty="0">
                <a:solidFill>
                  <a:schemeClr val="accent4">
                    <a:lumMod val="75000"/>
                  </a:schemeClr>
                </a:solidFill>
              </a:rPr>
              <a:t>SUPER BOWL</a:t>
            </a:r>
          </a:p>
        </p:txBody>
      </p:sp>
    </p:spTree>
    <p:extLst>
      <p:ext uri="{BB962C8B-B14F-4D97-AF65-F5344CB8AC3E}">
        <p14:creationId xmlns:p14="http://schemas.microsoft.com/office/powerpoint/2010/main" val="11970712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0" name="Picture 9">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3" name="Picture 12">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5" name="Straight Connector 14">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20" name="Picture 19">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1" name="Rectangle 20">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2" name="Picture 21">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3" name="Picture 22">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 name="Naslov 1">
            <a:extLst>
              <a:ext uri="{FF2B5EF4-FFF2-40B4-BE49-F238E27FC236}">
                <a16:creationId xmlns:a16="http://schemas.microsoft.com/office/drawing/2014/main" id="{C19EB7EC-5B79-6CC0-0804-10B643C3AB05}"/>
              </a:ext>
            </a:extLst>
          </p:cNvPr>
          <p:cNvSpPr txBox="1">
            <a:spLocks/>
          </p:cNvSpPr>
          <p:nvPr/>
        </p:nvSpPr>
        <p:spPr>
          <a:xfrm>
            <a:off x="589314" y="982132"/>
            <a:ext cx="5291445" cy="2823880"/>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US" sz="4800" dirty="0">
                <a:solidFill>
                  <a:srgbClr val="262626"/>
                </a:solidFill>
              </a:rPr>
              <a:t>15. Kateri </a:t>
            </a:r>
            <a:r>
              <a:rPr lang="en-US" sz="4800" dirty="0" err="1">
                <a:solidFill>
                  <a:srgbClr val="262626"/>
                </a:solidFill>
              </a:rPr>
              <a:t>slikar</a:t>
            </a:r>
            <a:r>
              <a:rPr lang="en-US" sz="4800" dirty="0">
                <a:solidFill>
                  <a:srgbClr val="262626"/>
                </a:solidFill>
              </a:rPr>
              <a:t> je </a:t>
            </a:r>
            <a:endParaRPr lang="sl-SI" dirty="0"/>
          </a:p>
          <a:p>
            <a:pPr>
              <a:spcAft>
                <a:spcPts val="600"/>
              </a:spcAft>
            </a:pPr>
            <a:r>
              <a:rPr lang="en-US" sz="4800" dirty="0" err="1">
                <a:solidFill>
                  <a:srgbClr val="262626"/>
                </a:solidFill>
              </a:rPr>
              <a:t>na</a:t>
            </a:r>
            <a:r>
              <a:rPr lang="en-US" sz="4800" dirty="0">
                <a:solidFill>
                  <a:srgbClr val="262626"/>
                </a:solidFill>
              </a:rPr>
              <a:t> </a:t>
            </a:r>
            <a:r>
              <a:rPr lang="en-US" sz="4800" dirty="0" err="1">
                <a:solidFill>
                  <a:srgbClr val="262626"/>
                </a:solidFill>
              </a:rPr>
              <a:t>sliki</a:t>
            </a:r>
            <a:r>
              <a:rPr lang="en-US" sz="4800" dirty="0">
                <a:solidFill>
                  <a:srgbClr val="262626"/>
                </a:solidFill>
              </a:rPr>
              <a:t>?</a:t>
            </a:r>
            <a:endParaRPr lang="en-US" dirty="0"/>
          </a:p>
        </p:txBody>
      </p:sp>
      <p:sp>
        <p:nvSpPr>
          <p:cNvPr id="5" name="PoljeZBesedilom 4">
            <a:extLst>
              <a:ext uri="{FF2B5EF4-FFF2-40B4-BE49-F238E27FC236}">
                <a16:creationId xmlns:a16="http://schemas.microsoft.com/office/drawing/2014/main" id="{84EAFF99-9F27-0610-BC42-D0F3BD4F6505}"/>
              </a:ext>
            </a:extLst>
          </p:cNvPr>
          <p:cNvSpPr txBox="1"/>
          <p:nvPr/>
        </p:nvSpPr>
        <p:spPr>
          <a:xfrm>
            <a:off x="1377863" y="4116365"/>
            <a:ext cx="5166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sl-SI" sz="3200" b="1" dirty="0">
                <a:solidFill>
                  <a:schemeClr val="accent4">
                    <a:lumMod val="75000"/>
                  </a:schemeClr>
                </a:solidFill>
              </a:rPr>
              <a:t>DONATELLO</a:t>
            </a:r>
          </a:p>
        </p:txBody>
      </p:sp>
      <p:pic>
        <p:nvPicPr>
          <p:cNvPr id="8" name="Slika 15" descr="Slika, ki vsebuje besede besedilo, monitor, purpurna, zaslon&#10;&#10;Opis je samodejno ustvarjen">
            <a:extLst>
              <a:ext uri="{FF2B5EF4-FFF2-40B4-BE49-F238E27FC236}">
                <a16:creationId xmlns:a16="http://schemas.microsoft.com/office/drawing/2014/main" id="{EA2C9DCD-95B1-4274-B1E9-5447133D2A61}"/>
              </a:ext>
            </a:extLst>
          </p:cNvPr>
          <p:cNvPicPr>
            <a:picLocks noChangeAspect="1"/>
          </p:cNvPicPr>
          <p:nvPr/>
        </p:nvPicPr>
        <p:blipFill rotWithShape="1">
          <a:blip r:embed="rId7"/>
          <a:srcRect l="10571" t="7890" r="11482" b="9541"/>
          <a:stretch/>
        </p:blipFill>
        <p:spPr>
          <a:xfrm>
            <a:off x="6547316" y="1118145"/>
            <a:ext cx="3895682" cy="4703834"/>
          </a:xfrm>
          <a:prstGeom prst="rect">
            <a:avLst/>
          </a:prstGeom>
        </p:spPr>
      </p:pic>
    </p:spTree>
    <p:extLst>
      <p:ext uri="{BB962C8B-B14F-4D97-AF65-F5344CB8AC3E}">
        <p14:creationId xmlns:p14="http://schemas.microsoft.com/office/powerpoint/2010/main" val="32963345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7D3921FC-C220-FC73-EB71-5724084ABD1E}"/>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16. V kaj se je </a:t>
            </a:r>
            <a:r>
              <a:rPr lang="sl-SI" sz="4800" b="1" dirty="0"/>
              <a:t>preobrazil</a:t>
            </a:r>
            <a:r>
              <a:rPr lang="sl-SI" sz="4800" dirty="0"/>
              <a:t> književni lik Gregor Samsa?</a:t>
            </a:r>
          </a:p>
        </p:txBody>
      </p:sp>
      <p:sp>
        <p:nvSpPr>
          <p:cNvPr id="4" name="PoljeZBesedilom 3">
            <a:extLst>
              <a:ext uri="{FF2B5EF4-FFF2-40B4-BE49-F238E27FC236}">
                <a16:creationId xmlns:a16="http://schemas.microsoft.com/office/drawing/2014/main" id="{3D8FF00C-F93B-4E61-C695-ED91025A9FE3}"/>
              </a:ext>
            </a:extLst>
          </p:cNvPr>
          <p:cNvSpPr txBox="1"/>
          <p:nvPr/>
        </p:nvSpPr>
        <p:spPr>
          <a:xfrm>
            <a:off x="1377863" y="4116365"/>
            <a:ext cx="5166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sl-SI" sz="3200" b="1" dirty="0">
                <a:solidFill>
                  <a:schemeClr val="accent4">
                    <a:lumMod val="75000"/>
                  </a:schemeClr>
                </a:solidFill>
              </a:rPr>
              <a:t>HROŠČA/ŠČURKA</a:t>
            </a:r>
          </a:p>
        </p:txBody>
      </p:sp>
    </p:spTree>
    <p:extLst>
      <p:ext uri="{BB962C8B-B14F-4D97-AF65-F5344CB8AC3E}">
        <p14:creationId xmlns:p14="http://schemas.microsoft.com/office/powerpoint/2010/main" val="30176655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75644A87-E0D9-BEDA-F316-C49737F322B6}"/>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17. Kako imenujemo hčere rečnega boga </a:t>
            </a:r>
            <a:r>
              <a:rPr lang="sl-SI" sz="4800" dirty="0" err="1"/>
              <a:t>Achelousa</a:t>
            </a:r>
            <a:r>
              <a:rPr lang="sl-SI" sz="4800" dirty="0"/>
              <a:t>, ki s svojimi glasovi zavajajo pomorščake?</a:t>
            </a:r>
          </a:p>
        </p:txBody>
      </p:sp>
      <p:sp>
        <p:nvSpPr>
          <p:cNvPr id="4" name="PoljeZBesedilom 3">
            <a:extLst>
              <a:ext uri="{FF2B5EF4-FFF2-40B4-BE49-F238E27FC236}">
                <a16:creationId xmlns:a16="http://schemas.microsoft.com/office/drawing/2014/main" id="{A4F40874-E003-8917-37B2-A20EC9AFC701}"/>
              </a:ext>
            </a:extLst>
          </p:cNvPr>
          <p:cNvSpPr txBox="1"/>
          <p:nvPr/>
        </p:nvSpPr>
        <p:spPr>
          <a:xfrm>
            <a:off x="1377863" y="4116365"/>
            <a:ext cx="5166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sl-SI" sz="3200" b="1" dirty="0">
                <a:solidFill>
                  <a:schemeClr val="accent4">
                    <a:lumMod val="75000"/>
                  </a:schemeClr>
                </a:solidFill>
              </a:rPr>
              <a:t>SIRENE</a:t>
            </a:r>
          </a:p>
        </p:txBody>
      </p:sp>
    </p:spTree>
    <p:extLst>
      <p:ext uri="{BB962C8B-B14F-4D97-AF65-F5344CB8AC3E}">
        <p14:creationId xmlns:p14="http://schemas.microsoft.com/office/powerpoint/2010/main" val="16632965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987A661F-8FDE-69A1-630D-BF0A4E10A3B7}"/>
              </a:ext>
            </a:extLst>
          </p:cNvPr>
          <p:cNvSpPr txBox="1">
            <a:spLocks/>
          </p:cNvSpPr>
          <p:nvPr/>
        </p:nvSpPr>
        <p:spPr>
          <a:xfrm>
            <a:off x="1295402" y="982132"/>
            <a:ext cx="9601196" cy="4274374"/>
          </a:xfrm>
          <a:prstGeom prst="rect">
            <a:avLst/>
          </a:prstGeom>
        </p:spPr>
        <p:txBody>
          <a:bodyPr lIns="91440" tIns="45720" rIns="91440" bIns="45720" anchor="t">
            <a:normAutofit fontScale="975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18. Kdo je Stalinu poslal pismo, v katerem je pisalo: "</a:t>
            </a:r>
            <a:r>
              <a:rPr lang="sl-SI" sz="4800" u="sng" dirty="0"/>
              <a:t>Jaz bom poslal samo enega in ta ne bo zgrešil.</a:t>
            </a:r>
            <a:r>
              <a:rPr lang="sl-SI" sz="4800" dirty="0"/>
              <a:t>"</a:t>
            </a:r>
          </a:p>
          <a:p>
            <a:pPr algn="l"/>
            <a:r>
              <a:rPr lang="sl-SI" sz="4800" dirty="0"/>
              <a:t>Ta oseba je to poslala zatem, ko je Stalin nanj poslal več morilcev, ki pa naloge niso uspešno opravili.</a:t>
            </a:r>
          </a:p>
        </p:txBody>
      </p:sp>
      <p:sp>
        <p:nvSpPr>
          <p:cNvPr id="4" name="PoljeZBesedilom 3">
            <a:extLst>
              <a:ext uri="{FF2B5EF4-FFF2-40B4-BE49-F238E27FC236}">
                <a16:creationId xmlns:a16="http://schemas.microsoft.com/office/drawing/2014/main" id="{311CE78E-B29A-A64D-1CCB-2195329B6D64}"/>
              </a:ext>
            </a:extLst>
          </p:cNvPr>
          <p:cNvSpPr txBox="1"/>
          <p:nvPr/>
        </p:nvSpPr>
        <p:spPr>
          <a:xfrm>
            <a:off x="1294356" y="5264584"/>
            <a:ext cx="5166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sl-SI" sz="3200" b="1" dirty="0">
                <a:solidFill>
                  <a:schemeClr val="accent4">
                    <a:lumMod val="75000"/>
                  </a:schemeClr>
                </a:solidFill>
              </a:rPr>
              <a:t>TITO</a:t>
            </a:r>
          </a:p>
        </p:txBody>
      </p:sp>
    </p:spTree>
    <p:extLst>
      <p:ext uri="{BB962C8B-B14F-4D97-AF65-F5344CB8AC3E}">
        <p14:creationId xmlns:p14="http://schemas.microsoft.com/office/powerpoint/2010/main" val="3303510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0BF0FFCA-B0CA-7393-F24E-A2060605252D}"/>
              </a:ext>
            </a:extLst>
          </p:cNvPr>
          <p:cNvSpPr txBox="1">
            <a:spLocks/>
          </p:cNvSpPr>
          <p:nvPr/>
        </p:nvSpPr>
        <p:spPr>
          <a:xfrm>
            <a:off x="1295402" y="982132"/>
            <a:ext cx="9601196" cy="2737459"/>
          </a:xfrm>
          <a:prstGeom prst="rect">
            <a:avLst/>
          </a:prstGeom>
        </p:spPr>
        <p:txBody>
          <a:bodyPr lIns="91440" tIns="45720" rIns="91440" bIns="45720" anchor="t">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2. Zapišite ime osebe, ki je med leti 1850 in 1886 vodila klane Apačev v bitkah proti ZDA. Njegovo ime bi lahko slišali tudi pri skoku s padalom. </a:t>
            </a:r>
          </a:p>
        </p:txBody>
      </p:sp>
    </p:spTree>
    <p:extLst>
      <p:ext uri="{BB962C8B-B14F-4D97-AF65-F5344CB8AC3E}">
        <p14:creationId xmlns:p14="http://schemas.microsoft.com/office/powerpoint/2010/main" val="41977986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BA9C1C25-FAF5-7DD2-3ADA-17549434D4ED}"/>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19. Kdo je prvi utemeljil heliocentrični sistem Osončja? To je model, v katerem na sredini ni Zemlja, ampak Sonce. </a:t>
            </a:r>
          </a:p>
        </p:txBody>
      </p:sp>
      <p:sp>
        <p:nvSpPr>
          <p:cNvPr id="4" name="PoljeZBesedilom 3">
            <a:extLst>
              <a:ext uri="{FF2B5EF4-FFF2-40B4-BE49-F238E27FC236}">
                <a16:creationId xmlns:a16="http://schemas.microsoft.com/office/drawing/2014/main" id="{24B6C818-D062-38F1-84E0-8F79744B59F0}"/>
              </a:ext>
            </a:extLst>
          </p:cNvPr>
          <p:cNvSpPr txBox="1"/>
          <p:nvPr/>
        </p:nvSpPr>
        <p:spPr>
          <a:xfrm>
            <a:off x="1377863" y="4116365"/>
            <a:ext cx="5166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200" b="1" dirty="0">
                <a:solidFill>
                  <a:schemeClr val="accent4">
                    <a:lumMod val="75000"/>
                  </a:schemeClr>
                </a:solidFill>
              </a:rPr>
              <a:t>NIKOLAJ KOPERNIK</a:t>
            </a:r>
          </a:p>
        </p:txBody>
      </p:sp>
    </p:spTree>
    <p:extLst>
      <p:ext uri="{BB962C8B-B14F-4D97-AF65-F5344CB8AC3E}">
        <p14:creationId xmlns:p14="http://schemas.microsoft.com/office/powerpoint/2010/main" val="2289913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00ED58B-CEC5-4786-807F-E4D0A90B90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2" name="Picture 11">
              <a:extLst>
                <a:ext uri="{FF2B5EF4-FFF2-40B4-BE49-F238E27FC236}">
                  <a16:creationId xmlns:a16="http://schemas.microsoft.com/office/drawing/2014/main" id="{12727E8B-B76E-44AE-BA84-72E67FFFFB3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id="{1B4D4A5E-A361-484B-BA87-71470F0CEB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65B2E45B-3291-4196-85CD-8C21E267453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5" name="Picture 14">
              <a:extLst>
                <a:ext uri="{FF2B5EF4-FFF2-40B4-BE49-F238E27FC236}">
                  <a16:creationId xmlns:a16="http://schemas.microsoft.com/office/drawing/2014/main" id="{7845E1EB-926E-47C1-8FEA-136188263C3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7" name="Straight Connector 16">
            <a:extLst>
              <a:ext uri="{FF2B5EF4-FFF2-40B4-BE49-F238E27FC236}">
                <a16:creationId xmlns:a16="http://schemas.microsoft.com/office/drawing/2014/main" id="{FE334D75-621B-40C8-8B6E-F7444F8C0F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9" name="Rectangle 18">
            <a:extLst>
              <a:ext uri="{FF2B5EF4-FFF2-40B4-BE49-F238E27FC236}">
                <a16:creationId xmlns:a16="http://schemas.microsoft.com/office/drawing/2014/main" id="{D652EAB3-B5F2-4AA3-B954-26F38AC67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AD2BE7F-3E20-4AC6-9CFC-41A82B7E7D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22" name="Picture 21">
              <a:extLst>
                <a:ext uri="{FF2B5EF4-FFF2-40B4-BE49-F238E27FC236}">
                  <a16:creationId xmlns:a16="http://schemas.microsoft.com/office/drawing/2014/main" id="{E94A0178-54EB-4B40-B93C-A245846BFA6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3" name="Rectangle 22">
              <a:extLst>
                <a:ext uri="{FF2B5EF4-FFF2-40B4-BE49-F238E27FC236}">
                  <a16:creationId xmlns:a16="http://schemas.microsoft.com/office/drawing/2014/main" id="{13A2EFE7-A922-4226-AC11-93A972454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4" name="Picture 23">
              <a:extLst>
                <a:ext uri="{FF2B5EF4-FFF2-40B4-BE49-F238E27FC236}">
                  <a16:creationId xmlns:a16="http://schemas.microsoft.com/office/drawing/2014/main" id="{8A7A2BEF-6AFB-4298-A452-DF55BF33EED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5" name="Picture 24">
              <a:extLst>
                <a:ext uri="{FF2B5EF4-FFF2-40B4-BE49-F238E27FC236}">
                  <a16:creationId xmlns:a16="http://schemas.microsoft.com/office/drawing/2014/main" id="{AFDE7160-F7DE-40BE-8AF0-1A6CE69E61E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 name="Naslov 1">
            <a:extLst>
              <a:ext uri="{FF2B5EF4-FFF2-40B4-BE49-F238E27FC236}">
                <a16:creationId xmlns:a16="http://schemas.microsoft.com/office/drawing/2014/main" id="{2DD2FB40-99EB-224C-A230-356207DD95A9}"/>
              </a:ext>
            </a:extLst>
          </p:cNvPr>
          <p:cNvSpPr txBox="1">
            <a:spLocks/>
          </p:cNvSpPr>
          <p:nvPr/>
        </p:nvSpPr>
        <p:spPr>
          <a:xfrm>
            <a:off x="1102619" y="4404852"/>
            <a:ext cx="9989677" cy="1054745"/>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Aft>
                <a:spcPts val="600"/>
              </a:spcAft>
            </a:pPr>
            <a:r>
              <a:rPr lang="en-US" sz="4200" kern="1200" cap="none" dirty="0">
                <a:ln w="3175" cmpd="sng">
                  <a:noFill/>
                </a:ln>
                <a:effectLst/>
                <a:latin typeface="+mj-lt"/>
                <a:ea typeface="+mj-ea"/>
                <a:cs typeface="+mj-cs"/>
              </a:rPr>
              <a:t>20. V </a:t>
            </a:r>
            <a:r>
              <a:rPr lang="en-US" sz="4200" kern="1200" cap="none" dirty="0" err="1">
                <a:ln w="3175" cmpd="sng">
                  <a:noFill/>
                </a:ln>
                <a:effectLst/>
                <a:latin typeface="+mj-lt"/>
                <a:ea typeface="+mj-ea"/>
                <a:cs typeface="+mj-cs"/>
              </a:rPr>
              <a:t>katerem</a:t>
            </a:r>
            <a:r>
              <a:rPr lang="en-US" sz="4200" kern="1200" cap="none" dirty="0">
                <a:ln w="3175" cmpd="sng">
                  <a:noFill/>
                </a:ln>
                <a:effectLst/>
                <a:latin typeface="+mj-lt"/>
                <a:ea typeface="+mj-ea"/>
                <a:cs typeface="+mj-cs"/>
              </a:rPr>
              <a:t> </a:t>
            </a:r>
            <a:r>
              <a:rPr lang="en-US" sz="4200" kern="1200" cap="none" dirty="0" err="1">
                <a:ln w="3175" cmpd="sng">
                  <a:noFill/>
                </a:ln>
                <a:effectLst/>
                <a:latin typeface="+mj-lt"/>
                <a:ea typeface="+mj-ea"/>
                <a:cs typeface="+mj-cs"/>
              </a:rPr>
              <a:t>filmu</a:t>
            </a:r>
            <a:r>
              <a:rPr lang="en-US" sz="4200" kern="1200" cap="none" dirty="0">
                <a:ln w="3175" cmpd="sng">
                  <a:noFill/>
                </a:ln>
                <a:effectLst/>
                <a:latin typeface="+mj-lt"/>
                <a:ea typeface="+mj-ea"/>
                <a:cs typeface="+mj-cs"/>
              </a:rPr>
              <a:t> </a:t>
            </a:r>
            <a:r>
              <a:rPr lang="en-US" sz="4200" kern="1200" cap="none" dirty="0" err="1">
                <a:ln w="3175" cmpd="sng">
                  <a:noFill/>
                </a:ln>
                <a:effectLst/>
                <a:latin typeface="+mj-lt"/>
                <a:ea typeface="+mj-ea"/>
                <a:cs typeface="+mj-cs"/>
              </a:rPr>
              <a:t>nastopajo</a:t>
            </a:r>
            <a:r>
              <a:rPr lang="en-US" sz="4200" kern="1200" cap="none" dirty="0">
                <a:ln w="3175" cmpd="sng">
                  <a:noFill/>
                </a:ln>
                <a:effectLst/>
                <a:latin typeface="+mj-lt"/>
                <a:ea typeface="+mj-ea"/>
                <a:cs typeface="+mj-cs"/>
              </a:rPr>
              <a:t> </a:t>
            </a:r>
            <a:r>
              <a:rPr lang="en-US" sz="4200" dirty="0" err="1"/>
              <a:t>zgornji</a:t>
            </a:r>
            <a:r>
              <a:rPr lang="en-US" sz="4200" kern="1200" cap="none" dirty="0">
                <a:ln w="3175" cmpd="sng">
                  <a:noFill/>
                </a:ln>
                <a:effectLst/>
                <a:latin typeface="+mj-lt"/>
                <a:ea typeface="+mj-ea"/>
                <a:cs typeface="+mj-cs"/>
              </a:rPr>
              <a:t> </a:t>
            </a:r>
            <a:r>
              <a:rPr lang="en-US" sz="4200" kern="1200" cap="none" dirty="0" err="1">
                <a:ln w="3175" cmpd="sng">
                  <a:noFill/>
                </a:ln>
                <a:effectLst/>
                <a:latin typeface="+mj-lt"/>
                <a:ea typeface="+mj-ea"/>
                <a:cs typeface="+mj-cs"/>
              </a:rPr>
              <a:t>liki</a:t>
            </a:r>
            <a:r>
              <a:rPr lang="en-US" sz="4200" kern="1200" cap="none" dirty="0">
                <a:ln w="3175" cmpd="sng">
                  <a:noFill/>
                </a:ln>
                <a:effectLst/>
                <a:latin typeface="+mj-lt"/>
                <a:ea typeface="+mj-ea"/>
                <a:cs typeface="+mj-cs"/>
              </a:rPr>
              <a:t>?  </a:t>
            </a:r>
          </a:p>
        </p:txBody>
      </p:sp>
      <p:sp>
        <p:nvSpPr>
          <p:cNvPr id="27" name="Rectangle 26">
            <a:extLst>
              <a:ext uri="{FF2B5EF4-FFF2-40B4-BE49-F238E27FC236}">
                <a16:creationId xmlns:a16="http://schemas.microsoft.com/office/drawing/2014/main" id="{C300DC63-2D52-4801-A37C-086809168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1086" y="1092200"/>
            <a:ext cx="8962768"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lika 6" descr="Slika, ki vsebuje besede plazilec, kača&#10;&#10;Opis je samodejno ustvarjen">
            <a:extLst>
              <a:ext uri="{FF2B5EF4-FFF2-40B4-BE49-F238E27FC236}">
                <a16:creationId xmlns:a16="http://schemas.microsoft.com/office/drawing/2014/main" id="{D31F364B-ACDE-BEB2-CB5B-6FB55DC6F442}"/>
              </a:ext>
            </a:extLst>
          </p:cNvPr>
          <p:cNvPicPr>
            <a:picLocks noChangeAspect="1"/>
          </p:cNvPicPr>
          <p:nvPr/>
        </p:nvPicPr>
        <p:blipFill rotWithShape="1">
          <a:blip r:embed="rId7"/>
          <a:srcRect l="6798" r="19076" b="1"/>
          <a:stretch/>
        </p:blipFill>
        <p:spPr>
          <a:xfrm>
            <a:off x="1776503" y="1257341"/>
            <a:ext cx="2765517" cy="2798064"/>
          </a:xfrm>
          <a:prstGeom prst="rect">
            <a:avLst/>
          </a:prstGeom>
        </p:spPr>
      </p:pic>
      <p:pic>
        <p:nvPicPr>
          <p:cNvPr id="4" name="Slika 4" descr="Slika, ki vsebuje besede insekt&#10;&#10;Opis je samodejno ustvarjen">
            <a:extLst>
              <a:ext uri="{FF2B5EF4-FFF2-40B4-BE49-F238E27FC236}">
                <a16:creationId xmlns:a16="http://schemas.microsoft.com/office/drawing/2014/main" id="{79FD9778-0572-5E73-423D-E8C0C97B8547}"/>
              </a:ext>
            </a:extLst>
          </p:cNvPr>
          <p:cNvPicPr>
            <a:picLocks noChangeAspect="1"/>
          </p:cNvPicPr>
          <p:nvPr/>
        </p:nvPicPr>
        <p:blipFill rotWithShape="1">
          <a:blip r:embed="rId8"/>
          <a:srcRect l="7213" r="18538" b="1"/>
          <a:stretch/>
        </p:blipFill>
        <p:spPr>
          <a:xfrm>
            <a:off x="7671519" y="1257342"/>
            <a:ext cx="2770067" cy="2798064"/>
          </a:xfrm>
          <a:prstGeom prst="rect">
            <a:avLst/>
          </a:prstGeom>
        </p:spPr>
      </p:pic>
      <p:pic>
        <p:nvPicPr>
          <p:cNvPr id="5" name="Slika 5" descr="Slika, ki vsebuje besede drevo, zunanje, sesalec, podružnica&#10;&#10;Opis je samodejno ustvarjen">
            <a:extLst>
              <a:ext uri="{FF2B5EF4-FFF2-40B4-BE49-F238E27FC236}">
                <a16:creationId xmlns:a16="http://schemas.microsoft.com/office/drawing/2014/main" id="{04171F06-44FB-E3DF-3EEC-E1EDF4192C7D}"/>
              </a:ext>
            </a:extLst>
          </p:cNvPr>
          <p:cNvPicPr>
            <a:picLocks noChangeAspect="1"/>
          </p:cNvPicPr>
          <p:nvPr/>
        </p:nvPicPr>
        <p:blipFill rotWithShape="1">
          <a:blip r:embed="rId9"/>
          <a:srcRect l="9810" r="24604" b="3"/>
          <a:stretch/>
        </p:blipFill>
        <p:spPr>
          <a:xfrm>
            <a:off x="4726442" y="1257341"/>
            <a:ext cx="2770068" cy="2798064"/>
          </a:xfrm>
          <a:prstGeom prst="rect">
            <a:avLst/>
          </a:prstGeom>
        </p:spPr>
      </p:pic>
      <p:cxnSp>
        <p:nvCxnSpPr>
          <p:cNvPr id="29" name="Straight Connector 28">
            <a:extLst>
              <a:ext uri="{FF2B5EF4-FFF2-40B4-BE49-F238E27FC236}">
                <a16:creationId xmlns:a16="http://schemas.microsoft.com/office/drawing/2014/main" id="{29310625-7B00-47AC-8816-DB1D867D4CF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64080" y="5518838"/>
            <a:ext cx="7863840"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PoljeZBesedilom 6">
            <a:extLst>
              <a:ext uri="{FF2B5EF4-FFF2-40B4-BE49-F238E27FC236}">
                <a16:creationId xmlns:a16="http://schemas.microsoft.com/office/drawing/2014/main" id="{63624E24-8B3C-9380-E2C9-8477460BA8F1}"/>
              </a:ext>
            </a:extLst>
          </p:cNvPr>
          <p:cNvSpPr txBox="1"/>
          <p:nvPr/>
        </p:nvSpPr>
        <p:spPr>
          <a:xfrm>
            <a:off x="1106466" y="5629927"/>
            <a:ext cx="5166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200" b="1" dirty="0">
                <a:solidFill>
                  <a:schemeClr val="accent4">
                    <a:lumMod val="75000"/>
                  </a:schemeClr>
                </a:solidFill>
              </a:rPr>
              <a:t>KUNG FU PANDA</a:t>
            </a:r>
          </a:p>
        </p:txBody>
      </p:sp>
    </p:spTree>
    <p:extLst>
      <p:ext uri="{BB962C8B-B14F-4D97-AF65-F5344CB8AC3E}">
        <p14:creationId xmlns:p14="http://schemas.microsoft.com/office/powerpoint/2010/main" val="38902592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18026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3627A1E-2FC2-1BDA-E8E4-D3485CFCBDA3}"/>
              </a:ext>
            </a:extLst>
          </p:cNvPr>
          <p:cNvSpPr>
            <a:spLocks noGrp="1"/>
          </p:cNvSpPr>
          <p:nvPr>
            <p:ph type="title"/>
          </p:nvPr>
        </p:nvSpPr>
        <p:spPr/>
        <p:txBody>
          <a:bodyPr/>
          <a:lstStyle/>
          <a:p>
            <a:r>
              <a:rPr lang="sl-SI" dirty="0"/>
              <a:t>VPRAŠANJA 2. DEL</a:t>
            </a:r>
          </a:p>
        </p:txBody>
      </p:sp>
    </p:spTree>
    <p:extLst>
      <p:ext uri="{BB962C8B-B14F-4D97-AF65-F5344CB8AC3E}">
        <p14:creationId xmlns:p14="http://schemas.microsoft.com/office/powerpoint/2010/main" val="32938577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1947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00ED58B-CEC5-4786-807F-E4D0A90B90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1" name="Picture 10">
              <a:extLst>
                <a:ext uri="{FF2B5EF4-FFF2-40B4-BE49-F238E27FC236}">
                  <a16:creationId xmlns:a16="http://schemas.microsoft.com/office/drawing/2014/main" id="{12727E8B-B76E-44AE-BA84-72E67FFFFB3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id="{1B4D4A5E-A361-484B-BA87-71470F0CEB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id="{65B2E45B-3291-4196-85CD-8C21E267453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4" name="Picture 13">
              <a:extLst>
                <a:ext uri="{FF2B5EF4-FFF2-40B4-BE49-F238E27FC236}">
                  <a16:creationId xmlns:a16="http://schemas.microsoft.com/office/drawing/2014/main" id="{7845E1EB-926E-47C1-8FEA-136188263C3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6" name="Straight Connector 15">
            <a:extLst>
              <a:ext uri="{FF2B5EF4-FFF2-40B4-BE49-F238E27FC236}">
                <a16:creationId xmlns:a16="http://schemas.microsoft.com/office/drawing/2014/main" id="{FE334D75-621B-40C8-8B6E-F7444F8C0F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8" name="Rectangle 17">
            <a:extLst>
              <a:ext uri="{FF2B5EF4-FFF2-40B4-BE49-F238E27FC236}">
                <a16:creationId xmlns:a16="http://schemas.microsoft.com/office/drawing/2014/main" id="{D652EAB3-B5F2-4AA3-B954-26F38AC67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BAD2BE7F-3E20-4AC6-9CFC-41A82B7E7D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21" name="Picture 20">
              <a:extLst>
                <a:ext uri="{FF2B5EF4-FFF2-40B4-BE49-F238E27FC236}">
                  <a16:creationId xmlns:a16="http://schemas.microsoft.com/office/drawing/2014/main" id="{E94A0178-54EB-4B40-B93C-A245846BFA6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2" name="Rectangle 21">
              <a:extLst>
                <a:ext uri="{FF2B5EF4-FFF2-40B4-BE49-F238E27FC236}">
                  <a16:creationId xmlns:a16="http://schemas.microsoft.com/office/drawing/2014/main" id="{13A2EFE7-A922-4226-AC11-93A972454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3" name="Picture 22">
              <a:extLst>
                <a:ext uri="{FF2B5EF4-FFF2-40B4-BE49-F238E27FC236}">
                  <a16:creationId xmlns:a16="http://schemas.microsoft.com/office/drawing/2014/main" id="{8A7A2BEF-6AFB-4298-A452-DF55BF33EED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4" name="Picture 23">
              <a:extLst>
                <a:ext uri="{FF2B5EF4-FFF2-40B4-BE49-F238E27FC236}">
                  <a16:creationId xmlns:a16="http://schemas.microsoft.com/office/drawing/2014/main" id="{AFDE7160-F7DE-40BE-8AF0-1A6CE69E61E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 name="Naslov 1">
            <a:extLst>
              <a:ext uri="{FF2B5EF4-FFF2-40B4-BE49-F238E27FC236}">
                <a16:creationId xmlns:a16="http://schemas.microsoft.com/office/drawing/2014/main" id="{75644A87-E0D9-BEDA-F316-C49737F322B6}"/>
              </a:ext>
            </a:extLst>
          </p:cNvPr>
          <p:cNvSpPr txBox="1">
            <a:spLocks/>
          </p:cNvSpPr>
          <p:nvPr/>
        </p:nvSpPr>
        <p:spPr>
          <a:xfrm>
            <a:off x="1102619" y="4404852"/>
            <a:ext cx="9989677" cy="1054745"/>
          </a:xfrm>
          <a:prstGeom prst="rect">
            <a:avLst/>
          </a:prstGeom>
        </p:spPr>
        <p:txBody>
          <a:bodyPr vert="horz" lIns="91440" tIns="45720" rIns="91440" bIns="45720" rtlCol="0" anchor="b">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Aft>
                <a:spcPts val="600"/>
              </a:spcAft>
            </a:pPr>
            <a:r>
              <a:rPr lang="en-US" sz="4000" kern="1200" cap="none" dirty="0">
                <a:ln w="3175" cmpd="sng">
                  <a:noFill/>
                </a:ln>
                <a:effectLst/>
                <a:latin typeface="+mj-lt"/>
                <a:ea typeface="+mj-ea"/>
                <a:cs typeface="+mj-cs"/>
              </a:rPr>
              <a:t>21. Katera bolezen oziroma nevrološka </a:t>
            </a:r>
            <a:r>
              <a:rPr lang="en-US" sz="4000" kern="1200" cap="none" dirty="0" err="1">
                <a:ln w="3175" cmpd="sng">
                  <a:noFill/>
                </a:ln>
                <a:effectLst/>
                <a:latin typeface="+mj-lt"/>
                <a:ea typeface="+mj-ea"/>
                <a:cs typeface="+mj-cs"/>
              </a:rPr>
              <a:t>motnja</a:t>
            </a:r>
            <a:r>
              <a:rPr lang="en-US" sz="4000" kern="1200" cap="none" dirty="0">
                <a:ln w="3175" cmpd="sng">
                  <a:noFill/>
                </a:ln>
                <a:effectLst/>
                <a:latin typeface="+mj-lt"/>
                <a:ea typeface="+mj-ea"/>
                <a:cs typeface="+mj-cs"/>
              </a:rPr>
              <a:t> je </a:t>
            </a:r>
            <a:r>
              <a:rPr lang="en-US" sz="4000" kern="1200" cap="none" dirty="0" err="1">
                <a:ln w="3175" cmpd="sng">
                  <a:noFill/>
                </a:ln>
                <a:effectLst/>
                <a:latin typeface="+mj-lt"/>
                <a:ea typeface="+mj-ea"/>
                <a:cs typeface="+mj-cs"/>
              </a:rPr>
              <a:t>skupna</a:t>
            </a:r>
            <a:r>
              <a:rPr lang="en-US" sz="4000" kern="1200" cap="none" dirty="0">
                <a:ln w="3175" cmpd="sng">
                  <a:noFill/>
                </a:ln>
                <a:effectLst/>
                <a:latin typeface="+mj-lt"/>
                <a:ea typeface="+mj-ea"/>
                <a:cs typeface="+mj-cs"/>
              </a:rPr>
              <a:t> </a:t>
            </a:r>
            <a:r>
              <a:rPr lang="en-US" sz="4000" dirty="0" err="1"/>
              <a:t>tem</a:t>
            </a:r>
            <a:r>
              <a:rPr lang="en-US" sz="4000" kern="1200" cap="none" dirty="0">
                <a:ln w="3175" cmpd="sng">
                  <a:noFill/>
                </a:ln>
                <a:effectLst/>
                <a:latin typeface="+mj-lt"/>
                <a:ea typeface="+mj-ea"/>
                <a:cs typeface="+mj-cs"/>
              </a:rPr>
              <a:t> </a:t>
            </a:r>
            <a:r>
              <a:rPr lang="en-US" sz="4000" kern="1200" cap="none" dirty="0" err="1">
                <a:ln w="3175" cmpd="sng">
                  <a:noFill/>
                </a:ln>
                <a:effectLst/>
                <a:latin typeface="+mj-lt"/>
                <a:ea typeface="+mj-ea"/>
                <a:cs typeface="+mj-cs"/>
              </a:rPr>
              <a:t>znanim</a:t>
            </a:r>
            <a:r>
              <a:rPr lang="en-US" sz="4000" kern="1200" cap="none" dirty="0">
                <a:ln w="3175" cmpd="sng">
                  <a:noFill/>
                </a:ln>
                <a:effectLst/>
                <a:latin typeface="+mj-lt"/>
                <a:ea typeface="+mj-ea"/>
                <a:cs typeface="+mj-cs"/>
              </a:rPr>
              <a:t> </a:t>
            </a:r>
            <a:r>
              <a:rPr lang="en-US" sz="4000" kern="1200" cap="none" dirty="0" err="1">
                <a:ln w="3175" cmpd="sng">
                  <a:noFill/>
                </a:ln>
                <a:effectLst/>
                <a:latin typeface="+mj-lt"/>
                <a:ea typeface="+mj-ea"/>
                <a:cs typeface="+mj-cs"/>
              </a:rPr>
              <a:t>osebam</a:t>
            </a:r>
            <a:r>
              <a:rPr lang="en-US" sz="4000" kern="1200" cap="none" dirty="0">
                <a:ln w="3175" cmpd="sng">
                  <a:noFill/>
                </a:ln>
                <a:effectLst/>
                <a:latin typeface="+mj-lt"/>
                <a:ea typeface="+mj-ea"/>
                <a:cs typeface="+mj-cs"/>
              </a:rPr>
              <a:t>? </a:t>
            </a:r>
          </a:p>
        </p:txBody>
      </p:sp>
      <p:sp>
        <p:nvSpPr>
          <p:cNvPr id="26" name="Rectangle 25">
            <a:extLst>
              <a:ext uri="{FF2B5EF4-FFF2-40B4-BE49-F238E27FC236}">
                <a16:creationId xmlns:a16="http://schemas.microsoft.com/office/drawing/2014/main" id="{C300DC63-2D52-4801-A37C-086809168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1086" y="1092200"/>
            <a:ext cx="8962768"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lika 4" descr="Slika, ki vsebuje besede lasni vstavek&#10;&#10;Opis je samodejno ustvarjen">
            <a:extLst>
              <a:ext uri="{FF2B5EF4-FFF2-40B4-BE49-F238E27FC236}">
                <a16:creationId xmlns:a16="http://schemas.microsoft.com/office/drawing/2014/main" id="{7489F547-E87F-1887-DFDF-D5EF6E40C384}"/>
              </a:ext>
            </a:extLst>
          </p:cNvPr>
          <p:cNvPicPr>
            <a:picLocks noChangeAspect="1"/>
          </p:cNvPicPr>
          <p:nvPr/>
        </p:nvPicPr>
        <p:blipFill rotWithShape="1">
          <a:blip r:embed="rId7"/>
          <a:srcRect t="11858" r="1" b="17807"/>
          <a:stretch/>
        </p:blipFill>
        <p:spPr>
          <a:xfrm>
            <a:off x="1776503" y="1257341"/>
            <a:ext cx="2765517" cy="2798064"/>
          </a:xfrm>
          <a:prstGeom prst="rect">
            <a:avLst/>
          </a:prstGeom>
        </p:spPr>
      </p:pic>
      <p:pic>
        <p:nvPicPr>
          <p:cNvPr id="2" name="Slika 3" descr="Slika, ki vsebuje besede moški, oseba, kravata, nošenje&#10;&#10;Opis je samodejno ustvarjen">
            <a:extLst>
              <a:ext uri="{FF2B5EF4-FFF2-40B4-BE49-F238E27FC236}">
                <a16:creationId xmlns:a16="http://schemas.microsoft.com/office/drawing/2014/main" id="{3661E481-F7ED-F6C4-C8EA-D072ED6B0464}"/>
              </a:ext>
            </a:extLst>
          </p:cNvPr>
          <p:cNvPicPr>
            <a:picLocks noChangeAspect="1"/>
          </p:cNvPicPr>
          <p:nvPr/>
        </p:nvPicPr>
        <p:blipFill rotWithShape="1">
          <a:blip r:embed="rId8"/>
          <a:srcRect t="6957" r="2" b="17384"/>
          <a:stretch/>
        </p:blipFill>
        <p:spPr>
          <a:xfrm>
            <a:off x="4705162" y="1257342"/>
            <a:ext cx="2770067" cy="2798064"/>
          </a:xfrm>
          <a:prstGeom prst="rect">
            <a:avLst/>
          </a:prstGeom>
        </p:spPr>
      </p:pic>
      <p:pic>
        <p:nvPicPr>
          <p:cNvPr id="5" name="Slika 5" descr="Slika, ki vsebuje besede oseba&#10;&#10;Opis je samodejno ustvarjen">
            <a:extLst>
              <a:ext uri="{FF2B5EF4-FFF2-40B4-BE49-F238E27FC236}">
                <a16:creationId xmlns:a16="http://schemas.microsoft.com/office/drawing/2014/main" id="{14F618F4-86F3-DC95-6CDD-0A9C823A92D4}"/>
              </a:ext>
            </a:extLst>
          </p:cNvPr>
          <p:cNvPicPr>
            <a:picLocks noChangeAspect="1"/>
          </p:cNvPicPr>
          <p:nvPr/>
        </p:nvPicPr>
        <p:blipFill rotWithShape="1">
          <a:blip r:embed="rId9"/>
          <a:srcRect t="780" r="2" b="23561"/>
          <a:stretch/>
        </p:blipFill>
        <p:spPr>
          <a:xfrm>
            <a:off x="7638370" y="1257341"/>
            <a:ext cx="2770068" cy="2798064"/>
          </a:xfrm>
          <a:prstGeom prst="rect">
            <a:avLst/>
          </a:prstGeom>
        </p:spPr>
      </p:pic>
      <p:cxnSp>
        <p:nvCxnSpPr>
          <p:cNvPr id="28" name="Straight Connector 27">
            <a:extLst>
              <a:ext uri="{FF2B5EF4-FFF2-40B4-BE49-F238E27FC236}">
                <a16:creationId xmlns:a16="http://schemas.microsoft.com/office/drawing/2014/main" id="{29310625-7B00-47AC-8816-DB1D867D4CF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64080" y="5518838"/>
            <a:ext cx="786384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76174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F86EA90A-BB8B-56C1-A568-65A402ACA675}"/>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22. Kateri skladatelj je avtor glasbe s tem naslovom?</a:t>
            </a:r>
          </a:p>
        </p:txBody>
      </p:sp>
      <p:pic>
        <p:nvPicPr>
          <p:cNvPr id="4" name="Slika 4" descr="Slika, ki vsebuje besede pica, hrana, skleda, notranji&#10;&#10;Opis je samodejno ustvarjen">
            <a:extLst>
              <a:ext uri="{FF2B5EF4-FFF2-40B4-BE49-F238E27FC236}">
                <a16:creationId xmlns:a16="http://schemas.microsoft.com/office/drawing/2014/main" id="{406712FE-F993-52F8-0746-5A327DE00C58}"/>
              </a:ext>
            </a:extLst>
          </p:cNvPr>
          <p:cNvPicPr>
            <a:picLocks noChangeAspect="1"/>
          </p:cNvPicPr>
          <p:nvPr/>
        </p:nvPicPr>
        <p:blipFill>
          <a:blip r:embed="rId2"/>
          <a:stretch>
            <a:fillRect/>
          </a:stretch>
        </p:blipFill>
        <p:spPr>
          <a:xfrm>
            <a:off x="4590565" y="1715856"/>
            <a:ext cx="4362636" cy="3219198"/>
          </a:xfrm>
          <a:prstGeom prst="rect">
            <a:avLst/>
          </a:prstGeom>
        </p:spPr>
      </p:pic>
    </p:spTree>
    <p:extLst>
      <p:ext uri="{BB962C8B-B14F-4D97-AF65-F5344CB8AC3E}">
        <p14:creationId xmlns:p14="http://schemas.microsoft.com/office/powerpoint/2010/main" val="13370506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987A661F-8FDE-69A1-630D-BF0A4E10A3B7}"/>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23. Kako še drugače imenujemo dvoglavo nadlaktno mišico? </a:t>
            </a:r>
            <a:endParaRPr lang="sl-SI" dirty="0"/>
          </a:p>
        </p:txBody>
      </p:sp>
    </p:spTree>
    <p:extLst>
      <p:ext uri="{BB962C8B-B14F-4D97-AF65-F5344CB8AC3E}">
        <p14:creationId xmlns:p14="http://schemas.microsoft.com/office/powerpoint/2010/main" val="29705050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987A661F-8FDE-69A1-630D-BF0A4E10A3B7}"/>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24. Kaj povezuje spodnje slike?</a:t>
            </a:r>
            <a:endParaRPr lang="sl-SI" dirty="0"/>
          </a:p>
        </p:txBody>
      </p:sp>
      <p:pic>
        <p:nvPicPr>
          <p:cNvPr id="2" name="Slika 3" descr="Slika, ki vsebuje besede rokavica&#10;&#10;Opis je samodejno ustvarjen">
            <a:extLst>
              <a:ext uri="{FF2B5EF4-FFF2-40B4-BE49-F238E27FC236}">
                <a16:creationId xmlns:a16="http://schemas.microsoft.com/office/drawing/2014/main" id="{04930AC0-C969-BC4C-2FAD-79B5B670CD1F}"/>
              </a:ext>
            </a:extLst>
          </p:cNvPr>
          <p:cNvPicPr>
            <a:picLocks noChangeAspect="1"/>
          </p:cNvPicPr>
          <p:nvPr/>
        </p:nvPicPr>
        <p:blipFill>
          <a:blip r:embed="rId2"/>
          <a:stretch>
            <a:fillRect/>
          </a:stretch>
        </p:blipFill>
        <p:spPr>
          <a:xfrm>
            <a:off x="1295400" y="2615293"/>
            <a:ext cx="2743200" cy="2743200"/>
          </a:xfrm>
          <a:prstGeom prst="rect">
            <a:avLst/>
          </a:prstGeom>
        </p:spPr>
      </p:pic>
      <p:pic>
        <p:nvPicPr>
          <p:cNvPr id="4" name="Slika 4" descr="Slika, ki vsebuje besede trava, zunanje, orodje&#10;&#10;Opis je samodejno ustvarjen">
            <a:extLst>
              <a:ext uri="{FF2B5EF4-FFF2-40B4-BE49-F238E27FC236}">
                <a16:creationId xmlns:a16="http://schemas.microsoft.com/office/drawing/2014/main" id="{11C068F2-8BD9-DE28-40F1-597BDF3B23D9}"/>
              </a:ext>
            </a:extLst>
          </p:cNvPr>
          <p:cNvPicPr>
            <a:picLocks noChangeAspect="1"/>
          </p:cNvPicPr>
          <p:nvPr/>
        </p:nvPicPr>
        <p:blipFill>
          <a:blip r:embed="rId3"/>
          <a:stretch>
            <a:fillRect/>
          </a:stretch>
        </p:blipFill>
        <p:spPr>
          <a:xfrm>
            <a:off x="4493079" y="2507038"/>
            <a:ext cx="2743200" cy="2959710"/>
          </a:xfrm>
          <a:prstGeom prst="rect">
            <a:avLst/>
          </a:prstGeom>
        </p:spPr>
      </p:pic>
      <p:pic>
        <p:nvPicPr>
          <p:cNvPr id="5" name="Slika 5" descr="Slika, ki vsebuje besede hrana, sendvič, prigrizek&#10;&#10;Opis je samodejno ustvarjen">
            <a:extLst>
              <a:ext uri="{FF2B5EF4-FFF2-40B4-BE49-F238E27FC236}">
                <a16:creationId xmlns:a16="http://schemas.microsoft.com/office/drawing/2014/main" id="{026B5368-9A2C-266A-3B52-96110DF4C990}"/>
              </a:ext>
            </a:extLst>
          </p:cNvPr>
          <p:cNvPicPr>
            <a:picLocks noChangeAspect="1"/>
          </p:cNvPicPr>
          <p:nvPr/>
        </p:nvPicPr>
        <p:blipFill>
          <a:blip r:embed="rId4"/>
          <a:stretch>
            <a:fillRect/>
          </a:stretch>
        </p:blipFill>
        <p:spPr>
          <a:xfrm>
            <a:off x="7690757" y="3089176"/>
            <a:ext cx="3098104" cy="1748832"/>
          </a:xfrm>
          <a:prstGeom prst="rect">
            <a:avLst/>
          </a:prstGeom>
        </p:spPr>
      </p:pic>
    </p:spTree>
    <p:extLst>
      <p:ext uri="{BB962C8B-B14F-4D97-AF65-F5344CB8AC3E}">
        <p14:creationId xmlns:p14="http://schemas.microsoft.com/office/powerpoint/2010/main" val="39078179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987A661F-8FDE-69A1-630D-BF0A4E10A3B7}"/>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25. Katera je najbolj popularna igra, ki  se je lahko leta 1984 igrala samo na Sovjetskem računalniku </a:t>
            </a:r>
            <a:r>
              <a:rPr lang="sl-SI" sz="4800" dirty="0" err="1"/>
              <a:t>Electronika</a:t>
            </a:r>
            <a:r>
              <a:rPr lang="sl-SI" sz="4800" dirty="0"/>
              <a:t> 60?</a:t>
            </a:r>
            <a:endParaRPr lang="sl-SI" dirty="0"/>
          </a:p>
        </p:txBody>
      </p:sp>
    </p:spTree>
    <p:extLst>
      <p:ext uri="{BB962C8B-B14F-4D97-AF65-F5344CB8AC3E}">
        <p14:creationId xmlns:p14="http://schemas.microsoft.com/office/powerpoint/2010/main" val="373162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14DA452C-3511-DDA8-9BE4-FCABA803854A}"/>
              </a:ext>
            </a:extLst>
          </p:cNvPr>
          <p:cNvSpPr txBox="1">
            <a:spLocks/>
          </p:cNvSpPr>
          <p:nvPr/>
        </p:nvSpPr>
        <p:spPr>
          <a:xfrm>
            <a:off x="1295402" y="982132"/>
            <a:ext cx="9601196" cy="4274374"/>
          </a:xfrm>
          <a:prstGeom prst="rect">
            <a:avLst/>
          </a:prstGeom>
        </p:spPr>
        <p:txBody>
          <a:bodyPr lIns="91440" tIns="45720" rIns="91440" bIns="45720" anchor="t">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3. Zapišite ime slovenske nanizanke, ki je bila predvajana med leti 1994 in 1997 in jo je ustvaril in režiral Branko Đurić. V njej je nastopal tudi Jernej Šugman, ki je igral vratarja po imenu Veso, ki je bil kasneje tudi lik v Naši mali kliniki. </a:t>
            </a:r>
          </a:p>
        </p:txBody>
      </p:sp>
    </p:spTree>
    <p:extLst>
      <p:ext uri="{BB962C8B-B14F-4D97-AF65-F5344CB8AC3E}">
        <p14:creationId xmlns:p14="http://schemas.microsoft.com/office/powerpoint/2010/main" val="25728868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9" name="Picture 8">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2" name="Picture 11">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4" name="Straight Connector 13">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19" name="Picture 18">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 name="Rectangle 19">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1" name="Picture 20">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2" name="Picture 21">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 name="Naslov 1">
            <a:extLst>
              <a:ext uri="{FF2B5EF4-FFF2-40B4-BE49-F238E27FC236}">
                <a16:creationId xmlns:a16="http://schemas.microsoft.com/office/drawing/2014/main" id="{987A661F-8FDE-69A1-630D-BF0A4E10A3B7}"/>
              </a:ext>
            </a:extLst>
          </p:cNvPr>
          <p:cNvSpPr txBox="1">
            <a:spLocks/>
          </p:cNvSpPr>
          <p:nvPr/>
        </p:nvSpPr>
        <p:spPr>
          <a:xfrm>
            <a:off x="997528" y="982132"/>
            <a:ext cx="4094017" cy="2823880"/>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US" sz="4800">
                <a:solidFill>
                  <a:srgbClr val="262626"/>
                </a:solidFill>
              </a:rPr>
              <a:t>26. Poimenujte šahovsko potezo na sliki.</a:t>
            </a:r>
          </a:p>
        </p:txBody>
      </p:sp>
      <p:pic>
        <p:nvPicPr>
          <p:cNvPr id="2" name="Slika 3" descr="Slika, ki vsebuje besede besedilo, notranji&#10;&#10;Opis je samodejno ustvarjen">
            <a:extLst>
              <a:ext uri="{FF2B5EF4-FFF2-40B4-BE49-F238E27FC236}">
                <a16:creationId xmlns:a16="http://schemas.microsoft.com/office/drawing/2014/main" id="{669D57D1-026A-F5B2-66AA-FE85150D3541}"/>
              </a:ext>
            </a:extLst>
          </p:cNvPr>
          <p:cNvPicPr>
            <a:picLocks noChangeAspect="1"/>
          </p:cNvPicPr>
          <p:nvPr/>
        </p:nvPicPr>
        <p:blipFill>
          <a:blip r:embed="rId7"/>
          <a:stretch>
            <a:fillRect/>
          </a:stretch>
        </p:blipFill>
        <p:spPr>
          <a:xfrm>
            <a:off x="5700401" y="982131"/>
            <a:ext cx="4906000" cy="4893735"/>
          </a:xfrm>
          <a:prstGeom prst="rect">
            <a:avLst/>
          </a:prstGeom>
          <a:ln w="57150" cmpd="thickThin">
            <a:solidFill>
              <a:srgbClr val="7F7F7F"/>
            </a:solidFill>
            <a:miter lim="800000"/>
          </a:ln>
        </p:spPr>
      </p:pic>
    </p:spTree>
    <p:extLst>
      <p:ext uri="{BB962C8B-B14F-4D97-AF65-F5344CB8AC3E}">
        <p14:creationId xmlns:p14="http://schemas.microsoft.com/office/powerpoint/2010/main" val="4116919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987A661F-8FDE-69A1-630D-BF0A4E10A3B7}"/>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27. Katero podjetje je leta 2015 povzročilo škandal, ko se je odkrilo, da podjetje črpa pitno vodo iz nacionalnega parka v Afriki za prodajo v plastenkah ter s tem povzroča dodatno sušo?</a:t>
            </a:r>
          </a:p>
        </p:txBody>
      </p:sp>
    </p:spTree>
    <p:extLst>
      <p:ext uri="{BB962C8B-B14F-4D97-AF65-F5344CB8AC3E}">
        <p14:creationId xmlns:p14="http://schemas.microsoft.com/office/powerpoint/2010/main" val="16063557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987A661F-8FDE-69A1-630D-BF0A4E10A3B7}"/>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28. Kateri igralec se </a:t>
            </a:r>
            <a:r>
              <a:rPr lang="sl-SI" sz="4800" dirty="0">
                <a:ea typeface="+mj-lt"/>
                <a:cs typeface="+mj-lt"/>
              </a:rPr>
              <a:t>je leta 1955 smrtno</a:t>
            </a:r>
            <a:r>
              <a:rPr lang="sl-SI" sz="4800" dirty="0"/>
              <a:t> ponesrečil v svojem novem avtomobilu </a:t>
            </a:r>
            <a:r>
              <a:rPr lang="sl-SI" sz="4800" dirty="0" err="1"/>
              <a:t>Posche</a:t>
            </a:r>
            <a:r>
              <a:rPr lang="sl-SI" sz="4800" dirty="0"/>
              <a:t> </a:t>
            </a:r>
            <a:r>
              <a:rPr lang="sl-SI" sz="4800" dirty="0" err="1"/>
              <a:t>Sypder</a:t>
            </a:r>
            <a:r>
              <a:rPr lang="sl-SI" sz="4800" dirty="0"/>
              <a:t>, ki je kasneje dobil vzdevek "</a:t>
            </a:r>
            <a:r>
              <a:rPr lang="sl-SI" sz="4800" dirty="0" err="1"/>
              <a:t>The</a:t>
            </a:r>
            <a:r>
              <a:rPr lang="sl-SI" sz="4800" dirty="0"/>
              <a:t> </a:t>
            </a:r>
            <a:r>
              <a:rPr lang="sl-SI" sz="4800" dirty="0" err="1"/>
              <a:t>Little</a:t>
            </a:r>
            <a:r>
              <a:rPr lang="sl-SI" sz="4800" dirty="0"/>
              <a:t> Bastard"?</a:t>
            </a:r>
            <a:endParaRPr lang="sl-SI" dirty="0"/>
          </a:p>
        </p:txBody>
      </p:sp>
    </p:spTree>
    <p:extLst>
      <p:ext uri="{BB962C8B-B14F-4D97-AF65-F5344CB8AC3E}">
        <p14:creationId xmlns:p14="http://schemas.microsoft.com/office/powerpoint/2010/main" val="22578461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987A661F-8FDE-69A1-630D-BF0A4E10A3B7}"/>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29. Katera naprava je bila za namen usmrtitve zadnjič uporabljena leta 1977 v Franciji? Smrtna kazen se je tam obdržala še nekaj let zatem, vendar na drugačen način. </a:t>
            </a:r>
          </a:p>
        </p:txBody>
      </p:sp>
    </p:spTree>
    <p:extLst>
      <p:ext uri="{BB962C8B-B14F-4D97-AF65-F5344CB8AC3E}">
        <p14:creationId xmlns:p14="http://schemas.microsoft.com/office/powerpoint/2010/main" val="405380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987A661F-8FDE-69A1-630D-BF0A4E10A3B7}"/>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30. Poimenujte filme, ki so prikazani z minimalističnimi plakati:</a:t>
            </a:r>
          </a:p>
          <a:p>
            <a:pPr algn="l"/>
            <a:endParaRPr lang="sl-SI" sz="4800" dirty="0"/>
          </a:p>
        </p:txBody>
      </p:sp>
    </p:spTree>
    <p:extLst>
      <p:ext uri="{BB962C8B-B14F-4D97-AF65-F5344CB8AC3E}">
        <p14:creationId xmlns:p14="http://schemas.microsoft.com/office/powerpoint/2010/main" val="12458026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72A3C0A-5679-4677-83C9-EAD97753F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lika 3" descr="Slika, ki vsebuje besede besedilo, zunanje, znak, grafit&#10;&#10;Opis je samodejno ustvarjen">
            <a:extLst>
              <a:ext uri="{FF2B5EF4-FFF2-40B4-BE49-F238E27FC236}">
                <a16:creationId xmlns:a16="http://schemas.microsoft.com/office/drawing/2014/main" id="{34255323-D679-566F-D0D5-5CE164EAB091}"/>
              </a:ext>
            </a:extLst>
          </p:cNvPr>
          <p:cNvPicPr>
            <a:picLocks noChangeAspect="1"/>
          </p:cNvPicPr>
          <p:nvPr/>
        </p:nvPicPr>
        <p:blipFill rotWithShape="1">
          <a:blip r:embed="rId3"/>
          <a:srcRect t="17347" r="-2" b="12512"/>
          <a:stretch/>
        </p:blipFill>
        <p:spPr>
          <a:xfrm>
            <a:off x="804334" y="804334"/>
            <a:ext cx="5051804" cy="5249332"/>
          </a:xfrm>
          <a:prstGeom prst="rect">
            <a:avLst/>
          </a:prstGeom>
          <a:ln w="57150" cmpd="thickThin">
            <a:solidFill>
              <a:srgbClr val="FFFFFF"/>
            </a:solidFill>
            <a:miter lim="800000"/>
          </a:ln>
        </p:spPr>
      </p:pic>
      <p:pic>
        <p:nvPicPr>
          <p:cNvPr id="2" name="Slika 2">
            <a:extLst>
              <a:ext uri="{FF2B5EF4-FFF2-40B4-BE49-F238E27FC236}">
                <a16:creationId xmlns:a16="http://schemas.microsoft.com/office/drawing/2014/main" id="{E8FC5848-803A-2552-7FFA-600CB5EC72EB}"/>
              </a:ext>
            </a:extLst>
          </p:cNvPr>
          <p:cNvPicPr>
            <a:picLocks noChangeAspect="1"/>
          </p:cNvPicPr>
          <p:nvPr/>
        </p:nvPicPr>
        <p:blipFill rotWithShape="1">
          <a:blip r:embed="rId4"/>
          <a:srcRect t="1373" r="1" b="25111"/>
          <a:stretch/>
        </p:blipFill>
        <p:spPr>
          <a:xfrm>
            <a:off x="6335861" y="804334"/>
            <a:ext cx="5051804" cy="5249332"/>
          </a:xfrm>
          <a:prstGeom prst="rect">
            <a:avLst/>
          </a:prstGeom>
          <a:ln w="57150" cmpd="thickThin">
            <a:solidFill>
              <a:srgbClr val="FFFFFF"/>
            </a:solidFill>
            <a:miter lim="800000"/>
          </a:ln>
        </p:spPr>
      </p:pic>
    </p:spTree>
    <p:extLst>
      <p:ext uri="{BB962C8B-B14F-4D97-AF65-F5344CB8AC3E}">
        <p14:creationId xmlns:p14="http://schemas.microsoft.com/office/powerpoint/2010/main" val="11268019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72A3C0A-5679-4677-83C9-EAD97753F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lika 2">
            <a:extLst>
              <a:ext uri="{FF2B5EF4-FFF2-40B4-BE49-F238E27FC236}">
                <a16:creationId xmlns:a16="http://schemas.microsoft.com/office/drawing/2014/main" id="{0C30947B-2866-3D75-6AD2-41EB92C75ECE}"/>
              </a:ext>
            </a:extLst>
          </p:cNvPr>
          <p:cNvPicPr>
            <a:picLocks noChangeAspect="1"/>
          </p:cNvPicPr>
          <p:nvPr/>
        </p:nvPicPr>
        <p:blipFill rotWithShape="1">
          <a:blip r:embed="rId3"/>
          <a:srcRect t="5653" r="-1" b="21090"/>
          <a:stretch/>
        </p:blipFill>
        <p:spPr>
          <a:xfrm>
            <a:off x="804334" y="804334"/>
            <a:ext cx="5051804" cy="5249332"/>
          </a:xfrm>
          <a:prstGeom prst="rect">
            <a:avLst/>
          </a:prstGeom>
          <a:ln w="57150" cmpd="thickThin">
            <a:solidFill>
              <a:srgbClr val="FFFFFF"/>
            </a:solidFill>
            <a:miter lim="800000"/>
          </a:ln>
        </p:spPr>
      </p:pic>
      <p:pic>
        <p:nvPicPr>
          <p:cNvPr id="3" name="Slika 3">
            <a:extLst>
              <a:ext uri="{FF2B5EF4-FFF2-40B4-BE49-F238E27FC236}">
                <a16:creationId xmlns:a16="http://schemas.microsoft.com/office/drawing/2014/main" id="{38C0AB94-9DA8-F297-09FD-12C176FF0A62}"/>
              </a:ext>
            </a:extLst>
          </p:cNvPr>
          <p:cNvPicPr>
            <a:picLocks noChangeAspect="1"/>
          </p:cNvPicPr>
          <p:nvPr/>
        </p:nvPicPr>
        <p:blipFill rotWithShape="1">
          <a:blip r:embed="rId4"/>
          <a:srcRect b="26224"/>
          <a:stretch/>
        </p:blipFill>
        <p:spPr>
          <a:xfrm>
            <a:off x="6335861" y="804334"/>
            <a:ext cx="5051804" cy="5249332"/>
          </a:xfrm>
          <a:prstGeom prst="rect">
            <a:avLst/>
          </a:prstGeom>
          <a:ln w="57150" cmpd="thickThin">
            <a:solidFill>
              <a:srgbClr val="FFFFFF"/>
            </a:solidFill>
            <a:miter lim="800000"/>
          </a:ln>
        </p:spPr>
      </p:pic>
    </p:spTree>
    <p:extLst>
      <p:ext uri="{BB962C8B-B14F-4D97-AF65-F5344CB8AC3E}">
        <p14:creationId xmlns:p14="http://schemas.microsoft.com/office/powerpoint/2010/main" val="11561124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987A661F-8FDE-69A1-630D-BF0A4E10A3B7}"/>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31. Kako po latinsko imenujemo </a:t>
            </a:r>
            <a:r>
              <a:rPr lang="sl-SI" sz="4800" u="sng" dirty="0"/>
              <a:t>mrliško okorelost</a:t>
            </a:r>
            <a:r>
              <a:rPr lang="sl-SI" sz="4800" dirty="0"/>
              <a:t>, to je zakrčenost in otrdelost vseh mišic, ki navadno nastopi v prvih treh urah po smrti? </a:t>
            </a:r>
            <a:endParaRPr lang="sl-SI" dirty="0"/>
          </a:p>
        </p:txBody>
      </p:sp>
    </p:spTree>
    <p:extLst>
      <p:ext uri="{BB962C8B-B14F-4D97-AF65-F5344CB8AC3E}">
        <p14:creationId xmlns:p14="http://schemas.microsoft.com/office/powerpoint/2010/main" val="39401831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987A661F-8FDE-69A1-630D-BF0A4E10A3B7}"/>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32. Katero je največje evropsko pristanišče?</a:t>
            </a:r>
          </a:p>
        </p:txBody>
      </p:sp>
    </p:spTree>
    <p:extLst>
      <p:ext uri="{BB962C8B-B14F-4D97-AF65-F5344CB8AC3E}">
        <p14:creationId xmlns:p14="http://schemas.microsoft.com/office/powerpoint/2010/main" val="30897535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987A661F-8FDE-69A1-630D-BF0A4E10A3B7}"/>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33. Kakšno je bilo prvotno ime mesta  New York? Preimenovalo se je leta 1664, ko so nadzor nad njim prevzeli Britanci, pred tem pa je pripadalo Nizozemski. </a:t>
            </a:r>
          </a:p>
        </p:txBody>
      </p:sp>
    </p:spTree>
    <p:extLst>
      <p:ext uri="{BB962C8B-B14F-4D97-AF65-F5344CB8AC3E}">
        <p14:creationId xmlns:p14="http://schemas.microsoft.com/office/powerpoint/2010/main" val="83019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6821CF4E-D243-D983-F47E-EC82DE224170}"/>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4. Katere nekdanje tekmovalke na tekmovanju </a:t>
            </a:r>
            <a:r>
              <a:rPr lang="sl-SI" sz="4800" i="1" dirty="0"/>
              <a:t>Britanija ima talent</a:t>
            </a:r>
            <a:r>
              <a:rPr lang="sl-SI" sz="4800" dirty="0"/>
              <a:t> se je prijel vzdevek kosmat angel? Na istem tekmovanju je leta 2009 tudi zmagala.</a:t>
            </a:r>
          </a:p>
        </p:txBody>
      </p:sp>
    </p:spTree>
    <p:extLst>
      <p:ext uri="{BB962C8B-B14F-4D97-AF65-F5344CB8AC3E}">
        <p14:creationId xmlns:p14="http://schemas.microsoft.com/office/powerpoint/2010/main" val="26255370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987A661F-8FDE-69A1-630D-BF0A4E10A3B7}"/>
              </a:ext>
            </a:extLst>
          </p:cNvPr>
          <p:cNvSpPr txBox="1">
            <a:spLocks/>
          </p:cNvSpPr>
          <p:nvPr/>
        </p:nvSpPr>
        <p:spPr>
          <a:xfrm>
            <a:off x="1295402" y="982132"/>
            <a:ext cx="9601196" cy="4274374"/>
          </a:xfrm>
          <a:prstGeom prst="rect">
            <a:avLst/>
          </a:prstGeom>
        </p:spPr>
        <p:txBody>
          <a:bodyPr lIns="91440" tIns="45720" rIns="91440" bIns="45720" anchor="t">
            <a:normAutofit fontScale="9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34. Košarkaš Kobe </a:t>
            </a:r>
            <a:r>
              <a:rPr lang="sl-SI" sz="4800" dirty="0" err="1"/>
              <a:t>Bryant</a:t>
            </a:r>
            <a:r>
              <a:rPr lang="sl-SI" sz="4800" dirty="0"/>
              <a:t> je v svoji NBA karieri na dresu nosil samo dve številki. Ena je enaka številu sekund, ki jih ima ekipa na voljo za napad, druga pa je enaka številu sekund, ki jih ima ekipa na voljo, da prenese žogo čez polovico igrišča. Zapišite številki.</a:t>
            </a:r>
          </a:p>
        </p:txBody>
      </p:sp>
    </p:spTree>
    <p:extLst>
      <p:ext uri="{BB962C8B-B14F-4D97-AF65-F5344CB8AC3E}">
        <p14:creationId xmlns:p14="http://schemas.microsoft.com/office/powerpoint/2010/main" val="28898160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987A661F-8FDE-69A1-630D-BF0A4E10A3B7}"/>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35. Po kateri igri za </a:t>
            </a:r>
            <a:r>
              <a:rPr lang="sl-SI" sz="4800" dirty="0" err="1"/>
              <a:t>PlayStation</a:t>
            </a:r>
            <a:r>
              <a:rPr lang="sl-SI" sz="4800" dirty="0"/>
              <a:t> je bila lani posneta serija z enakim naslovom, v kateri </a:t>
            </a:r>
            <a:r>
              <a:rPr lang="sl-SI" sz="4800" dirty="0" err="1"/>
              <a:t>Pedro</a:t>
            </a:r>
            <a:r>
              <a:rPr lang="sl-SI" sz="4800" dirty="0"/>
              <a:t> Pascal igra tihotapca z imenom Joel?</a:t>
            </a:r>
            <a:endParaRPr lang="sl-SI" dirty="0"/>
          </a:p>
        </p:txBody>
      </p:sp>
    </p:spTree>
    <p:extLst>
      <p:ext uri="{BB962C8B-B14F-4D97-AF65-F5344CB8AC3E}">
        <p14:creationId xmlns:p14="http://schemas.microsoft.com/office/powerpoint/2010/main" val="3045823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9" name="Picture 8">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2" name="Picture 11">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4" name="Straight Connector 13">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6" name="Rectangle 15">
            <a:extLst>
              <a:ext uri="{FF2B5EF4-FFF2-40B4-BE49-F238E27FC236}">
                <a16:creationId xmlns:a16="http://schemas.microsoft.com/office/drawing/2014/main" id="{572F6A24-139E-4EB5-86D2-431F42EF8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3963AE85-BE5D-4975-BACF-DDDCC9C2AC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9" name="Picture 18">
              <a:extLst>
                <a:ext uri="{FF2B5EF4-FFF2-40B4-BE49-F238E27FC236}">
                  <a16:creationId xmlns:a16="http://schemas.microsoft.com/office/drawing/2014/main" id="{1E7751F0-16BF-4A9D-B778-5D46B92B447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 name="Rectangle 19">
              <a:extLst>
                <a:ext uri="{FF2B5EF4-FFF2-40B4-BE49-F238E27FC236}">
                  <a16:creationId xmlns:a16="http://schemas.microsoft.com/office/drawing/2014/main" id="{1D755924-121A-47AA-8613-995D4108BC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1" name="Picture 20">
              <a:extLst>
                <a:ext uri="{FF2B5EF4-FFF2-40B4-BE49-F238E27FC236}">
                  <a16:creationId xmlns:a16="http://schemas.microsoft.com/office/drawing/2014/main" id="{B4D2AFDA-19BE-4455-830E-1541E5D7BAE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2" name="Picture 21">
              <a:extLst>
                <a:ext uri="{FF2B5EF4-FFF2-40B4-BE49-F238E27FC236}">
                  <a16:creationId xmlns:a16="http://schemas.microsoft.com/office/drawing/2014/main" id="{0FB15EBF-E414-4E00-87E7-700A78A60F6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4" name="Rectangle 23">
            <a:extLst>
              <a:ext uri="{FF2B5EF4-FFF2-40B4-BE49-F238E27FC236}">
                <a16:creationId xmlns:a16="http://schemas.microsoft.com/office/drawing/2014/main" id="{C9DA5B05-DD14-4860-AC45-02A8D2EE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lika 3" descr="Slika, ki vsebuje besede plovilo, steklenica&#10;&#10;Opis je samodejno ustvarjen">
            <a:extLst>
              <a:ext uri="{FF2B5EF4-FFF2-40B4-BE49-F238E27FC236}">
                <a16:creationId xmlns:a16="http://schemas.microsoft.com/office/drawing/2014/main" id="{6070872C-03CC-AF17-6FDB-08797F5EDC0E}"/>
              </a:ext>
            </a:extLst>
          </p:cNvPr>
          <p:cNvPicPr>
            <a:picLocks noChangeAspect="1"/>
          </p:cNvPicPr>
          <p:nvPr/>
        </p:nvPicPr>
        <p:blipFill rotWithShape="1">
          <a:blip r:embed="rId5"/>
          <a:srcRect t="465"/>
          <a:stretch/>
        </p:blipFill>
        <p:spPr>
          <a:xfrm>
            <a:off x="1412683" y="1410208"/>
            <a:ext cx="3876801" cy="3858780"/>
          </a:xfrm>
          <a:prstGeom prst="rect">
            <a:avLst/>
          </a:prstGeom>
        </p:spPr>
      </p:pic>
      <p:cxnSp>
        <p:nvCxnSpPr>
          <p:cNvPr id="26" name="Straight Connector 25">
            <a:extLst>
              <a:ext uri="{FF2B5EF4-FFF2-40B4-BE49-F238E27FC236}">
                <a16:creationId xmlns:a16="http://schemas.microsoft.com/office/drawing/2014/main" id="{36BE37AC-AD36-4C42-9B8C-C5500F4E7C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Naslov 1">
            <a:extLst>
              <a:ext uri="{FF2B5EF4-FFF2-40B4-BE49-F238E27FC236}">
                <a16:creationId xmlns:a16="http://schemas.microsoft.com/office/drawing/2014/main" id="{987A661F-8FDE-69A1-630D-BF0A4E10A3B7}"/>
              </a:ext>
            </a:extLst>
          </p:cNvPr>
          <p:cNvSpPr txBox="1">
            <a:spLocks/>
          </p:cNvSpPr>
          <p:nvPr/>
        </p:nvSpPr>
        <p:spPr>
          <a:xfrm>
            <a:off x="6094412" y="2410796"/>
            <a:ext cx="4802184" cy="3465072"/>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spcBef>
                <a:spcPct val="20000"/>
              </a:spcBef>
              <a:spcAft>
                <a:spcPts val="600"/>
              </a:spcAft>
              <a:buClr>
                <a:schemeClr val="accent1"/>
              </a:buClr>
              <a:buSzPct val="115000"/>
            </a:pPr>
            <a:r>
              <a:rPr lang="en-US" sz="3600" dirty="0">
                <a:latin typeface="+mn-lt"/>
                <a:ea typeface="+mn-ea"/>
                <a:cs typeface="+mn-cs"/>
              </a:rPr>
              <a:t>36. </a:t>
            </a:r>
            <a:r>
              <a:rPr lang="en-US" sz="3600" dirty="0" err="1">
                <a:latin typeface="+mn-lt"/>
                <a:ea typeface="+mn-ea"/>
                <a:cs typeface="+mn-cs"/>
              </a:rPr>
              <a:t>Zapišite</a:t>
            </a:r>
            <a:r>
              <a:rPr lang="en-US" sz="3600" dirty="0">
                <a:latin typeface="+mn-lt"/>
                <a:ea typeface="+mn-ea"/>
                <a:cs typeface="+mn-cs"/>
              </a:rPr>
              <a:t> </a:t>
            </a:r>
            <a:r>
              <a:rPr lang="en-US" sz="3600" dirty="0" err="1">
                <a:latin typeface="+mn-lt"/>
                <a:ea typeface="+mn-ea"/>
                <a:cs typeface="+mn-cs"/>
              </a:rPr>
              <a:t>ime</a:t>
            </a:r>
            <a:r>
              <a:rPr lang="en-US" sz="3600" dirty="0">
                <a:latin typeface="+mn-lt"/>
                <a:ea typeface="+mn-ea"/>
                <a:cs typeface="+mn-cs"/>
              </a:rPr>
              <a:t> </a:t>
            </a:r>
            <a:r>
              <a:rPr lang="en-US" sz="3600" dirty="0" err="1">
                <a:latin typeface="+mn-lt"/>
                <a:ea typeface="+mn-ea"/>
                <a:cs typeface="+mn-cs"/>
              </a:rPr>
              <a:t>široke</a:t>
            </a:r>
            <a:r>
              <a:rPr lang="en-US" sz="3600" dirty="0">
                <a:latin typeface="+mn-lt"/>
                <a:ea typeface="+mn-ea"/>
                <a:cs typeface="+mn-cs"/>
              </a:rPr>
              <a:t> </a:t>
            </a:r>
            <a:r>
              <a:rPr lang="en-US" sz="3600" dirty="0" err="1">
                <a:latin typeface="+mn-lt"/>
                <a:ea typeface="+mn-ea"/>
                <a:cs typeface="+mn-cs"/>
              </a:rPr>
              <a:t>bučke</a:t>
            </a:r>
            <a:r>
              <a:rPr lang="en-US" sz="3600" dirty="0">
                <a:latin typeface="+mn-lt"/>
                <a:ea typeface="+mn-ea"/>
                <a:cs typeface="+mn-cs"/>
              </a:rPr>
              <a:t> z </a:t>
            </a:r>
            <a:r>
              <a:rPr lang="en-US" sz="3600" dirty="0" err="1">
                <a:latin typeface="+mn-lt"/>
                <a:ea typeface="+mn-ea"/>
                <a:cs typeface="+mn-cs"/>
              </a:rPr>
              <a:t>ravnim</a:t>
            </a:r>
            <a:r>
              <a:rPr lang="en-US" sz="3600" dirty="0">
                <a:latin typeface="+mn-lt"/>
                <a:ea typeface="+mn-ea"/>
                <a:cs typeface="+mn-cs"/>
              </a:rPr>
              <a:t> </a:t>
            </a:r>
            <a:r>
              <a:rPr lang="en-US" sz="3600" dirty="0" err="1">
                <a:latin typeface="+mn-lt"/>
                <a:ea typeface="+mn-ea"/>
                <a:cs typeface="+mn-cs"/>
              </a:rPr>
              <a:t>dnom</a:t>
            </a:r>
            <a:r>
              <a:rPr lang="en-US" sz="3600" dirty="0">
                <a:latin typeface="+mn-lt"/>
                <a:ea typeface="+mn-ea"/>
                <a:cs typeface="+mn-cs"/>
              </a:rPr>
              <a:t>, </a:t>
            </a:r>
            <a:r>
              <a:rPr lang="en-US" sz="3600" dirty="0" err="1">
                <a:latin typeface="+mn-lt"/>
                <a:ea typeface="+mn-ea"/>
                <a:cs typeface="+mn-cs"/>
              </a:rPr>
              <a:t>stožčastim</a:t>
            </a:r>
            <a:r>
              <a:rPr lang="en-US" sz="3600" dirty="0">
                <a:latin typeface="+mn-lt"/>
                <a:ea typeface="+mn-ea"/>
                <a:cs typeface="+mn-cs"/>
              </a:rPr>
              <a:t> </a:t>
            </a:r>
            <a:r>
              <a:rPr lang="en-US" sz="3600" dirty="0" err="1">
                <a:latin typeface="+mn-lt"/>
                <a:ea typeface="+mn-ea"/>
                <a:cs typeface="+mn-cs"/>
              </a:rPr>
              <a:t>trupom</a:t>
            </a:r>
            <a:r>
              <a:rPr lang="en-US" sz="3600" dirty="0">
                <a:latin typeface="+mn-lt"/>
                <a:ea typeface="+mn-ea"/>
                <a:cs typeface="+mn-cs"/>
              </a:rPr>
              <a:t> in </a:t>
            </a:r>
            <a:r>
              <a:rPr lang="en-US" sz="3600" dirty="0" err="1">
                <a:latin typeface="+mn-lt"/>
                <a:ea typeface="+mn-ea"/>
                <a:cs typeface="+mn-cs"/>
              </a:rPr>
              <a:t>valjastim</a:t>
            </a:r>
            <a:r>
              <a:rPr lang="en-US" sz="3600" dirty="0">
                <a:latin typeface="+mn-lt"/>
                <a:ea typeface="+mn-ea"/>
                <a:cs typeface="+mn-cs"/>
              </a:rPr>
              <a:t> </a:t>
            </a:r>
            <a:r>
              <a:rPr lang="en-US" sz="3600" dirty="0" err="1">
                <a:latin typeface="+mn-lt"/>
                <a:ea typeface="+mn-ea"/>
                <a:cs typeface="+mn-cs"/>
              </a:rPr>
              <a:t>vratom</a:t>
            </a:r>
            <a:r>
              <a:rPr lang="en-US" sz="3600" dirty="0">
                <a:latin typeface="+mn-lt"/>
                <a:ea typeface="+mn-ea"/>
                <a:cs typeface="+mn-cs"/>
              </a:rPr>
              <a:t>, ki je del </a:t>
            </a:r>
            <a:r>
              <a:rPr lang="en-US" sz="3600" dirty="0" err="1">
                <a:latin typeface="+mn-lt"/>
                <a:ea typeface="+mn-ea"/>
                <a:cs typeface="+mn-cs"/>
              </a:rPr>
              <a:t>laboratorijske</a:t>
            </a:r>
            <a:r>
              <a:rPr lang="en-US" sz="3600" dirty="0">
                <a:latin typeface="+mn-lt"/>
                <a:ea typeface="+mn-ea"/>
                <a:cs typeface="+mn-cs"/>
              </a:rPr>
              <a:t> </a:t>
            </a:r>
            <a:r>
              <a:rPr lang="en-US" sz="3600" dirty="0" err="1">
                <a:latin typeface="+mn-lt"/>
                <a:ea typeface="+mn-ea"/>
                <a:cs typeface="+mn-cs"/>
              </a:rPr>
              <a:t>opreme</a:t>
            </a:r>
            <a:r>
              <a:rPr lang="en-US" sz="3600" dirty="0">
                <a:latin typeface="+mn-lt"/>
                <a:ea typeface="+mn-ea"/>
                <a:cs typeface="+mn-cs"/>
              </a:rPr>
              <a:t>, ki se </a:t>
            </a:r>
            <a:r>
              <a:rPr lang="en-US" sz="3600" dirty="0" err="1">
                <a:latin typeface="+mn-lt"/>
                <a:ea typeface="+mn-ea"/>
                <a:cs typeface="+mn-cs"/>
              </a:rPr>
              <a:t>uporablja</a:t>
            </a:r>
            <a:r>
              <a:rPr lang="en-US" sz="3600" dirty="0">
                <a:latin typeface="+mn-lt"/>
                <a:ea typeface="+mn-ea"/>
                <a:cs typeface="+mn-cs"/>
              </a:rPr>
              <a:t> </a:t>
            </a:r>
            <a:r>
              <a:rPr lang="en-US" sz="3600" dirty="0" err="1">
                <a:latin typeface="+mn-lt"/>
                <a:ea typeface="+mn-ea"/>
                <a:cs typeface="+mn-cs"/>
              </a:rPr>
              <a:t>predvsem</a:t>
            </a:r>
            <a:r>
              <a:rPr lang="en-US" sz="3600" dirty="0">
                <a:latin typeface="+mn-lt"/>
                <a:ea typeface="+mn-ea"/>
                <a:cs typeface="+mn-cs"/>
              </a:rPr>
              <a:t> v </a:t>
            </a:r>
            <a:r>
              <a:rPr lang="en-US" sz="3600" dirty="0" err="1">
                <a:latin typeface="+mn-lt"/>
                <a:ea typeface="+mn-ea"/>
                <a:cs typeface="+mn-cs"/>
              </a:rPr>
              <a:t>kemiji</a:t>
            </a:r>
            <a:r>
              <a:rPr lang="en-US" sz="3600" dirty="0">
                <a:latin typeface="+mn-lt"/>
                <a:ea typeface="+mn-ea"/>
                <a:cs typeface="+mn-cs"/>
              </a:rPr>
              <a:t>. </a:t>
            </a:r>
            <a:endParaRPr lang="sl-SI">
              <a:ea typeface="+mn-ea"/>
              <a:cs typeface="+mn-cs"/>
            </a:endParaRPr>
          </a:p>
        </p:txBody>
      </p:sp>
    </p:spTree>
    <p:extLst>
      <p:ext uri="{BB962C8B-B14F-4D97-AF65-F5344CB8AC3E}">
        <p14:creationId xmlns:p14="http://schemas.microsoft.com/office/powerpoint/2010/main" val="30034122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987A661F-8FDE-69A1-630D-BF0A4E10A3B7}"/>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37. Za Slovenijo skupina Joker Out poje pesem </a:t>
            </a:r>
            <a:r>
              <a:rPr lang="sl-SI" sz="4800" dirty="0" err="1"/>
              <a:t>Carpe</a:t>
            </a:r>
            <a:r>
              <a:rPr lang="sl-SI" sz="4800" dirty="0"/>
              <a:t> </a:t>
            </a:r>
            <a:r>
              <a:rPr lang="sl-SI" sz="4800" dirty="0" err="1"/>
              <a:t>diem</a:t>
            </a:r>
            <a:r>
              <a:rPr lang="sl-SI" sz="4800" dirty="0"/>
              <a:t>, za Hrvaško pa skupina Let 3 poje pesem z naslovom: </a:t>
            </a:r>
            <a:endParaRPr lang="sl-SI" dirty="0"/>
          </a:p>
        </p:txBody>
      </p:sp>
    </p:spTree>
    <p:extLst>
      <p:ext uri="{BB962C8B-B14F-4D97-AF65-F5344CB8AC3E}">
        <p14:creationId xmlns:p14="http://schemas.microsoft.com/office/powerpoint/2010/main" val="31116128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987A661F-8FDE-69A1-630D-BF0A4E10A3B7}"/>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38. Za upodobitev čigavega pogreba je v biografskem filmu iz leta 1982 nastopilo kar 300000 statistov? Ta scena drži rekord za največjo uporabo statistov in za največji upodobljen pogreb v filmu. </a:t>
            </a:r>
            <a:endParaRPr lang="sl-SI" sz="4800"/>
          </a:p>
        </p:txBody>
      </p:sp>
    </p:spTree>
    <p:extLst>
      <p:ext uri="{BB962C8B-B14F-4D97-AF65-F5344CB8AC3E}">
        <p14:creationId xmlns:p14="http://schemas.microsoft.com/office/powerpoint/2010/main" val="16921891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987A661F-8FDE-69A1-630D-BF0A4E10A3B7}"/>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39. Kip katerega nekdanjega</a:t>
            </a:r>
            <a:endParaRPr lang="sl-SI" dirty="0"/>
          </a:p>
          <a:p>
            <a:pPr algn="l"/>
            <a:r>
              <a:rPr lang="sl-SI" sz="4800" dirty="0"/>
              <a:t>groznega carja je na sliki?</a:t>
            </a:r>
            <a:endParaRPr lang="sl-SI"/>
          </a:p>
        </p:txBody>
      </p:sp>
      <p:pic>
        <p:nvPicPr>
          <p:cNvPr id="2" name="Slika 3" descr="Slika, ki vsebuje besede besedilo, oseba, moški, notranji&#10;&#10;Opis je samodejno ustvarjen">
            <a:extLst>
              <a:ext uri="{FF2B5EF4-FFF2-40B4-BE49-F238E27FC236}">
                <a16:creationId xmlns:a16="http://schemas.microsoft.com/office/drawing/2014/main" id="{745C4BFA-5CA9-CD2B-0118-52975DF42C27}"/>
              </a:ext>
            </a:extLst>
          </p:cNvPr>
          <p:cNvPicPr>
            <a:picLocks noChangeAspect="1"/>
          </p:cNvPicPr>
          <p:nvPr/>
        </p:nvPicPr>
        <p:blipFill>
          <a:blip r:embed="rId2"/>
          <a:stretch>
            <a:fillRect/>
          </a:stretch>
        </p:blipFill>
        <p:spPr>
          <a:xfrm>
            <a:off x="8148181" y="984473"/>
            <a:ext cx="3275555" cy="4774231"/>
          </a:xfrm>
          <a:prstGeom prst="rect">
            <a:avLst/>
          </a:prstGeom>
        </p:spPr>
      </p:pic>
    </p:spTree>
    <p:extLst>
      <p:ext uri="{BB962C8B-B14F-4D97-AF65-F5344CB8AC3E}">
        <p14:creationId xmlns:p14="http://schemas.microsoft.com/office/powerpoint/2010/main" val="16400375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987A661F-8FDE-69A1-630D-BF0A4E10A3B7}"/>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40. Zapišite četverico, ki je 26.2.2023 osvojila prvo medaljo za Slovenijo v nordijskih disciplinah na domačem svetovnem prvenstvu. </a:t>
            </a:r>
          </a:p>
        </p:txBody>
      </p:sp>
    </p:spTree>
    <p:extLst>
      <p:ext uri="{BB962C8B-B14F-4D97-AF65-F5344CB8AC3E}">
        <p14:creationId xmlns:p14="http://schemas.microsoft.com/office/powerpoint/2010/main" val="42789946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0413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FFFC97A-0E02-E076-2DF1-C155C9C2629C}"/>
              </a:ext>
            </a:extLst>
          </p:cNvPr>
          <p:cNvSpPr>
            <a:spLocks noGrp="1"/>
          </p:cNvSpPr>
          <p:nvPr>
            <p:ph type="title"/>
          </p:nvPr>
        </p:nvSpPr>
        <p:spPr/>
        <p:txBody>
          <a:bodyPr/>
          <a:lstStyle/>
          <a:p>
            <a:r>
              <a:rPr lang="sl-SI" dirty="0"/>
              <a:t>ODGOVORI 2. DEL</a:t>
            </a:r>
          </a:p>
        </p:txBody>
      </p:sp>
    </p:spTree>
    <p:extLst>
      <p:ext uri="{BB962C8B-B14F-4D97-AF65-F5344CB8AC3E}">
        <p14:creationId xmlns:p14="http://schemas.microsoft.com/office/powerpoint/2010/main" val="29758807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00ED58B-CEC5-4786-807F-E4D0A90B90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1" name="Picture 10">
              <a:extLst>
                <a:ext uri="{FF2B5EF4-FFF2-40B4-BE49-F238E27FC236}">
                  <a16:creationId xmlns:a16="http://schemas.microsoft.com/office/drawing/2014/main" id="{12727E8B-B76E-44AE-BA84-72E67FFFFB3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id="{1B4D4A5E-A361-484B-BA87-71470F0CEB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id="{65B2E45B-3291-4196-85CD-8C21E267453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4" name="Picture 13">
              <a:extLst>
                <a:ext uri="{FF2B5EF4-FFF2-40B4-BE49-F238E27FC236}">
                  <a16:creationId xmlns:a16="http://schemas.microsoft.com/office/drawing/2014/main" id="{7845E1EB-926E-47C1-8FEA-136188263C3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6" name="Straight Connector 15">
            <a:extLst>
              <a:ext uri="{FF2B5EF4-FFF2-40B4-BE49-F238E27FC236}">
                <a16:creationId xmlns:a16="http://schemas.microsoft.com/office/drawing/2014/main" id="{FE334D75-621B-40C8-8B6E-F7444F8C0F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8" name="Rectangle 17">
            <a:extLst>
              <a:ext uri="{FF2B5EF4-FFF2-40B4-BE49-F238E27FC236}">
                <a16:creationId xmlns:a16="http://schemas.microsoft.com/office/drawing/2014/main" id="{D652EAB3-B5F2-4AA3-B954-26F38AC67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BAD2BE7F-3E20-4AC6-9CFC-41A82B7E7D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21" name="Picture 20">
              <a:extLst>
                <a:ext uri="{FF2B5EF4-FFF2-40B4-BE49-F238E27FC236}">
                  <a16:creationId xmlns:a16="http://schemas.microsoft.com/office/drawing/2014/main" id="{E94A0178-54EB-4B40-B93C-A245846BFA6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2" name="Rectangle 21">
              <a:extLst>
                <a:ext uri="{FF2B5EF4-FFF2-40B4-BE49-F238E27FC236}">
                  <a16:creationId xmlns:a16="http://schemas.microsoft.com/office/drawing/2014/main" id="{13A2EFE7-A922-4226-AC11-93A972454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3" name="Picture 22">
              <a:extLst>
                <a:ext uri="{FF2B5EF4-FFF2-40B4-BE49-F238E27FC236}">
                  <a16:creationId xmlns:a16="http://schemas.microsoft.com/office/drawing/2014/main" id="{8A7A2BEF-6AFB-4298-A452-DF55BF33EED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4" name="Picture 23">
              <a:extLst>
                <a:ext uri="{FF2B5EF4-FFF2-40B4-BE49-F238E27FC236}">
                  <a16:creationId xmlns:a16="http://schemas.microsoft.com/office/drawing/2014/main" id="{AFDE7160-F7DE-40BE-8AF0-1A6CE69E61E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 name="Naslov 1">
            <a:extLst>
              <a:ext uri="{FF2B5EF4-FFF2-40B4-BE49-F238E27FC236}">
                <a16:creationId xmlns:a16="http://schemas.microsoft.com/office/drawing/2014/main" id="{75644A87-E0D9-BEDA-F316-C49737F322B6}"/>
              </a:ext>
            </a:extLst>
          </p:cNvPr>
          <p:cNvSpPr txBox="1">
            <a:spLocks/>
          </p:cNvSpPr>
          <p:nvPr/>
        </p:nvSpPr>
        <p:spPr>
          <a:xfrm>
            <a:off x="1102619" y="4404852"/>
            <a:ext cx="9989677" cy="1054745"/>
          </a:xfrm>
          <a:prstGeom prst="rect">
            <a:avLst/>
          </a:prstGeom>
        </p:spPr>
        <p:txBody>
          <a:bodyPr vert="horz" lIns="91440" tIns="45720" rIns="91440" bIns="45720" rtlCol="0" anchor="b">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Aft>
                <a:spcPts val="600"/>
              </a:spcAft>
            </a:pPr>
            <a:r>
              <a:rPr lang="en-US" sz="4000" kern="1200" cap="none" dirty="0">
                <a:ln w="3175" cmpd="sng">
                  <a:noFill/>
                </a:ln>
                <a:effectLst/>
                <a:latin typeface="+mj-lt"/>
                <a:ea typeface="+mj-ea"/>
                <a:cs typeface="+mj-cs"/>
              </a:rPr>
              <a:t>21. Katera bolezen oziroma nevrološka </a:t>
            </a:r>
            <a:r>
              <a:rPr lang="en-US" sz="4000" kern="1200" cap="none" dirty="0" err="1">
                <a:ln w="3175" cmpd="sng">
                  <a:noFill/>
                </a:ln>
                <a:effectLst/>
                <a:latin typeface="+mj-lt"/>
                <a:ea typeface="+mj-ea"/>
                <a:cs typeface="+mj-cs"/>
              </a:rPr>
              <a:t>motnja</a:t>
            </a:r>
            <a:r>
              <a:rPr lang="en-US" sz="4000" kern="1200" cap="none" dirty="0">
                <a:ln w="3175" cmpd="sng">
                  <a:noFill/>
                </a:ln>
                <a:effectLst/>
                <a:latin typeface="+mj-lt"/>
                <a:ea typeface="+mj-ea"/>
                <a:cs typeface="+mj-cs"/>
              </a:rPr>
              <a:t> je </a:t>
            </a:r>
            <a:r>
              <a:rPr lang="en-US" sz="4000" kern="1200" cap="none" dirty="0" err="1">
                <a:ln w="3175" cmpd="sng">
                  <a:noFill/>
                </a:ln>
                <a:effectLst/>
                <a:latin typeface="+mj-lt"/>
                <a:ea typeface="+mj-ea"/>
                <a:cs typeface="+mj-cs"/>
              </a:rPr>
              <a:t>skupna</a:t>
            </a:r>
            <a:r>
              <a:rPr lang="en-US" sz="4000" kern="1200" cap="none" dirty="0">
                <a:ln w="3175" cmpd="sng">
                  <a:noFill/>
                </a:ln>
                <a:effectLst/>
                <a:latin typeface="+mj-lt"/>
                <a:ea typeface="+mj-ea"/>
                <a:cs typeface="+mj-cs"/>
              </a:rPr>
              <a:t> </a:t>
            </a:r>
            <a:r>
              <a:rPr lang="en-US" sz="4000" dirty="0" err="1"/>
              <a:t>tem</a:t>
            </a:r>
            <a:r>
              <a:rPr lang="en-US" sz="4000" kern="1200" cap="none" dirty="0">
                <a:ln w="3175" cmpd="sng">
                  <a:noFill/>
                </a:ln>
                <a:effectLst/>
                <a:latin typeface="+mj-lt"/>
                <a:ea typeface="+mj-ea"/>
                <a:cs typeface="+mj-cs"/>
              </a:rPr>
              <a:t> </a:t>
            </a:r>
            <a:r>
              <a:rPr lang="en-US" sz="4000" kern="1200" cap="none" dirty="0" err="1">
                <a:ln w="3175" cmpd="sng">
                  <a:noFill/>
                </a:ln>
                <a:effectLst/>
                <a:latin typeface="+mj-lt"/>
                <a:ea typeface="+mj-ea"/>
                <a:cs typeface="+mj-cs"/>
              </a:rPr>
              <a:t>znanim</a:t>
            </a:r>
            <a:r>
              <a:rPr lang="en-US" sz="4000" kern="1200" cap="none" dirty="0">
                <a:ln w="3175" cmpd="sng">
                  <a:noFill/>
                </a:ln>
                <a:effectLst/>
                <a:latin typeface="+mj-lt"/>
                <a:ea typeface="+mj-ea"/>
                <a:cs typeface="+mj-cs"/>
              </a:rPr>
              <a:t> </a:t>
            </a:r>
            <a:r>
              <a:rPr lang="en-US" sz="4000" kern="1200" cap="none" dirty="0" err="1">
                <a:ln w="3175" cmpd="sng">
                  <a:noFill/>
                </a:ln>
                <a:effectLst/>
                <a:latin typeface="+mj-lt"/>
                <a:ea typeface="+mj-ea"/>
                <a:cs typeface="+mj-cs"/>
              </a:rPr>
              <a:t>osebam</a:t>
            </a:r>
            <a:r>
              <a:rPr lang="en-US" sz="4000" kern="1200" cap="none" dirty="0">
                <a:ln w="3175" cmpd="sng">
                  <a:noFill/>
                </a:ln>
                <a:effectLst/>
                <a:latin typeface="+mj-lt"/>
                <a:ea typeface="+mj-ea"/>
                <a:cs typeface="+mj-cs"/>
              </a:rPr>
              <a:t>? </a:t>
            </a:r>
          </a:p>
        </p:txBody>
      </p:sp>
      <p:sp>
        <p:nvSpPr>
          <p:cNvPr id="26" name="Rectangle 25">
            <a:extLst>
              <a:ext uri="{FF2B5EF4-FFF2-40B4-BE49-F238E27FC236}">
                <a16:creationId xmlns:a16="http://schemas.microsoft.com/office/drawing/2014/main" id="{C300DC63-2D52-4801-A37C-086809168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1086" y="1092200"/>
            <a:ext cx="8962768"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lika 4" descr="Slika, ki vsebuje besede lasni vstavek&#10;&#10;Opis je samodejno ustvarjen">
            <a:extLst>
              <a:ext uri="{FF2B5EF4-FFF2-40B4-BE49-F238E27FC236}">
                <a16:creationId xmlns:a16="http://schemas.microsoft.com/office/drawing/2014/main" id="{7489F547-E87F-1887-DFDF-D5EF6E40C384}"/>
              </a:ext>
            </a:extLst>
          </p:cNvPr>
          <p:cNvPicPr>
            <a:picLocks noChangeAspect="1"/>
          </p:cNvPicPr>
          <p:nvPr/>
        </p:nvPicPr>
        <p:blipFill rotWithShape="1">
          <a:blip r:embed="rId7"/>
          <a:srcRect t="11858" r="1" b="17807"/>
          <a:stretch/>
        </p:blipFill>
        <p:spPr>
          <a:xfrm>
            <a:off x="1776503" y="1257341"/>
            <a:ext cx="2765517" cy="2798064"/>
          </a:xfrm>
          <a:prstGeom prst="rect">
            <a:avLst/>
          </a:prstGeom>
        </p:spPr>
      </p:pic>
      <p:pic>
        <p:nvPicPr>
          <p:cNvPr id="2" name="Slika 3" descr="Slika, ki vsebuje besede moški, oseba, kravata, nošenje&#10;&#10;Opis je samodejno ustvarjen">
            <a:extLst>
              <a:ext uri="{FF2B5EF4-FFF2-40B4-BE49-F238E27FC236}">
                <a16:creationId xmlns:a16="http://schemas.microsoft.com/office/drawing/2014/main" id="{3661E481-F7ED-F6C4-C8EA-D072ED6B0464}"/>
              </a:ext>
            </a:extLst>
          </p:cNvPr>
          <p:cNvPicPr>
            <a:picLocks noChangeAspect="1"/>
          </p:cNvPicPr>
          <p:nvPr/>
        </p:nvPicPr>
        <p:blipFill rotWithShape="1">
          <a:blip r:embed="rId8"/>
          <a:srcRect t="6957" r="2" b="17384"/>
          <a:stretch/>
        </p:blipFill>
        <p:spPr>
          <a:xfrm>
            <a:off x="4705162" y="1257342"/>
            <a:ext cx="2770067" cy="2798064"/>
          </a:xfrm>
          <a:prstGeom prst="rect">
            <a:avLst/>
          </a:prstGeom>
        </p:spPr>
      </p:pic>
      <p:pic>
        <p:nvPicPr>
          <p:cNvPr id="5" name="Slika 5" descr="Slika, ki vsebuje besede oseba&#10;&#10;Opis je samodejno ustvarjen">
            <a:extLst>
              <a:ext uri="{FF2B5EF4-FFF2-40B4-BE49-F238E27FC236}">
                <a16:creationId xmlns:a16="http://schemas.microsoft.com/office/drawing/2014/main" id="{14F618F4-86F3-DC95-6CDD-0A9C823A92D4}"/>
              </a:ext>
            </a:extLst>
          </p:cNvPr>
          <p:cNvPicPr>
            <a:picLocks noChangeAspect="1"/>
          </p:cNvPicPr>
          <p:nvPr/>
        </p:nvPicPr>
        <p:blipFill rotWithShape="1">
          <a:blip r:embed="rId9"/>
          <a:srcRect t="780" r="2" b="23561"/>
          <a:stretch/>
        </p:blipFill>
        <p:spPr>
          <a:xfrm>
            <a:off x="7638370" y="1257341"/>
            <a:ext cx="2770068" cy="2798064"/>
          </a:xfrm>
          <a:prstGeom prst="rect">
            <a:avLst/>
          </a:prstGeom>
        </p:spPr>
      </p:pic>
      <p:cxnSp>
        <p:nvCxnSpPr>
          <p:cNvPr id="28" name="Straight Connector 27">
            <a:extLst>
              <a:ext uri="{FF2B5EF4-FFF2-40B4-BE49-F238E27FC236}">
                <a16:creationId xmlns:a16="http://schemas.microsoft.com/office/drawing/2014/main" id="{29310625-7B00-47AC-8816-DB1D867D4CF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64080" y="5518838"/>
            <a:ext cx="7863840"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PoljeZBesedilom 6">
            <a:extLst>
              <a:ext uri="{FF2B5EF4-FFF2-40B4-BE49-F238E27FC236}">
                <a16:creationId xmlns:a16="http://schemas.microsoft.com/office/drawing/2014/main" id="{2F821919-02C3-D65D-D17E-6767E8213561}"/>
              </a:ext>
            </a:extLst>
          </p:cNvPr>
          <p:cNvSpPr txBox="1"/>
          <p:nvPr/>
        </p:nvSpPr>
        <p:spPr>
          <a:xfrm>
            <a:off x="1106466" y="5629927"/>
            <a:ext cx="5166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200" b="1" dirty="0">
                <a:solidFill>
                  <a:schemeClr val="accent4">
                    <a:lumMod val="75000"/>
                  </a:schemeClr>
                </a:solidFill>
              </a:rPr>
              <a:t>TOURETTOV SINDROM</a:t>
            </a:r>
            <a:endParaRPr lang="sl-SI" dirty="0">
              <a:solidFill>
                <a:schemeClr val="accent4">
                  <a:lumMod val="75000"/>
                </a:schemeClr>
              </a:solidFill>
            </a:endParaRPr>
          </a:p>
        </p:txBody>
      </p:sp>
    </p:spTree>
    <p:extLst>
      <p:ext uri="{BB962C8B-B14F-4D97-AF65-F5344CB8AC3E}">
        <p14:creationId xmlns:p14="http://schemas.microsoft.com/office/powerpoint/2010/main" val="2891959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6A97E99A-0054-98FD-71AF-913276C37616}"/>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5. Gradnja katere zgradbe se je začela leta 1882 in še danes ni končana? </a:t>
            </a:r>
          </a:p>
        </p:txBody>
      </p:sp>
    </p:spTree>
    <p:extLst>
      <p:ext uri="{BB962C8B-B14F-4D97-AF65-F5344CB8AC3E}">
        <p14:creationId xmlns:p14="http://schemas.microsoft.com/office/powerpoint/2010/main" val="969381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F86EA90A-BB8B-56C1-A568-65A402ACA675}"/>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22. Kateri skladatelj je avtor glasbe s tem naslovom?</a:t>
            </a:r>
          </a:p>
        </p:txBody>
      </p:sp>
      <p:pic>
        <p:nvPicPr>
          <p:cNvPr id="4" name="Slika 4" descr="Slika, ki vsebuje besede pica, hrana, skleda, notranji&#10;&#10;Opis je samodejno ustvarjen">
            <a:extLst>
              <a:ext uri="{FF2B5EF4-FFF2-40B4-BE49-F238E27FC236}">
                <a16:creationId xmlns:a16="http://schemas.microsoft.com/office/drawing/2014/main" id="{406712FE-F993-52F8-0746-5A327DE00C58}"/>
              </a:ext>
            </a:extLst>
          </p:cNvPr>
          <p:cNvPicPr>
            <a:picLocks noChangeAspect="1"/>
          </p:cNvPicPr>
          <p:nvPr/>
        </p:nvPicPr>
        <p:blipFill>
          <a:blip r:embed="rId2"/>
          <a:stretch>
            <a:fillRect/>
          </a:stretch>
        </p:blipFill>
        <p:spPr>
          <a:xfrm>
            <a:off x="4590565" y="1715856"/>
            <a:ext cx="4362636" cy="3219198"/>
          </a:xfrm>
          <a:prstGeom prst="rect">
            <a:avLst/>
          </a:prstGeom>
        </p:spPr>
      </p:pic>
      <p:sp>
        <p:nvSpPr>
          <p:cNvPr id="5" name="PoljeZBesedilom 4">
            <a:extLst>
              <a:ext uri="{FF2B5EF4-FFF2-40B4-BE49-F238E27FC236}">
                <a16:creationId xmlns:a16="http://schemas.microsoft.com/office/drawing/2014/main" id="{E26B62F1-62C0-A7E4-C035-44589BD3C5C6}"/>
              </a:ext>
            </a:extLst>
          </p:cNvPr>
          <p:cNvSpPr txBox="1"/>
          <p:nvPr/>
        </p:nvSpPr>
        <p:spPr>
          <a:xfrm>
            <a:off x="1106466" y="5629927"/>
            <a:ext cx="5166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200" b="1" dirty="0">
                <a:solidFill>
                  <a:schemeClr val="accent4">
                    <a:lumMod val="75000"/>
                  </a:schemeClr>
                </a:solidFill>
              </a:rPr>
              <a:t>ANTONIO VIVALDI</a:t>
            </a:r>
            <a:endParaRPr lang="sl-SI" dirty="0"/>
          </a:p>
        </p:txBody>
      </p:sp>
    </p:spTree>
    <p:extLst>
      <p:ext uri="{BB962C8B-B14F-4D97-AF65-F5344CB8AC3E}">
        <p14:creationId xmlns:p14="http://schemas.microsoft.com/office/powerpoint/2010/main" val="36434732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987A661F-8FDE-69A1-630D-BF0A4E10A3B7}"/>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23. Kako še drugače imenujemo dvoglavo nadlaktno mišico? </a:t>
            </a:r>
            <a:endParaRPr lang="sl-SI" dirty="0"/>
          </a:p>
        </p:txBody>
      </p:sp>
      <p:sp>
        <p:nvSpPr>
          <p:cNvPr id="4" name="PoljeZBesedilom 3">
            <a:extLst>
              <a:ext uri="{FF2B5EF4-FFF2-40B4-BE49-F238E27FC236}">
                <a16:creationId xmlns:a16="http://schemas.microsoft.com/office/drawing/2014/main" id="{628FA9FB-04DB-C365-7B26-24CC73C1AD6C}"/>
              </a:ext>
            </a:extLst>
          </p:cNvPr>
          <p:cNvSpPr txBox="1"/>
          <p:nvPr/>
        </p:nvSpPr>
        <p:spPr>
          <a:xfrm>
            <a:off x="1106466" y="5066256"/>
            <a:ext cx="5166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200" b="1" dirty="0">
                <a:solidFill>
                  <a:schemeClr val="accent4">
                    <a:lumMod val="75000"/>
                  </a:schemeClr>
                </a:solidFill>
              </a:rPr>
              <a:t>BICEPS</a:t>
            </a:r>
            <a:endParaRPr lang="sl-SI" dirty="0">
              <a:solidFill>
                <a:schemeClr val="accent4">
                  <a:lumMod val="75000"/>
                </a:schemeClr>
              </a:solidFill>
            </a:endParaRPr>
          </a:p>
        </p:txBody>
      </p:sp>
    </p:spTree>
    <p:extLst>
      <p:ext uri="{BB962C8B-B14F-4D97-AF65-F5344CB8AC3E}">
        <p14:creationId xmlns:p14="http://schemas.microsoft.com/office/powerpoint/2010/main" val="36421171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987A661F-8FDE-69A1-630D-BF0A4E10A3B7}"/>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24. Kaj povezuje spodnje slike?</a:t>
            </a:r>
            <a:endParaRPr lang="sl-SI" dirty="0"/>
          </a:p>
        </p:txBody>
      </p:sp>
      <p:pic>
        <p:nvPicPr>
          <p:cNvPr id="2" name="Slika 3" descr="Slika, ki vsebuje besede rokavica&#10;&#10;Opis je samodejno ustvarjen">
            <a:extLst>
              <a:ext uri="{FF2B5EF4-FFF2-40B4-BE49-F238E27FC236}">
                <a16:creationId xmlns:a16="http://schemas.microsoft.com/office/drawing/2014/main" id="{04930AC0-C969-BC4C-2FAD-79B5B670CD1F}"/>
              </a:ext>
            </a:extLst>
          </p:cNvPr>
          <p:cNvPicPr>
            <a:picLocks noChangeAspect="1"/>
          </p:cNvPicPr>
          <p:nvPr/>
        </p:nvPicPr>
        <p:blipFill>
          <a:blip r:embed="rId2"/>
          <a:stretch>
            <a:fillRect/>
          </a:stretch>
        </p:blipFill>
        <p:spPr>
          <a:xfrm>
            <a:off x="1295400" y="2615293"/>
            <a:ext cx="2743200" cy="2743200"/>
          </a:xfrm>
          <a:prstGeom prst="rect">
            <a:avLst/>
          </a:prstGeom>
        </p:spPr>
      </p:pic>
      <p:pic>
        <p:nvPicPr>
          <p:cNvPr id="4" name="Slika 4" descr="Slika, ki vsebuje besede trava, zunanje, orodje&#10;&#10;Opis je samodejno ustvarjen">
            <a:extLst>
              <a:ext uri="{FF2B5EF4-FFF2-40B4-BE49-F238E27FC236}">
                <a16:creationId xmlns:a16="http://schemas.microsoft.com/office/drawing/2014/main" id="{11C068F2-8BD9-DE28-40F1-597BDF3B23D9}"/>
              </a:ext>
            </a:extLst>
          </p:cNvPr>
          <p:cNvPicPr>
            <a:picLocks noChangeAspect="1"/>
          </p:cNvPicPr>
          <p:nvPr/>
        </p:nvPicPr>
        <p:blipFill>
          <a:blip r:embed="rId3"/>
          <a:stretch>
            <a:fillRect/>
          </a:stretch>
        </p:blipFill>
        <p:spPr>
          <a:xfrm>
            <a:off x="4493079" y="2507038"/>
            <a:ext cx="2743200" cy="2959710"/>
          </a:xfrm>
          <a:prstGeom prst="rect">
            <a:avLst/>
          </a:prstGeom>
        </p:spPr>
      </p:pic>
      <p:pic>
        <p:nvPicPr>
          <p:cNvPr id="5" name="Slika 5" descr="Slika, ki vsebuje besede hrana, sendvič, prigrizek&#10;&#10;Opis je samodejno ustvarjen">
            <a:extLst>
              <a:ext uri="{FF2B5EF4-FFF2-40B4-BE49-F238E27FC236}">
                <a16:creationId xmlns:a16="http://schemas.microsoft.com/office/drawing/2014/main" id="{026B5368-9A2C-266A-3B52-96110DF4C990}"/>
              </a:ext>
            </a:extLst>
          </p:cNvPr>
          <p:cNvPicPr>
            <a:picLocks noChangeAspect="1"/>
          </p:cNvPicPr>
          <p:nvPr/>
        </p:nvPicPr>
        <p:blipFill>
          <a:blip r:embed="rId4"/>
          <a:stretch>
            <a:fillRect/>
          </a:stretch>
        </p:blipFill>
        <p:spPr>
          <a:xfrm>
            <a:off x="7690757" y="3089176"/>
            <a:ext cx="3098104" cy="1748832"/>
          </a:xfrm>
          <a:prstGeom prst="rect">
            <a:avLst/>
          </a:prstGeom>
        </p:spPr>
      </p:pic>
      <p:sp>
        <p:nvSpPr>
          <p:cNvPr id="7" name="PoljeZBesedilom 6">
            <a:extLst>
              <a:ext uri="{FF2B5EF4-FFF2-40B4-BE49-F238E27FC236}">
                <a16:creationId xmlns:a16="http://schemas.microsoft.com/office/drawing/2014/main" id="{5228CEBF-0897-1A64-3736-9630BCA80B31}"/>
              </a:ext>
            </a:extLst>
          </p:cNvPr>
          <p:cNvSpPr txBox="1"/>
          <p:nvPr/>
        </p:nvSpPr>
        <p:spPr>
          <a:xfrm>
            <a:off x="1106466" y="5629927"/>
            <a:ext cx="5166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200" b="1" dirty="0">
                <a:solidFill>
                  <a:schemeClr val="accent4">
                    <a:lumMod val="75000"/>
                  </a:schemeClr>
                </a:solidFill>
              </a:rPr>
              <a:t>AFERE</a:t>
            </a:r>
            <a:endParaRPr lang="sl-SI" dirty="0">
              <a:solidFill>
                <a:schemeClr val="accent4">
                  <a:lumMod val="75000"/>
                </a:schemeClr>
              </a:solidFill>
            </a:endParaRPr>
          </a:p>
        </p:txBody>
      </p:sp>
    </p:spTree>
    <p:extLst>
      <p:ext uri="{BB962C8B-B14F-4D97-AF65-F5344CB8AC3E}">
        <p14:creationId xmlns:p14="http://schemas.microsoft.com/office/powerpoint/2010/main" val="10979143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987A661F-8FDE-69A1-630D-BF0A4E10A3B7}"/>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25. Katera je najbolj popularna igra, ki  se je lahko leta 1984 igrala samo na Sovjetskem računalniku </a:t>
            </a:r>
            <a:r>
              <a:rPr lang="sl-SI" sz="4800" dirty="0" err="1"/>
              <a:t>Electronika</a:t>
            </a:r>
            <a:r>
              <a:rPr lang="sl-SI" sz="4800" dirty="0"/>
              <a:t> 60?</a:t>
            </a:r>
            <a:endParaRPr lang="sl-SI" dirty="0"/>
          </a:p>
        </p:txBody>
      </p:sp>
      <p:sp>
        <p:nvSpPr>
          <p:cNvPr id="4" name="PoljeZBesedilom 3">
            <a:extLst>
              <a:ext uri="{FF2B5EF4-FFF2-40B4-BE49-F238E27FC236}">
                <a16:creationId xmlns:a16="http://schemas.microsoft.com/office/drawing/2014/main" id="{3CD647D4-6846-C647-48D5-6DC5542B3EFD}"/>
              </a:ext>
            </a:extLst>
          </p:cNvPr>
          <p:cNvSpPr txBox="1"/>
          <p:nvPr/>
        </p:nvSpPr>
        <p:spPr>
          <a:xfrm>
            <a:off x="1294356" y="4784421"/>
            <a:ext cx="5166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200" b="1" dirty="0">
                <a:solidFill>
                  <a:schemeClr val="accent4">
                    <a:lumMod val="75000"/>
                  </a:schemeClr>
                </a:solidFill>
              </a:rPr>
              <a:t>TETRIS</a:t>
            </a:r>
          </a:p>
        </p:txBody>
      </p:sp>
    </p:spTree>
    <p:extLst>
      <p:ext uri="{BB962C8B-B14F-4D97-AF65-F5344CB8AC3E}">
        <p14:creationId xmlns:p14="http://schemas.microsoft.com/office/powerpoint/2010/main" val="23204754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9" name="Picture 8">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2" name="Picture 11">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4" name="Straight Connector 13">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19" name="Picture 18">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 name="Rectangle 19">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1" name="Picture 20">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2" name="Picture 21">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 name="Naslov 1">
            <a:extLst>
              <a:ext uri="{FF2B5EF4-FFF2-40B4-BE49-F238E27FC236}">
                <a16:creationId xmlns:a16="http://schemas.microsoft.com/office/drawing/2014/main" id="{987A661F-8FDE-69A1-630D-BF0A4E10A3B7}"/>
              </a:ext>
            </a:extLst>
          </p:cNvPr>
          <p:cNvSpPr txBox="1">
            <a:spLocks/>
          </p:cNvSpPr>
          <p:nvPr/>
        </p:nvSpPr>
        <p:spPr>
          <a:xfrm>
            <a:off x="997528" y="982132"/>
            <a:ext cx="4094017" cy="2823880"/>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US" sz="4800">
                <a:solidFill>
                  <a:srgbClr val="262626"/>
                </a:solidFill>
              </a:rPr>
              <a:t>26. Poimenujte šahovsko potezo na sliki.</a:t>
            </a:r>
          </a:p>
        </p:txBody>
      </p:sp>
      <p:pic>
        <p:nvPicPr>
          <p:cNvPr id="2" name="Slika 3" descr="Slika, ki vsebuje besede besedilo, notranji&#10;&#10;Opis je samodejno ustvarjen">
            <a:extLst>
              <a:ext uri="{FF2B5EF4-FFF2-40B4-BE49-F238E27FC236}">
                <a16:creationId xmlns:a16="http://schemas.microsoft.com/office/drawing/2014/main" id="{669D57D1-026A-F5B2-66AA-FE85150D3541}"/>
              </a:ext>
            </a:extLst>
          </p:cNvPr>
          <p:cNvPicPr>
            <a:picLocks noChangeAspect="1"/>
          </p:cNvPicPr>
          <p:nvPr/>
        </p:nvPicPr>
        <p:blipFill>
          <a:blip r:embed="rId7"/>
          <a:stretch>
            <a:fillRect/>
          </a:stretch>
        </p:blipFill>
        <p:spPr>
          <a:xfrm>
            <a:off x="5700401" y="982131"/>
            <a:ext cx="4906000" cy="4893735"/>
          </a:xfrm>
          <a:prstGeom prst="rect">
            <a:avLst/>
          </a:prstGeom>
          <a:ln w="57150" cmpd="thickThin">
            <a:solidFill>
              <a:srgbClr val="7F7F7F"/>
            </a:solidFill>
            <a:miter lim="800000"/>
          </a:ln>
        </p:spPr>
      </p:pic>
      <p:sp>
        <p:nvSpPr>
          <p:cNvPr id="5" name="PoljeZBesedilom 4">
            <a:extLst>
              <a:ext uri="{FF2B5EF4-FFF2-40B4-BE49-F238E27FC236}">
                <a16:creationId xmlns:a16="http://schemas.microsoft.com/office/drawing/2014/main" id="{F3C6EB6C-7C61-7210-D4ED-9AC0D40EBCFA}"/>
              </a:ext>
            </a:extLst>
          </p:cNvPr>
          <p:cNvSpPr txBox="1"/>
          <p:nvPr/>
        </p:nvSpPr>
        <p:spPr>
          <a:xfrm>
            <a:off x="1242165" y="4429516"/>
            <a:ext cx="5166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200" b="1" dirty="0">
                <a:solidFill>
                  <a:schemeClr val="accent4">
                    <a:lumMod val="75000"/>
                  </a:schemeClr>
                </a:solidFill>
              </a:rPr>
              <a:t>EN PASSANT</a:t>
            </a:r>
            <a:endParaRPr lang="sl-SI" dirty="0">
              <a:solidFill>
                <a:schemeClr val="accent4">
                  <a:lumMod val="75000"/>
                </a:schemeClr>
              </a:solidFill>
            </a:endParaRPr>
          </a:p>
        </p:txBody>
      </p:sp>
    </p:spTree>
    <p:extLst>
      <p:ext uri="{BB962C8B-B14F-4D97-AF65-F5344CB8AC3E}">
        <p14:creationId xmlns:p14="http://schemas.microsoft.com/office/powerpoint/2010/main" val="1016239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987A661F-8FDE-69A1-630D-BF0A4E10A3B7}"/>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27. Katero podjetje je leta 2015 povzročilo škandal, ko se je odkrilo, da podjetje črpa pitno vodo iz nacionalnega parka v Afriki za prodajo v plastenkah ter s tem povzroča dodatno sušo?</a:t>
            </a:r>
          </a:p>
        </p:txBody>
      </p:sp>
      <p:sp>
        <p:nvSpPr>
          <p:cNvPr id="4" name="PoljeZBesedilom 3">
            <a:extLst>
              <a:ext uri="{FF2B5EF4-FFF2-40B4-BE49-F238E27FC236}">
                <a16:creationId xmlns:a16="http://schemas.microsoft.com/office/drawing/2014/main" id="{EE9C6865-A206-FC8D-3B7C-7FFC37DB259C}"/>
              </a:ext>
            </a:extLst>
          </p:cNvPr>
          <p:cNvSpPr txBox="1"/>
          <p:nvPr/>
        </p:nvSpPr>
        <p:spPr>
          <a:xfrm>
            <a:off x="1127343" y="5149763"/>
            <a:ext cx="5166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200" b="1" dirty="0">
                <a:solidFill>
                  <a:schemeClr val="accent4">
                    <a:lumMod val="75000"/>
                  </a:schemeClr>
                </a:solidFill>
              </a:rPr>
              <a:t>NESTLE</a:t>
            </a:r>
            <a:endParaRPr lang="sl-SI" dirty="0"/>
          </a:p>
        </p:txBody>
      </p:sp>
    </p:spTree>
    <p:extLst>
      <p:ext uri="{BB962C8B-B14F-4D97-AF65-F5344CB8AC3E}">
        <p14:creationId xmlns:p14="http://schemas.microsoft.com/office/powerpoint/2010/main" val="34191352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987A661F-8FDE-69A1-630D-BF0A4E10A3B7}"/>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28. Kateri igralec se </a:t>
            </a:r>
            <a:r>
              <a:rPr lang="sl-SI" sz="4800" dirty="0">
                <a:ea typeface="+mj-lt"/>
                <a:cs typeface="+mj-lt"/>
              </a:rPr>
              <a:t>je leta 1955 smrtno</a:t>
            </a:r>
            <a:r>
              <a:rPr lang="sl-SI" sz="4800" dirty="0"/>
              <a:t> ponesrečil v svojem novem avtomobilu </a:t>
            </a:r>
            <a:r>
              <a:rPr lang="sl-SI" sz="4800" dirty="0" err="1"/>
              <a:t>Posche</a:t>
            </a:r>
            <a:r>
              <a:rPr lang="sl-SI" sz="4800" dirty="0"/>
              <a:t> </a:t>
            </a:r>
            <a:r>
              <a:rPr lang="sl-SI" sz="4800" dirty="0" err="1"/>
              <a:t>Sypder</a:t>
            </a:r>
            <a:r>
              <a:rPr lang="sl-SI" sz="4800" dirty="0"/>
              <a:t>, ki je kasneje dobil vzdevek "</a:t>
            </a:r>
            <a:r>
              <a:rPr lang="sl-SI" sz="4800" dirty="0" err="1"/>
              <a:t>The</a:t>
            </a:r>
            <a:r>
              <a:rPr lang="sl-SI" sz="4800" dirty="0"/>
              <a:t> </a:t>
            </a:r>
            <a:r>
              <a:rPr lang="sl-SI" sz="4800" dirty="0" err="1"/>
              <a:t>Little</a:t>
            </a:r>
            <a:r>
              <a:rPr lang="sl-SI" sz="4800" dirty="0"/>
              <a:t> Bastard"?</a:t>
            </a:r>
            <a:endParaRPr lang="sl-SI" dirty="0"/>
          </a:p>
        </p:txBody>
      </p:sp>
      <p:sp>
        <p:nvSpPr>
          <p:cNvPr id="4" name="PoljeZBesedilom 3">
            <a:extLst>
              <a:ext uri="{FF2B5EF4-FFF2-40B4-BE49-F238E27FC236}">
                <a16:creationId xmlns:a16="http://schemas.microsoft.com/office/drawing/2014/main" id="{991FCDC7-B0AF-0766-591C-FCD51AEE3647}"/>
              </a:ext>
            </a:extLst>
          </p:cNvPr>
          <p:cNvSpPr txBox="1"/>
          <p:nvPr/>
        </p:nvSpPr>
        <p:spPr>
          <a:xfrm>
            <a:off x="1085589" y="4972311"/>
            <a:ext cx="5166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200" b="1" dirty="0">
                <a:solidFill>
                  <a:schemeClr val="accent4">
                    <a:lumMod val="75000"/>
                  </a:schemeClr>
                </a:solidFill>
              </a:rPr>
              <a:t>JAMES DEAN</a:t>
            </a:r>
            <a:endParaRPr lang="sl-SI" dirty="0"/>
          </a:p>
        </p:txBody>
      </p:sp>
    </p:spTree>
    <p:extLst>
      <p:ext uri="{BB962C8B-B14F-4D97-AF65-F5344CB8AC3E}">
        <p14:creationId xmlns:p14="http://schemas.microsoft.com/office/powerpoint/2010/main" val="15723773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987A661F-8FDE-69A1-630D-BF0A4E10A3B7}"/>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29. Katera naprava je bila za namen usmrtitve zadnjič uporabljena leta 1977 v Franciji? Smrtna kazen se je tam obdržala še nekaj let zatem, vendar na drugačen način. </a:t>
            </a:r>
          </a:p>
        </p:txBody>
      </p:sp>
      <p:sp>
        <p:nvSpPr>
          <p:cNvPr id="4" name="PoljeZBesedilom 3">
            <a:extLst>
              <a:ext uri="{FF2B5EF4-FFF2-40B4-BE49-F238E27FC236}">
                <a16:creationId xmlns:a16="http://schemas.microsoft.com/office/drawing/2014/main" id="{FB5CEDAC-90AC-E4DD-C7A1-97DE522E42A9}"/>
              </a:ext>
            </a:extLst>
          </p:cNvPr>
          <p:cNvSpPr txBox="1"/>
          <p:nvPr/>
        </p:nvSpPr>
        <p:spPr>
          <a:xfrm>
            <a:off x="1158658" y="5149763"/>
            <a:ext cx="5166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200" b="1" dirty="0">
                <a:solidFill>
                  <a:schemeClr val="accent4">
                    <a:lumMod val="75000"/>
                  </a:schemeClr>
                </a:solidFill>
              </a:rPr>
              <a:t>GILJOTINA</a:t>
            </a:r>
            <a:endParaRPr lang="sl-SI" dirty="0"/>
          </a:p>
        </p:txBody>
      </p:sp>
    </p:spTree>
    <p:extLst>
      <p:ext uri="{BB962C8B-B14F-4D97-AF65-F5344CB8AC3E}">
        <p14:creationId xmlns:p14="http://schemas.microsoft.com/office/powerpoint/2010/main" val="19002448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987A661F-8FDE-69A1-630D-BF0A4E10A3B7}"/>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30. Poimenujte filme, ki so prikazani z minimalističnimi plakati:</a:t>
            </a:r>
          </a:p>
          <a:p>
            <a:pPr algn="l"/>
            <a:endParaRPr lang="sl-SI" sz="4800" dirty="0"/>
          </a:p>
        </p:txBody>
      </p:sp>
    </p:spTree>
    <p:extLst>
      <p:ext uri="{BB962C8B-B14F-4D97-AF65-F5344CB8AC3E}">
        <p14:creationId xmlns:p14="http://schemas.microsoft.com/office/powerpoint/2010/main" val="23823169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72A3C0A-5679-4677-83C9-EAD97753F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lika 3" descr="Slika, ki vsebuje besede besedilo, zunanje, znak, grafit&#10;&#10;Opis je samodejno ustvarjen">
            <a:extLst>
              <a:ext uri="{FF2B5EF4-FFF2-40B4-BE49-F238E27FC236}">
                <a16:creationId xmlns:a16="http://schemas.microsoft.com/office/drawing/2014/main" id="{34255323-D679-566F-D0D5-5CE164EAB091}"/>
              </a:ext>
            </a:extLst>
          </p:cNvPr>
          <p:cNvPicPr>
            <a:picLocks noChangeAspect="1"/>
          </p:cNvPicPr>
          <p:nvPr/>
        </p:nvPicPr>
        <p:blipFill rotWithShape="1">
          <a:blip r:embed="rId3"/>
          <a:srcRect t="17347" r="-2" b="12512"/>
          <a:stretch/>
        </p:blipFill>
        <p:spPr>
          <a:xfrm>
            <a:off x="804334" y="804334"/>
            <a:ext cx="5051804" cy="5249332"/>
          </a:xfrm>
          <a:prstGeom prst="rect">
            <a:avLst/>
          </a:prstGeom>
          <a:ln w="57150" cmpd="thickThin">
            <a:solidFill>
              <a:srgbClr val="FFFFFF"/>
            </a:solidFill>
            <a:miter lim="800000"/>
          </a:ln>
        </p:spPr>
      </p:pic>
      <p:pic>
        <p:nvPicPr>
          <p:cNvPr id="2" name="Slika 2">
            <a:extLst>
              <a:ext uri="{FF2B5EF4-FFF2-40B4-BE49-F238E27FC236}">
                <a16:creationId xmlns:a16="http://schemas.microsoft.com/office/drawing/2014/main" id="{E8FC5848-803A-2552-7FFA-600CB5EC72EB}"/>
              </a:ext>
            </a:extLst>
          </p:cNvPr>
          <p:cNvPicPr>
            <a:picLocks noChangeAspect="1"/>
          </p:cNvPicPr>
          <p:nvPr/>
        </p:nvPicPr>
        <p:blipFill rotWithShape="1">
          <a:blip r:embed="rId4"/>
          <a:srcRect t="1373" r="1" b="25111"/>
          <a:stretch/>
        </p:blipFill>
        <p:spPr>
          <a:xfrm>
            <a:off x="6335861" y="804334"/>
            <a:ext cx="5051804" cy="5249332"/>
          </a:xfrm>
          <a:prstGeom prst="rect">
            <a:avLst/>
          </a:prstGeom>
          <a:ln w="57150" cmpd="thickThin">
            <a:solidFill>
              <a:srgbClr val="FFFFFF"/>
            </a:solidFill>
            <a:miter lim="800000"/>
          </a:ln>
        </p:spPr>
      </p:pic>
      <p:sp>
        <p:nvSpPr>
          <p:cNvPr id="5" name="PoljeZBesedilom 4">
            <a:extLst>
              <a:ext uri="{FF2B5EF4-FFF2-40B4-BE49-F238E27FC236}">
                <a16:creationId xmlns:a16="http://schemas.microsoft.com/office/drawing/2014/main" id="{035D77CA-52E5-63A9-89E5-42B29E896A8F}"/>
              </a:ext>
            </a:extLst>
          </p:cNvPr>
          <p:cNvSpPr txBox="1"/>
          <p:nvPr/>
        </p:nvSpPr>
        <p:spPr>
          <a:xfrm>
            <a:off x="803754" y="6183160"/>
            <a:ext cx="1075150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200" b="1" dirty="0">
                <a:solidFill>
                  <a:schemeClr val="accent4">
                    <a:lumMod val="75000"/>
                  </a:schemeClr>
                </a:solidFill>
              </a:rPr>
              <a:t>THE USUAL SUPECTS           A CLOCKWORK ORANGE</a:t>
            </a:r>
            <a:endParaRPr lang="sl-SI" dirty="0">
              <a:solidFill>
                <a:schemeClr val="accent4">
                  <a:lumMod val="75000"/>
                </a:schemeClr>
              </a:solidFill>
            </a:endParaRPr>
          </a:p>
        </p:txBody>
      </p:sp>
    </p:spTree>
    <p:extLst>
      <p:ext uri="{BB962C8B-B14F-4D97-AF65-F5344CB8AC3E}">
        <p14:creationId xmlns:p14="http://schemas.microsoft.com/office/powerpoint/2010/main" val="533331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9" name="Picture 8">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2" name="Picture 11">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4" name="Straight Connector 13">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19" name="Picture 18">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 name="Rectangle 19">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1" name="Picture 20">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2" name="Picture 21">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 name="Naslov 1">
            <a:extLst>
              <a:ext uri="{FF2B5EF4-FFF2-40B4-BE49-F238E27FC236}">
                <a16:creationId xmlns:a16="http://schemas.microsoft.com/office/drawing/2014/main" id="{AF8DCE3A-CBCC-8550-7F44-42A609F01F74}"/>
              </a:ext>
            </a:extLst>
          </p:cNvPr>
          <p:cNvSpPr txBox="1">
            <a:spLocks/>
          </p:cNvSpPr>
          <p:nvPr/>
        </p:nvSpPr>
        <p:spPr>
          <a:xfrm>
            <a:off x="997528" y="982132"/>
            <a:ext cx="4502231" cy="3966880"/>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Aft>
                <a:spcPts val="600"/>
              </a:spcAft>
            </a:pPr>
            <a:r>
              <a:rPr lang="en-US" dirty="0">
                <a:solidFill>
                  <a:srgbClr val="262626"/>
                </a:solidFill>
              </a:rPr>
              <a:t>6. </a:t>
            </a:r>
            <a:r>
              <a:rPr lang="en-US" sz="4800" dirty="0">
                <a:solidFill>
                  <a:srgbClr val="262626"/>
                </a:solidFill>
              </a:rPr>
              <a:t>Po </a:t>
            </a:r>
            <a:r>
              <a:rPr lang="en-US" sz="4800" dirty="0" err="1">
                <a:solidFill>
                  <a:srgbClr val="262626"/>
                </a:solidFill>
              </a:rPr>
              <a:t>kateri</a:t>
            </a:r>
            <a:r>
              <a:rPr lang="en-US" sz="4800" dirty="0">
                <a:solidFill>
                  <a:srgbClr val="262626"/>
                </a:solidFill>
              </a:rPr>
              <a:t> </a:t>
            </a:r>
            <a:r>
              <a:rPr lang="en-US" sz="4800" dirty="0" err="1">
                <a:solidFill>
                  <a:srgbClr val="262626"/>
                </a:solidFill>
              </a:rPr>
              <a:t>pokrajini</a:t>
            </a:r>
            <a:r>
              <a:rPr lang="en-US" sz="4800" dirty="0">
                <a:solidFill>
                  <a:srgbClr val="262626"/>
                </a:solidFill>
              </a:rPr>
              <a:t> v </a:t>
            </a:r>
          </a:p>
          <a:p>
            <a:pPr>
              <a:lnSpc>
                <a:spcPct val="90000"/>
              </a:lnSpc>
              <a:spcAft>
                <a:spcPts val="600"/>
              </a:spcAft>
            </a:pPr>
            <a:r>
              <a:rPr lang="en-US" sz="4800" dirty="0" err="1">
                <a:solidFill>
                  <a:srgbClr val="262626"/>
                </a:solidFill>
              </a:rPr>
              <a:t>Veliki</a:t>
            </a:r>
            <a:r>
              <a:rPr lang="en-US" sz="4800" dirty="0">
                <a:solidFill>
                  <a:srgbClr val="262626"/>
                </a:solidFill>
              </a:rPr>
              <a:t> </a:t>
            </a:r>
            <a:r>
              <a:rPr lang="en-US" sz="4800" dirty="0" err="1">
                <a:solidFill>
                  <a:srgbClr val="262626"/>
                </a:solidFill>
              </a:rPr>
              <a:t>Britaniji</a:t>
            </a:r>
            <a:r>
              <a:rPr lang="en-US" sz="4800" dirty="0">
                <a:solidFill>
                  <a:srgbClr val="262626"/>
                </a:solidFill>
              </a:rPr>
              <a:t> se </a:t>
            </a:r>
            <a:r>
              <a:rPr lang="en-US" sz="4800" dirty="0" err="1">
                <a:solidFill>
                  <a:srgbClr val="262626"/>
                </a:solidFill>
              </a:rPr>
              <a:t>imenuje</a:t>
            </a:r>
            <a:r>
              <a:rPr lang="en-US" sz="4800" dirty="0">
                <a:solidFill>
                  <a:srgbClr val="262626"/>
                </a:solidFill>
              </a:rPr>
              <a:t> </a:t>
            </a:r>
          </a:p>
          <a:p>
            <a:pPr>
              <a:lnSpc>
                <a:spcPct val="90000"/>
              </a:lnSpc>
              <a:spcAft>
                <a:spcPts val="600"/>
              </a:spcAft>
            </a:pPr>
            <a:r>
              <a:rPr lang="en-US" sz="4800" dirty="0" err="1">
                <a:solidFill>
                  <a:srgbClr val="262626"/>
                </a:solidFill>
              </a:rPr>
              <a:t>puding</a:t>
            </a:r>
            <a:r>
              <a:rPr lang="en-US" sz="4800" dirty="0">
                <a:solidFill>
                  <a:srgbClr val="262626"/>
                </a:solidFill>
              </a:rPr>
              <a:t> </a:t>
            </a:r>
            <a:r>
              <a:rPr lang="en-US" sz="4800" dirty="0" err="1">
                <a:solidFill>
                  <a:srgbClr val="262626"/>
                </a:solidFill>
              </a:rPr>
              <a:t>na</a:t>
            </a:r>
            <a:r>
              <a:rPr lang="en-US" sz="4800" dirty="0">
                <a:solidFill>
                  <a:srgbClr val="262626"/>
                </a:solidFill>
              </a:rPr>
              <a:t> </a:t>
            </a:r>
            <a:r>
              <a:rPr lang="en-US" sz="4800" dirty="0" err="1">
                <a:solidFill>
                  <a:srgbClr val="262626"/>
                </a:solidFill>
              </a:rPr>
              <a:t>sliki</a:t>
            </a:r>
            <a:r>
              <a:rPr lang="en-US" sz="4800" dirty="0">
                <a:solidFill>
                  <a:srgbClr val="262626"/>
                </a:solidFill>
              </a:rPr>
              <a:t>?</a:t>
            </a:r>
          </a:p>
        </p:txBody>
      </p:sp>
      <p:pic>
        <p:nvPicPr>
          <p:cNvPr id="2" name="Slika 3" descr="Slika, ki vsebuje besede hrana, notranji, kruh, pladenj&#10;&#10;Opis je samodejno ustvarjen">
            <a:extLst>
              <a:ext uri="{FF2B5EF4-FFF2-40B4-BE49-F238E27FC236}">
                <a16:creationId xmlns:a16="http://schemas.microsoft.com/office/drawing/2014/main" id="{E786C0FE-3CFC-438F-1369-E3DFCAB9E0F1}"/>
              </a:ext>
            </a:extLst>
          </p:cNvPr>
          <p:cNvPicPr>
            <a:picLocks noChangeAspect="1"/>
          </p:cNvPicPr>
          <p:nvPr/>
        </p:nvPicPr>
        <p:blipFill>
          <a:blip r:embed="rId7"/>
          <a:stretch>
            <a:fillRect/>
          </a:stretch>
        </p:blipFill>
        <p:spPr>
          <a:xfrm>
            <a:off x="5706533" y="982131"/>
            <a:ext cx="4893735" cy="4893735"/>
          </a:xfrm>
          <a:prstGeom prst="rect">
            <a:avLst/>
          </a:prstGeom>
          <a:ln w="57150" cmpd="thickThin">
            <a:solidFill>
              <a:srgbClr val="7F7F7F"/>
            </a:solidFill>
            <a:miter lim="800000"/>
          </a:ln>
        </p:spPr>
      </p:pic>
    </p:spTree>
    <p:extLst>
      <p:ext uri="{BB962C8B-B14F-4D97-AF65-F5344CB8AC3E}">
        <p14:creationId xmlns:p14="http://schemas.microsoft.com/office/powerpoint/2010/main" val="9870842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72A3C0A-5679-4677-83C9-EAD97753F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lika 2">
            <a:extLst>
              <a:ext uri="{FF2B5EF4-FFF2-40B4-BE49-F238E27FC236}">
                <a16:creationId xmlns:a16="http://schemas.microsoft.com/office/drawing/2014/main" id="{0C30947B-2866-3D75-6AD2-41EB92C75ECE}"/>
              </a:ext>
            </a:extLst>
          </p:cNvPr>
          <p:cNvPicPr>
            <a:picLocks noChangeAspect="1"/>
          </p:cNvPicPr>
          <p:nvPr/>
        </p:nvPicPr>
        <p:blipFill rotWithShape="1">
          <a:blip r:embed="rId3"/>
          <a:srcRect t="5653" r="-1" b="21090"/>
          <a:stretch/>
        </p:blipFill>
        <p:spPr>
          <a:xfrm>
            <a:off x="804334" y="804334"/>
            <a:ext cx="5051804" cy="5249332"/>
          </a:xfrm>
          <a:prstGeom prst="rect">
            <a:avLst/>
          </a:prstGeom>
          <a:ln w="57150" cmpd="thickThin">
            <a:solidFill>
              <a:srgbClr val="FFFFFF"/>
            </a:solidFill>
            <a:miter lim="800000"/>
          </a:ln>
        </p:spPr>
      </p:pic>
      <p:pic>
        <p:nvPicPr>
          <p:cNvPr id="3" name="Slika 3">
            <a:extLst>
              <a:ext uri="{FF2B5EF4-FFF2-40B4-BE49-F238E27FC236}">
                <a16:creationId xmlns:a16="http://schemas.microsoft.com/office/drawing/2014/main" id="{38C0AB94-9DA8-F297-09FD-12C176FF0A62}"/>
              </a:ext>
            </a:extLst>
          </p:cNvPr>
          <p:cNvPicPr>
            <a:picLocks noChangeAspect="1"/>
          </p:cNvPicPr>
          <p:nvPr/>
        </p:nvPicPr>
        <p:blipFill rotWithShape="1">
          <a:blip r:embed="rId4"/>
          <a:srcRect b="26224"/>
          <a:stretch/>
        </p:blipFill>
        <p:spPr>
          <a:xfrm>
            <a:off x="6335861" y="804334"/>
            <a:ext cx="5051804" cy="5249332"/>
          </a:xfrm>
          <a:prstGeom prst="rect">
            <a:avLst/>
          </a:prstGeom>
          <a:ln w="57150" cmpd="thickThin">
            <a:solidFill>
              <a:srgbClr val="FFFFFF"/>
            </a:solidFill>
            <a:miter lim="800000"/>
          </a:ln>
        </p:spPr>
      </p:pic>
      <p:sp>
        <p:nvSpPr>
          <p:cNvPr id="5" name="PoljeZBesedilom 4">
            <a:extLst>
              <a:ext uri="{FF2B5EF4-FFF2-40B4-BE49-F238E27FC236}">
                <a16:creationId xmlns:a16="http://schemas.microsoft.com/office/drawing/2014/main" id="{D57997F3-B430-37EE-637D-5B1AF5AF4759}"/>
              </a:ext>
            </a:extLst>
          </p:cNvPr>
          <p:cNvSpPr txBox="1"/>
          <p:nvPr/>
        </p:nvSpPr>
        <p:spPr>
          <a:xfrm>
            <a:off x="803754" y="6204037"/>
            <a:ext cx="1058449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200" b="1" dirty="0">
                <a:solidFill>
                  <a:schemeClr val="accent4">
                    <a:lumMod val="75000"/>
                  </a:schemeClr>
                </a:solidFill>
              </a:rPr>
              <a:t>AMERICAN BEAUTY              TERMINATOR</a:t>
            </a:r>
            <a:endParaRPr lang="sl-SI" dirty="0">
              <a:solidFill>
                <a:schemeClr val="accent4">
                  <a:lumMod val="75000"/>
                </a:schemeClr>
              </a:solidFill>
            </a:endParaRPr>
          </a:p>
        </p:txBody>
      </p:sp>
    </p:spTree>
    <p:extLst>
      <p:ext uri="{BB962C8B-B14F-4D97-AF65-F5344CB8AC3E}">
        <p14:creationId xmlns:p14="http://schemas.microsoft.com/office/powerpoint/2010/main" val="21491241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987A661F-8FDE-69A1-630D-BF0A4E10A3B7}"/>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31. Kako po latinsko imenujemo </a:t>
            </a:r>
            <a:r>
              <a:rPr lang="sl-SI" sz="4800" u="sng" dirty="0"/>
              <a:t>mrliško okorelost</a:t>
            </a:r>
            <a:r>
              <a:rPr lang="sl-SI" sz="4800" dirty="0"/>
              <a:t>, to je zakrčenost in otrdelost vseh mišic, ki navadno nastopi v prvih treh urah po smrti? </a:t>
            </a:r>
            <a:endParaRPr lang="sl-SI" dirty="0"/>
          </a:p>
        </p:txBody>
      </p:sp>
      <p:sp>
        <p:nvSpPr>
          <p:cNvPr id="4" name="PoljeZBesedilom 3">
            <a:extLst>
              <a:ext uri="{FF2B5EF4-FFF2-40B4-BE49-F238E27FC236}">
                <a16:creationId xmlns:a16="http://schemas.microsoft.com/office/drawing/2014/main" id="{E760F095-50C7-2B1F-38EE-4C198AD5AC97}"/>
              </a:ext>
            </a:extLst>
          </p:cNvPr>
          <p:cNvSpPr txBox="1"/>
          <p:nvPr/>
        </p:nvSpPr>
        <p:spPr>
          <a:xfrm>
            <a:off x="1158658" y="5149763"/>
            <a:ext cx="5166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200" b="1" dirty="0">
                <a:solidFill>
                  <a:schemeClr val="accent4">
                    <a:lumMod val="75000"/>
                  </a:schemeClr>
                </a:solidFill>
              </a:rPr>
              <a:t>RIGOR MORTIS</a:t>
            </a:r>
            <a:endParaRPr lang="sl-SI" dirty="0">
              <a:solidFill>
                <a:schemeClr val="accent4">
                  <a:lumMod val="75000"/>
                </a:schemeClr>
              </a:solidFill>
            </a:endParaRPr>
          </a:p>
        </p:txBody>
      </p:sp>
    </p:spTree>
    <p:extLst>
      <p:ext uri="{BB962C8B-B14F-4D97-AF65-F5344CB8AC3E}">
        <p14:creationId xmlns:p14="http://schemas.microsoft.com/office/powerpoint/2010/main" val="386852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987A661F-8FDE-69A1-630D-BF0A4E10A3B7}"/>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32. Katero je največje evropsko pristanišče?</a:t>
            </a:r>
          </a:p>
        </p:txBody>
      </p:sp>
      <p:sp>
        <p:nvSpPr>
          <p:cNvPr id="4" name="PoljeZBesedilom 3">
            <a:extLst>
              <a:ext uri="{FF2B5EF4-FFF2-40B4-BE49-F238E27FC236}">
                <a16:creationId xmlns:a16="http://schemas.microsoft.com/office/drawing/2014/main" id="{13FA297F-09CB-CA9A-3A72-86CA0C8CA67E}"/>
              </a:ext>
            </a:extLst>
          </p:cNvPr>
          <p:cNvSpPr txBox="1"/>
          <p:nvPr/>
        </p:nvSpPr>
        <p:spPr>
          <a:xfrm>
            <a:off x="1158658" y="5149763"/>
            <a:ext cx="5166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200" b="1" dirty="0">
                <a:solidFill>
                  <a:schemeClr val="accent4">
                    <a:lumMod val="75000"/>
                  </a:schemeClr>
                </a:solidFill>
              </a:rPr>
              <a:t>ROTTERDAM</a:t>
            </a:r>
            <a:endParaRPr lang="sl-SI" dirty="0"/>
          </a:p>
        </p:txBody>
      </p:sp>
    </p:spTree>
    <p:extLst>
      <p:ext uri="{BB962C8B-B14F-4D97-AF65-F5344CB8AC3E}">
        <p14:creationId xmlns:p14="http://schemas.microsoft.com/office/powerpoint/2010/main" val="383545713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987A661F-8FDE-69A1-630D-BF0A4E10A3B7}"/>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33. Kakšno je bilo prvotno ime mesta  New York? Preimenovalo se je leta 1664, ko so nadzor nad njim prevzeli Britanci, pred tem pa je pripadalo Nizozemski. </a:t>
            </a:r>
          </a:p>
        </p:txBody>
      </p:sp>
      <p:sp>
        <p:nvSpPr>
          <p:cNvPr id="4" name="PoljeZBesedilom 3">
            <a:extLst>
              <a:ext uri="{FF2B5EF4-FFF2-40B4-BE49-F238E27FC236}">
                <a16:creationId xmlns:a16="http://schemas.microsoft.com/office/drawing/2014/main" id="{E713900D-63C7-856A-CE49-050C0AB9A0CE}"/>
              </a:ext>
            </a:extLst>
          </p:cNvPr>
          <p:cNvSpPr txBox="1"/>
          <p:nvPr/>
        </p:nvSpPr>
        <p:spPr>
          <a:xfrm>
            <a:off x="1158658" y="5149763"/>
            <a:ext cx="5166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200" b="1" dirty="0">
                <a:solidFill>
                  <a:schemeClr val="accent4">
                    <a:lumMod val="75000"/>
                  </a:schemeClr>
                </a:solidFill>
              </a:rPr>
              <a:t>NEW AMSTERDAM</a:t>
            </a:r>
            <a:endParaRPr lang="sl-SI" dirty="0"/>
          </a:p>
        </p:txBody>
      </p:sp>
    </p:spTree>
    <p:extLst>
      <p:ext uri="{BB962C8B-B14F-4D97-AF65-F5344CB8AC3E}">
        <p14:creationId xmlns:p14="http://schemas.microsoft.com/office/powerpoint/2010/main" val="287718841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987A661F-8FDE-69A1-630D-BF0A4E10A3B7}"/>
              </a:ext>
            </a:extLst>
          </p:cNvPr>
          <p:cNvSpPr txBox="1">
            <a:spLocks/>
          </p:cNvSpPr>
          <p:nvPr/>
        </p:nvSpPr>
        <p:spPr>
          <a:xfrm>
            <a:off x="1295402" y="982132"/>
            <a:ext cx="9601196" cy="4274374"/>
          </a:xfrm>
          <a:prstGeom prst="rect">
            <a:avLst/>
          </a:prstGeom>
        </p:spPr>
        <p:txBody>
          <a:bodyPr lIns="91440" tIns="45720" rIns="91440" bIns="45720" anchor="t">
            <a:normAutofit fontScale="9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34. Košarkaš Kobe </a:t>
            </a:r>
            <a:r>
              <a:rPr lang="sl-SI" sz="4800" dirty="0" err="1"/>
              <a:t>Bryant</a:t>
            </a:r>
            <a:r>
              <a:rPr lang="sl-SI" sz="4800" dirty="0"/>
              <a:t> je v svoji NBA karieri na dresu nosil samo dve številki. Ena je enaka številu sekund, ki jih ima ekipa na voljo za napad, druga pa je enaka številu sekund, ki jih ima ekipa na voljo, da prenese žogo čez polovico igrišča. Zapišite številki.</a:t>
            </a:r>
          </a:p>
        </p:txBody>
      </p:sp>
      <p:sp>
        <p:nvSpPr>
          <p:cNvPr id="4" name="PoljeZBesedilom 3">
            <a:extLst>
              <a:ext uri="{FF2B5EF4-FFF2-40B4-BE49-F238E27FC236}">
                <a16:creationId xmlns:a16="http://schemas.microsoft.com/office/drawing/2014/main" id="{E613BFD3-A2EF-EA28-805B-E455D20F89B1}"/>
              </a:ext>
            </a:extLst>
          </p:cNvPr>
          <p:cNvSpPr txBox="1"/>
          <p:nvPr/>
        </p:nvSpPr>
        <p:spPr>
          <a:xfrm>
            <a:off x="1158658" y="5149763"/>
            <a:ext cx="5166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200" b="1" dirty="0">
                <a:solidFill>
                  <a:schemeClr val="accent4">
                    <a:lumMod val="75000"/>
                  </a:schemeClr>
                </a:solidFill>
              </a:rPr>
              <a:t>24, 8</a:t>
            </a:r>
            <a:endParaRPr lang="sl-SI" dirty="0"/>
          </a:p>
        </p:txBody>
      </p:sp>
    </p:spTree>
    <p:extLst>
      <p:ext uri="{BB962C8B-B14F-4D97-AF65-F5344CB8AC3E}">
        <p14:creationId xmlns:p14="http://schemas.microsoft.com/office/powerpoint/2010/main" val="22674464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987A661F-8FDE-69A1-630D-BF0A4E10A3B7}"/>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35. Po kateri igri za </a:t>
            </a:r>
            <a:r>
              <a:rPr lang="sl-SI" sz="4800" dirty="0" err="1"/>
              <a:t>PlayStation</a:t>
            </a:r>
            <a:r>
              <a:rPr lang="sl-SI" sz="4800" dirty="0"/>
              <a:t> je bila lani posneta serija z enakim naslovom, v kateri </a:t>
            </a:r>
            <a:r>
              <a:rPr lang="sl-SI" sz="4800" dirty="0" err="1"/>
              <a:t>Pedro</a:t>
            </a:r>
            <a:r>
              <a:rPr lang="sl-SI" sz="4800" dirty="0"/>
              <a:t> Pascal igra tihotapca z imenom Joel?</a:t>
            </a:r>
            <a:endParaRPr lang="sl-SI" dirty="0"/>
          </a:p>
        </p:txBody>
      </p:sp>
      <p:sp>
        <p:nvSpPr>
          <p:cNvPr id="4" name="PoljeZBesedilom 3">
            <a:extLst>
              <a:ext uri="{FF2B5EF4-FFF2-40B4-BE49-F238E27FC236}">
                <a16:creationId xmlns:a16="http://schemas.microsoft.com/office/drawing/2014/main" id="{F41712C7-F825-6272-7C68-0AFCAAA698A3}"/>
              </a:ext>
            </a:extLst>
          </p:cNvPr>
          <p:cNvSpPr txBox="1"/>
          <p:nvPr/>
        </p:nvSpPr>
        <p:spPr>
          <a:xfrm>
            <a:off x="1158658" y="5149763"/>
            <a:ext cx="5166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200" b="1" dirty="0">
                <a:solidFill>
                  <a:schemeClr val="accent4">
                    <a:lumMod val="75000"/>
                  </a:schemeClr>
                </a:solidFill>
              </a:rPr>
              <a:t>THE LAST OF US</a:t>
            </a:r>
            <a:endParaRPr lang="sl-SI" dirty="0"/>
          </a:p>
        </p:txBody>
      </p:sp>
    </p:spTree>
    <p:extLst>
      <p:ext uri="{BB962C8B-B14F-4D97-AF65-F5344CB8AC3E}">
        <p14:creationId xmlns:p14="http://schemas.microsoft.com/office/powerpoint/2010/main" val="21556363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9" name="Picture 8">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2" name="Picture 11">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4" name="Straight Connector 13">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6" name="Rectangle 15">
            <a:extLst>
              <a:ext uri="{FF2B5EF4-FFF2-40B4-BE49-F238E27FC236}">
                <a16:creationId xmlns:a16="http://schemas.microsoft.com/office/drawing/2014/main" id="{572F6A24-139E-4EB5-86D2-431F42EF8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3963AE85-BE5D-4975-BACF-DDDCC9C2AC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9" name="Picture 18">
              <a:extLst>
                <a:ext uri="{FF2B5EF4-FFF2-40B4-BE49-F238E27FC236}">
                  <a16:creationId xmlns:a16="http://schemas.microsoft.com/office/drawing/2014/main" id="{1E7751F0-16BF-4A9D-B778-5D46B92B447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 name="Rectangle 19">
              <a:extLst>
                <a:ext uri="{FF2B5EF4-FFF2-40B4-BE49-F238E27FC236}">
                  <a16:creationId xmlns:a16="http://schemas.microsoft.com/office/drawing/2014/main" id="{1D755924-121A-47AA-8613-995D4108BC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1" name="Picture 20">
              <a:extLst>
                <a:ext uri="{FF2B5EF4-FFF2-40B4-BE49-F238E27FC236}">
                  <a16:creationId xmlns:a16="http://schemas.microsoft.com/office/drawing/2014/main" id="{B4D2AFDA-19BE-4455-830E-1541E5D7BAE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2" name="Picture 21">
              <a:extLst>
                <a:ext uri="{FF2B5EF4-FFF2-40B4-BE49-F238E27FC236}">
                  <a16:creationId xmlns:a16="http://schemas.microsoft.com/office/drawing/2014/main" id="{0FB15EBF-E414-4E00-87E7-700A78A60F6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4" name="Rectangle 23">
            <a:extLst>
              <a:ext uri="{FF2B5EF4-FFF2-40B4-BE49-F238E27FC236}">
                <a16:creationId xmlns:a16="http://schemas.microsoft.com/office/drawing/2014/main" id="{C9DA5B05-DD14-4860-AC45-02A8D2EE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lika 3" descr="Slika, ki vsebuje besede plovilo, steklenica&#10;&#10;Opis je samodejno ustvarjen">
            <a:extLst>
              <a:ext uri="{FF2B5EF4-FFF2-40B4-BE49-F238E27FC236}">
                <a16:creationId xmlns:a16="http://schemas.microsoft.com/office/drawing/2014/main" id="{6070872C-03CC-AF17-6FDB-08797F5EDC0E}"/>
              </a:ext>
            </a:extLst>
          </p:cNvPr>
          <p:cNvPicPr>
            <a:picLocks noChangeAspect="1"/>
          </p:cNvPicPr>
          <p:nvPr/>
        </p:nvPicPr>
        <p:blipFill rotWithShape="1">
          <a:blip r:embed="rId5"/>
          <a:srcRect t="465"/>
          <a:stretch/>
        </p:blipFill>
        <p:spPr>
          <a:xfrm>
            <a:off x="1412683" y="1410208"/>
            <a:ext cx="3876801" cy="3858780"/>
          </a:xfrm>
          <a:prstGeom prst="rect">
            <a:avLst/>
          </a:prstGeom>
        </p:spPr>
      </p:pic>
      <p:cxnSp>
        <p:nvCxnSpPr>
          <p:cNvPr id="26" name="Straight Connector 25">
            <a:extLst>
              <a:ext uri="{FF2B5EF4-FFF2-40B4-BE49-F238E27FC236}">
                <a16:creationId xmlns:a16="http://schemas.microsoft.com/office/drawing/2014/main" id="{36BE37AC-AD36-4C42-9B8C-C5500F4E7C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Naslov 1">
            <a:extLst>
              <a:ext uri="{FF2B5EF4-FFF2-40B4-BE49-F238E27FC236}">
                <a16:creationId xmlns:a16="http://schemas.microsoft.com/office/drawing/2014/main" id="{987A661F-8FDE-69A1-630D-BF0A4E10A3B7}"/>
              </a:ext>
            </a:extLst>
          </p:cNvPr>
          <p:cNvSpPr txBox="1">
            <a:spLocks/>
          </p:cNvSpPr>
          <p:nvPr/>
        </p:nvSpPr>
        <p:spPr>
          <a:xfrm>
            <a:off x="6094412" y="2410796"/>
            <a:ext cx="4802184" cy="3465072"/>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spcBef>
                <a:spcPct val="20000"/>
              </a:spcBef>
              <a:spcAft>
                <a:spcPts val="600"/>
              </a:spcAft>
              <a:buClr>
                <a:schemeClr val="accent1"/>
              </a:buClr>
              <a:buSzPct val="115000"/>
            </a:pPr>
            <a:r>
              <a:rPr lang="en-US" sz="3600" dirty="0">
                <a:latin typeface="+mn-lt"/>
                <a:ea typeface="+mn-ea"/>
                <a:cs typeface="+mn-cs"/>
              </a:rPr>
              <a:t>36. </a:t>
            </a:r>
            <a:r>
              <a:rPr lang="en-US" sz="3600" dirty="0" err="1">
                <a:latin typeface="+mn-lt"/>
                <a:ea typeface="+mn-ea"/>
                <a:cs typeface="+mn-cs"/>
              </a:rPr>
              <a:t>Zapišite</a:t>
            </a:r>
            <a:r>
              <a:rPr lang="en-US" sz="3600" dirty="0">
                <a:latin typeface="+mn-lt"/>
                <a:ea typeface="+mn-ea"/>
                <a:cs typeface="+mn-cs"/>
              </a:rPr>
              <a:t> </a:t>
            </a:r>
            <a:r>
              <a:rPr lang="en-US" sz="3600" dirty="0" err="1">
                <a:latin typeface="+mn-lt"/>
                <a:ea typeface="+mn-ea"/>
                <a:cs typeface="+mn-cs"/>
              </a:rPr>
              <a:t>ime</a:t>
            </a:r>
            <a:r>
              <a:rPr lang="en-US" sz="3600" dirty="0">
                <a:latin typeface="+mn-lt"/>
                <a:ea typeface="+mn-ea"/>
                <a:cs typeface="+mn-cs"/>
              </a:rPr>
              <a:t> </a:t>
            </a:r>
            <a:r>
              <a:rPr lang="en-US" sz="3600" dirty="0" err="1">
                <a:latin typeface="+mn-lt"/>
                <a:ea typeface="+mn-ea"/>
                <a:cs typeface="+mn-cs"/>
              </a:rPr>
              <a:t>široke</a:t>
            </a:r>
            <a:r>
              <a:rPr lang="en-US" sz="3600" dirty="0">
                <a:latin typeface="+mn-lt"/>
                <a:ea typeface="+mn-ea"/>
                <a:cs typeface="+mn-cs"/>
              </a:rPr>
              <a:t> </a:t>
            </a:r>
            <a:r>
              <a:rPr lang="en-US" sz="3600" dirty="0" err="1">
                <a:latin typeface="+mn-lt"/>
                <a:ea typeface="+mn-ea"/>
                <a:cs typeface="+mn-cs"/>
              </a:rPr>
              <a:t>bučke</a:t>
            </a:r>
            <a:r>
              <a:rPr lang="en-US" sz="3600" dirty="0">
                <a:latin typeface="+mn-lt"/>
                <a:ea typeface="+mn-ea"/>
                <a:cs typeface="+mn-cs"/>
              </a:rPr>
              <a:t> z </a:t>
            </a:r>
            <a:r>
              <a:rPr lang="en-US" sz="3600" dirty="0" err="1">
                <a:latin typeface="+mn-lt"/>
                <a:ea typeface="+mn-ea"/>
                <a:cs typeface="+mn-cs"/>
              </a:rPr>
              <a:t>ravnim</a:t>
            </a:r>
            <a:r>
              <a:rPr lang="en-US" sz="3600" dirty="0">
                <a:latin typeface="+mn-lt"/>
                <a:ea typeface="+mn-ea"/>
                <a:cs typeface="+mn-cs"/>
              </a:rPr>
              <a:t> </a:t>
            </a:r>
            <a:r>
              <a:rPr lang="en-US" sz="3600" dirty="0" err="1">
                <a:latin typeface="+mn-lt"/>
                <a:ea typeface="+mn-ea"/>
                <a:cs typeface="+mn-cs"/>
              </a:rPr>
              <a:t>dnom</a:t>
            </a:r>
            <a:r>
              <a:rPr lang="en-US" sz="3600" dirty="0">
                <a:latin typeface="+mn-lt"/>
                <a:ea typeface="+mn-ea"/>
                <a:cs typeface="+mn-cs"/>
              </a:rPr>
              <a:t>, </a:t>
            </a:r>
            <a:r>
              <a:rPr lang="en-US" sz="3600" dirty="0" err="1">
                <a:latin typeface="+mn-lt"/>
                <a:ea typeface="+mn-ea"/>
                <a:cs typeface="+mn-cs"/>
              </a:rPr>
              <a:t>stožčastim</a:t>
            </a:r>
            <a:r>
              <a:rPr lang="en-US" sz="3600" dirty="0">
                <a:latin typeface="+mn-lt"/>
                <a:ea typeface="+mn-ea"/>
                <a:cs typeface="+mn-cs"/>
              </a:rPr>
              <a:t> </a:t>
            </a:r>
            <a:r>
              <a:rPr lang="en-US" sz="3600" dirty="0" err="1">
                <a:latin typeface="+mn-lt"/>
                <a:ea typeface="+mn-ea"/>
                <a:cs typeface="+mn-cs"/>
              </a:rPr>
              <a:t>trupom</a:t>
            </a:r>
            <a:r>
              <a:rPr lang="en-US" sz="3600" dirty="0">
                <a:latin typeface="+mn-lt"/>
                <a:ea typeface="+mn-ea"/>
                <a:cs typeface="+mn-cs"/>
              </a:rPr>
              <a:t> in </a:t>
            </a:r>
            <a:r>
              <a:rPr lang="en-US" sz="3600" dirty="0" err="1">
                <a:latin typeface="+mn-lt"/>
                <a:ea typeface="+mn-ea"/>
                <a:cs typeface="+mn-cs"/>
              </a:rPr>
              <a:t>valjastim</a:t>
            </a:r>
            <a:r>
              <a:rPr lang="en-US" sz="3600" dirty="0">
                <a:latin typeface="+mn-lt"/>
                <a:ea typeface="+mn-ea"/>
                <a:cs typeface="+mn-cs"/>
              </a:rPr>
              <a:t> </a:t>
            </a:r>
            <a:r>
              <a:rPr lang="en-US" sz="3600" dirty="0" err="1">
                <a:latin typeface="+mn-lt"/>
                <a:ea typeface="+mn-ea"/>
                <a:cs typeface="+mn-cs"/>
              </a:rPr>
              <a:t>vratom</a:t>
            </a:r>
            <a:r>
              <a:rPr lang="en-US" sz="3600" dirty="0">
                <a:latin typeface="+mn-lt"/>
                <a:ea typeface="+mn-ea"/>
                <a:cs typeface="+mn-cs"/>
              </a:rPr>
              <a:t>, ki je del </a:t>
            </a:r>
            <a:r>
              <a:rPr lang="en-US" sz="3600" dirty="0" err="1">
                <a:latin typeface="+mn-lt"/>
                <a:ea typeface="+mn-ea"/>
                <a:cs typeface="+mn-cs"/>
              </a:rPr>
              <a:t>laboratorijske</a:t>
            </a:r>
            <a:r>
              <a:rPr lang="en-US" sz="3600" dirty="0">
                <a:latin typeface="+mn-lt"/>
                <a:ea typeface="+mn-ea"/>
                <a:cs typeface="+mn-cs"/>
              </a:rPr>
              <a:t> </a:t>
            </a:r>
            <a:r>
              <a:rPr lang="en-US" sz="3600" dirty="0" err="1">
                <a:latin typeface="+mn-lt"/>
                <a:ea typeface="+mn-ea"/>
                <a:cs typeface="+mn-cs"/>
              </a:rPr>
              <a:t>opreme</a:t>
            </a:r>
            <a:r>
              <a:rPr lang="en-US" sz="3600" dirty="0">
                <a:latin typeface="+mn-lt"/>
                <a:ea typeface="+mn-ea"/>
                <a:cs typeface="+mn-cs"/>
              </a:rPr>
              <a:t>, ki se </a:t>
            </a:r>
            <a:r>
              <a:rPr lang="en-US" sz="3600" dirty="0" err="1">
                <a:latin typeface="+mn-lt"/>
                <a:ea typeface="+mn-ea"/>
                <a:cs typeface="+mn-cs"/>
              </a:rPr>
              <a:t>uporablja</a:t>
            </a:r>
            <a:r>
              <a:rPr lang="en-US" sz="3600" dirty="0">
                <a:latin typeface="+mn-lt"/>
                <a:ea typeface="+mn-ea"/>
                <a:cs typeface="+mn-cs"/>
              </a:rPr>
              <a:t> </a:t>
            </a:r>
            <a:r>
              <a:rPr lang="en-US" sz="3600" dirty="0" err="1">
                <a:latin typeface="+mn-lt"/>
                <a:ea typeface="+mn-ea"/>
                <a:cs typeface="+mn-cs"/>
              </a:rPr>
              <a:t>predvsem</a:t>
            </a:r>
            <a:r>
              <a:rPr lang="en-US" sz="3600" dirty="0">
                <a:latin typeface="+mn-lt"/>
                <a:ea typeface="+mn-ea"/>
                <a:cs typeface="+mn-cs"/>
              </a:rPr>
              <a:t> v </a:t>
            </a:r>
            <a:r>
              <a:rPr lang="en-US" sz="3600" dirty="0" err="1">
                <a:latin typeface="+mn-lt"/>
                <a:ea typeface="+mn-ea"/>
                <a:cs typeface="+mn-cs"/>
              </a:rPr>
              <a:t>kemiji</a:t>
            </a:r>
            <a:r>
              <a:rPr lang="en-US" sz="3600" dirty="0">
                <a:latin typeface="+mn-lt"/>
                <a:ea typeface="+mn-ea"/>
                <a:cs typeface="+mn-cs"/>
              </a:rPr>
              <a:t>. </a:t>
            </a:r>
            <a:endParaRPr lang="sl-SI">
              <a:ea typeface="+mn-ea"/>
              <a:cs typeface="+mn-cs"/>
            </a:endParaRPr>
          </a:p>
        </p:txBody>
      </p:sp>
      <p:sp>
        <p:nvSpPr>
          <p:cNvPr id="5" name="PoljeZBesedilom 4">
            <a:extLst>
              <a:ext uri="{FF2B5EF4-FFF2-40B4-BE49-F238E27FC236}">
                <a16:creationId xmlns:a16="http://schemas.microsoft.com/office/drawing/2014/main" id="{BBD39C22-A744-5F93-E71C-BAC37E66854D}"/>
              </a:ext>
            </a:extLst>
          </p:cNvPr>
          <p:cNvSpPr txBox="1"/>
          <p:nvPr/>
        </p:nvSpPr>
        <p:spPr>
          <a:xfrm>
            <a:off x="6482220" y="1089242"/>
            <a:ext cx="5166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200" b="1" dirty="0">
                <a:solidFill>
                  <a:schemeClr val="accent4">
                    <a:lumMod val="75000"/>
                  </a:schemeClr>
                </a:solidFill>
              </a:rPr>
              <a:t>ERLENMAJERICA</a:t>
            </a:r>
            <a:endParaRPr lang="sl-SI" dirty="0"/>
          </a:p>
        </p:txBody>
      </p:sp>
    </p:spTree>
    <p:extLst>
      <p:ext uri="{BB962C8B-B14F-4D97-AF65-F5344CB8AC3E}">
        <p14:creationId xmlns:p14="http://schemas.microsoft.com/office/powerpoint/2010/main" val="36174807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987A661F-8FDE-69A1-630D-BF0A4E10A3B7}"/>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37. Za Slovenijo skupina Joker Out poje pesem </a:t>
            </a:r>
            <a:r>
              <a:rPr lang="sl-SI" sz="4800" dirty="0" err="1"/>
              <a:t>Carpe</a:t>
            </a:r>
            <a:r>
              <a:rPr lang="sl-SI" sz="4800" dirty="0"/>
              <a:t> </a:t>
            </a:r>
            <a:r>
              <a:rPr lang="sl-SI" sz="4800" dirty="0" err="1"/>
              <a:t>diem</a:t>
            </a:r>
            <a:r>
              <a:rPr lang="sl-SI" sz="4800" dirty="0"/>
              <a:t>, za Hrvaško pa skupina Let 3 poje pesem z naslovom: </a:t>
            </a:r>
            <a:endParaRPr lang="sl-SI" dirty="0"/>
          </a:p>
        </p:txBody>
      </p:sp>
      <p:sp>
        <p:nvSpPr>
          <p:cNvPr id="4" name="PoljeZBesedilom 3">
            <a:extLst>
              <a:ext uri="{FF2B5EF4-FFF2-40B4-BE49-F238E27FC236}">
                <a16:creationId xmlns:a16="http://schemas.microsoft.com/office/drawing/2014/main" id="{D83E5729-F6C0-1386-DDAF-0D5EE0CAF47C}"/>
              </a:ext>
            </a:extLst>
          </p:cNvPr>
          <p:cNvSpPr txBox="1"/>
          <p:nvPr/>
        </p:nvSpPr>
        <p:spPr>
          <a:xfrm>
            <a:off x="1158658" y="5149763"/>
            <a:ext cx="5166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200" b="1" dirty="0">
                <a:solidFill>
                  <a:schemeClr val="accent4">
                    <a:lumMod val="75000"/>
                  </a:schemeClr>
                </a:solidFill>
              </a:rPr>
              <a:t>MAMA ŠČ</a:t>
            </a:r>
            <a:endParaRPr lang="sl-SI" dirty="0">
              <a:solidFill>
                <a:schemeClr val="accent4">
                  <a:lumMod val="75000"/>
                </a:schemeClr>
              </a:solidFill>
            </a:endParaRPr>
          </a:p>
        </p:txBody>
      </p:sp>
    </p:spTree>
    <p:extLst>
      <p:ext uri="{BB962C8B-B14F-4D97-AF65-F5344CB8AC3E}">
        <p14:creationId xmlns:p14="http://schemas.microsoft.com/office/powerpoint/2010/main" val="42782139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987A661F-8FDE-69A1-630D-BF0A4E10A3B7}"/>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38. Za čigav pogreb je v biografskem filmu iz leta 1982 nastopilo kar 300000 statistov? Ta scena drži rekord za največjo uporabo statistov in za največji upodobljen pogreb v filmu. </a:t>
            </a:r>
            <a:endParaRPr lang="sl-SI" sz="4800"/>
          </a:p>
        </p:txBody>
      </p:sp>
      <p:sp>
        <p:nvSpPr>
          <p:cNvPr id="4" name="PoljeZBesedilom 3">
            <a:extLst>
              <a:ext uri="{FF2B5EF4-FFF2-40B4-BE49-F238E27FC236}">
                <a16:creationId xmlns:a16="http://schemas.microsoft.com/office/drawing/2014/main" id="{31B597B0-B623-3200-5203-104FAD85159C}"/>
              </a:ext>
            </a:extLst>
          </p:cNvPr>
          <p:cNvSpPr txBox="1"/>
          <p:nvPr/>
        </p:nvSpPr>
        <p:spPr>
          <a:xfrm>
            <a:off x="1158658" y="5149763"/>
            <a:ext cx="5166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200" b="1" dirty="0">
                <a:solidFill>
                  <a:schemeClr val="accent4">
                    <a:lumMod val="75000"/>
                  </a:schemeClr>
                </a:solidFill>
              </a:rPr>
              <a:t>GANDHI</a:t>
            </a:r>
            <a:endParaRPr lang="sl-SI" dirty="0"/>
          </a:p>
        </p:txBody>
      </p:sp>
    </p:spTree>
    <p:extLst>
      <p:ext uri="{BB962C8B-B14F-4D97-AF65-F5344CB8AC3E}">
        <p14:creationId xmlns:p14="http://schemas.microsoft.com/office/powerpoint/2010/main" val="15880282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987A661F-8FDE-69A1-630D-BF0A4E10A3B7}"/>
              </a:ext>
            </a:extLst>
          </p:cNvPr>
          <p:cNvSpPr txBox="1">
            <a:spLocks/>
          </p:cNvSpPr>
          <p:nvPr/>
        </p:nvSpPr>
        <p:spPr>
          <a:xfrm>
            <a:off x="1295402" y="982132"/>
            <a:ext cx="9601196" cy="4274374"/>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sl-SI" sz="4800" dirty="0"/>
              <a:t>39. Kip katerega nekdanjega</a:t>
            </a:r>
            <a:endParaRPr lang="sl-SI" dirty="0"/>
          </a:p>
          <a:p>
            <a:pPr algn="l"/>
            <a:r>
              <a:rPr lang="sl-SI" sz="4800" dirty="0"/>
              <a:t>groznega carja je na sliki?</a:t>
            </a:r>
            <a:endParaRPr lang="sl-SI"/>
          </a:p>
        </p:txBody>
      </p:sp>
      <p:pic>
        <p:nvPicPr>
          <p:cNvPr id="2" name="Slika 3" descr="Slika, ki vsebuje besede besedilo, oseba, moški, notranji&#10;&#10;Opis je samodejno ustvarjen">
            <a:extLst>
              <a:ext uri="{FF2B5EF4-FFF2-40B4-BE49-F238E27FC236}">
                <a16:creationId xmlns:a16="http://schemas.microsoft.com/office/drawing/2014/main" id="{745C4BFA-5CA9-CD2B-0118-52975DF42C27}"/>
              </a:ext>
            </a:extLst>
          </p:cNvPr>
          <p:cNvPicPr>
            <a:picLocks noChangeAspect="1"/>
          </p:cNvPicPr>
          <p:nvPr/>
        </p:nvPicPr>
        <p:blipFill>
          <a:blip r:embed="rId2"/>
          <a:stretch>
            <a:fillRect/>
          </a:stretch>
        </p:blipFill>
        <p:spPr>
          <a:xfrm>
            <a:off x="8148181" y="984473"/>
            <a:ext cx="3275555" cy="4774231"/>
          </a:xfrm>
          <a:prstGeom prst="rect">
            <a:avLst/>
          </a:prstGeom>
        </p:spPr>
      </p:pic>
      <p:sp>
        <p:nvSpPr>
          <p:cNvPr id="5" name="PoljeZBesedilom 4">
            <a:extLst>
              <a:ext uri="{FF2B5EF4-FFF2-40B4-BE49-F238E27FC236}">
                <a16:creationId xmlns:a16="http://schemas.microsoft.com/office/drawing/2014/main" id="{46CC0B9E-2FA2-152E-BE9D-EC526608CF82}"/>
              </a:ext>
            </a:extLst>
          </p:cNvPr>
          <p:cNvSpPr txBox="1"/>
          <p:nvPr/>
        </p:nvSpPr>
        <p:spPr>
          <a:xfrm>
            <a:off x="1158658" y="5149763"/>
            <a:ext cx="5166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3200" b="1" dirty="0">
                <a:solidFill>
                  <a:schemeClr val="accent4">
                    <a:lumMod val="75000"/>
                  </a:schemeClr>
                </a:solidFill>
              </a:rPr>
              <a:t>IVAN GROZNI</a:t>
            </a:r>
            <a:endParaRPr lang="sl-SI" dirty="0">
              <a:solidFill>
                <a:schemeClr val="accent4">
                  <a:lumMod val="75000"/>
                </a:schemeClr>
              </a:solidFill>
            </a:endParaRPr>
          </a:p>
        </p:txBody>
      </p:sp>
    </p:spTree>
    <p:extLst>
      <p:ext uri="{BB962C8B-B14F-4D97-AF65-F5344CB8AC3E}">
        <p14:creationId xmlns:p14="http://schemas.microsoft.com/office/powerpoint/2010/main" val="29628414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Širokozaslonsko</PresentationFormat>
  <Paragraphs>0</Paragraphs>
  <Slides>100</Slides>
  <Notes>0</Notes>
  <HiddenSlides>0</HiddenSlides>
  <MMClips>0</MMClips>
  <ScaleCrop>false</ScaleCrop>
  <HeadingPairs>
    <vt:vector size="4" baseType="variant">
      <vt:variant>
        <vt:lpstr>Tema</vt:lpstr>
      </vt:variant>
      <vt:variant>
        <vt:i4>1</vt:i4>
      </vt:variant>
      <vt:variant>
        <vt:lpstr>Naslovi diapozitivov</vt:lpstr>
      </vt:variant>
      <vt:variant>
        <vt:i4>100</vt:i4>
      </vt:variant>
    </vt:vector>
  </HeadingPairs>
  <TitlesOfParts>
    <vt:vector size="101" baseType="lpstr">
      <vt:lpstr>Organic</vt:lpstr>
      <vt:lpstr>ASKARI KVIZ</vt:lpstr>
      <vt:lpstr>PowerPointova predstavitev</vt:lpstr>
      <vt:lpstr>VPRAŠANJA 1. DEL</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ODGOVORI 1. DEL</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VPRAŠANJA 2. DEL</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ODGOVORI 2. DEL</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
  <cp:lastModifiedBy/>
  <cp:revision>755</cp:revision>
  <dcterms:created xsi:type="dcterms:W3CDTF">2023-01-21T21:32:17Z</dcterms:created>
  <dcterms:modified xsi:type="dcterms:W3CDTF">2023-03-03T10:55:06Z</dcterms:modified>
</cp:coreProperties>
</file>