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0" r:id="rId3"/>
    <p:sldId id="261" r:id="rId4"/>
    <p:sldId id="264" r:id="rId5"/>
    <p:sldId id="265" r:id="rId6"/>
    <p:sldId id="381" r:id="rId7"/>
    <p:sldId id="380" r:id="rId8"/>
    <p:sldId id="266" r:id="rId9"/>
    <p:sldId id="262" r:id="rId10"/>
    <p:sldId id="263" r:id="rId11"/>
    <p:sldId id="270" r:id="rId12"/>
    <p:sldId id="271" r:id="rId13"/>
    <p:sldId id="382" r:id="rId14"/>
    <p:sldId id="383" r:id="rId15"/>
    <p:sldId id="384" r:id="rId16"/>
    <p:sldId id="385" r:id="rId17"/>
    <p:sldId id="386" r:id="rId18"/>
    <p:sldId id="279" r:id="rId19"/>
    <p:sldId id="387" r:id="rId20"/>
    <p:sldId id="388" r:id="rId21"/>
    <p:sldId id="389" r:id="rId22"/>
    <p:sldId id="390" r:id="rId23"/>
    <p:sldId id="391" r:id="rId24"/>
    <p:sldId id="286" r:id="rId25"/>
    <p:sldId id="291" r:id="rId26"/>
    <p:sldId id="290" r:id="rId27"/>
    <p:sldId id="292" r:id="rId28"/>
    <p:sldId id="289" r:id="rId29"/>
    <p:sldId id="293" r:id="rId30"/>
    <p:sldId id="295" r:id="rId31"/>
    <p:sldId id="325" r:id="rId32"/>
    <p:sldId id="392" r:id="rId33"/>
    <p:sldId id="414" r:id="rId34"/>
    <p:sldId id="411" r:id="rId35"/>
    <p:sldId id="413" r:id="rId36"/>
    <p:sldId id="412" r:id="rId37"/>
    <p:sldId id="416" r:id="rId38"/>
    <p:sldId id="415" r:id="rId39"/>
    <p:sldId id="410" r:id="rId40"/>
    <p:sldId id="409" r:id="rId41"/>
    <p:sldId id="408" r:id="rId42"/>
    <p:sldId id="407" r:id="rId43"/>
    <p:sldId id="406" r:id="rId44"/>
    <p:sldId id="405" r:id="rId45"/>
    <p:sldId id="404" r:id="rId46"/>
    <p:sldId id="403" r:id="rId47"/>
    <p:sldId id="402" r:id="rId48"/>
    <p:sldId id="401" r:id="rId49"/>
    <p:sldId id="400" r:id="rId50"/>
    <p:sldId id="399" r:id="rId51"/>
    <p:sldId id="398" r:id="rId52"/>
    <p:sldId id="419" r:id="rId53"/>
    <p:sldId id="396" r:id="rId54"/>
    <p:sldId id="395" r:id="rId55"/>
    <p:sldId id="394" r:id="rId56"/>
    <p:sldId id="393" r:id="rId57"/>
    <p:sldId id="326" r:id="rId58"/>
    <p:sldId id="294" r:id="rId59"/>
    <p:sldId id="327" r:id="rId60"/>
    <p:sldId id="328" r:id="rId61"/>
    <p:sldId id="329" r:id="rId62"/>
    <p:sldId id="417" r:id="rId63"/>
    <p:sldId id="418" r:id="rId64"/>
    <p:sldId id="330" r:id="rId65"/>
    <p:sldId id="351" r:id="rId66"/>
    <p:sldId id="324" r:id="rId67"/>
    <p:sldId id="331" r:id="rId68"/>
    <p:sldId id="332" r:id="rId69"/>
    <p:sldId id="333" r:id="rId70"/>
    <p:sldId id="336" r:id="rId71"/>
    <p:sldId id="338" r:id="rId72"/>
    <p:sldId id="339" r:id="rId73"/>
    <p:sldId id="340" r:id="rId74"/>
    <p:sldId id="341" r:id="rId75"/>
    <p:sldId id="342" r:id="rId76"/>
    <p:sldId id="343" r:id="rId77"/>
    <p:sldId id="344" r:id="rId78"/>
    <p:sldId id="283" r:id="rId79"/>
    <p:sldId id="354" r:id="rId80"/>
    <p:sldId id="355" r:id="rId81"/>
    <p:sldId id="356" r:id="rId82"/>
    <p:sldId id="420" r:id="rId83"/>
    <p:sldId id="441" r:id="rId84"/>
    <p:sldId id="440" r:id="rId85"/>
    <p:sldId id="439" r:id="rId86"/>
    <p:sldId id="438" r:id="rId87"/>
    <p:sldId id="437" r:id="rId88"/>
    <p:sldId id="436" r:id="rId89"/>
    <p:sldId id="435" r:id="rId90"/>
    <p:sldId id="434" r:id="rId91"/>
    <p:sldId id="433" r:id="rId92"/>
    <p:sldId id="432" r:id="rId93"/>
    <p:sldId id="431" r:id="rId94"/>
    <p:sldId id="430" r:id="rId95"/>
    <p:sldId id="429" r:id="rId96"/>
    <p:sldId id="428" r:id="rId97"/>
    <p:sldId id="427" r:id="rId98"/>
    <p:sldId id="426" r:id="rId99"/>
    <p:sldId id="425" r:id="rId100"/>
    <p:sldId id="424" r:id="rId101"/>
    <p:sldId id="423" r:id="rId102"/>
    <p:sldId id="422" r:id="rId103"/>
    <p:sldId id="421" r:id="rId104"/>
    <p:sldId id="442" r:id="rId105"/>
    <p:sldId id="443" r:id="rId10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A7202-7F1D-A2C1-058F-9F9131E46694}" v="310" dt="2023-03-27T11:38:59.166"/>
    <p1510:client id="{24E5457E-5C82-9FC8-C009-E68ACF6A4BBE}" v="734" dt="2023-04-02T09:54:36.468"/>
    <p1510:client id="{2B8CEAB5-8B52-548E-A93B-231041711C03}" v="12" dt="2023-04-10T19:57:20.039"/>
    <p1510:client id="{3C7ADB1D-5D2B-945C-E570-91DE15FAD250}" v="467" dt="2023-04-05T13:00:38.788"/>
    <p1510:client id="{5D6B384A-CBA5-2CD9-5292-1DADFEF1D791}" v="750" dt="2023-04-03T09:22:54.380"/>
    <p1510:client id="{6EA253CE-0800-7854-78AB-93F4398CBE07}" v="19" dt="2023-05-06T14:27:44.686"/>
    <p1510:client id="{88AB4B6B-915A-9117-392F-94671F82A33D}" v="2408" dt="2023-03-10T11:41:26.095"/>
    <p1510:client id="{89376DB7-AC66-057B-D793-29C87B4A23BD}" v="347" dt="2023-04-14T21:07:12.743"/>
    <p1510:client id="{9CA166DA-5613-3A6B-0F73-DC0A53264C59}" v="594" dt="2023-04-27T20:28:24.447"/>
    <p1510:client id="{B1E07B61-97F1-4E00-EAE1-470F641C3BE8}" v="936" dt="2023-04-21T12:27:04.983"/>
    <p1510:client id="{B1FDA031-BA90-8BF9-B9AF-71EE40F9E4BB}" v="39" dt="2023-05-05T19:27:47.452"/>
    <p1510:client id="{C0EBD03B-FBA8-F8D6-D63D-0E95B43FEA3A}" v="604" dt="2023-04-07T13:39:48.227"/>
    <p1510:client id="{C1F91339-01D5-3A98-E990-E7C178EBC818}" v="625" dt="2023-04-03T17:17:20.015"/>
    <p1510:client id="{C38A1FD4-3693-B556-BC7C-FB4F0454FEF1}" v="254" dt="2023-03-10T11:52:12.906"/>
    <p1510:client id="{DCC82931-7FA2-A1EB-1E74-1662F205BAEC}" v="1568" dt="2023-03-31T07:32:13.314"/>
    <p1510:client id="{F567AF19-BB48-8F46-5885-7B388CA92C76}" v="758" dt="2023-04-04T19:50:37.384"/>
    <p1510:client id="{FC832D69-9BE9-0497-ADCA-A31F272F07B8}" v="155" dt="2023-03-13T08:50:03.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a Hedžet" userId="S::jaka.hedzet@student.um.si::7e5128a8-54a6-457b-8a29-de78e78661a6" providerId="AD" clId="Web-{B1E07B61-97F1-4E00-EAE1-470F641C3BE8}"/>
    <pc:docChg chg="delSld modSld">
      <pc:chgData name="Jaka Hedžet" userId="S::jaka.hedzet@student.um.si::7e5128a8-54a6-457b-8a29-de78e78661a6" providerId="AD" clId="Web-{B1E07B61-97F1-4E00-EAE1-470F641C3BE8}" dt="2023-04-21T12:27:04.655" v="923" actId="20577"/>
      <pc:docMkLst>
        <pc:docMk/>
      </pc:docMkLst>
      <pc:sldChg chg="modSp">
        <pc:chgData name="Jaka Hedžet" userId="S::jaka.hedzet@student.um.si::7e5128a8-54a6-457b-8a29-de78e78661a6" providerId="AD" clId="Web-{B1E07B61-97F1-4E00-EAE1-470F641C3BE8}" dt="2023-04-21T12:20:42.203" v="708" actId="20577"/>
        <pc:sldMkLst>
          <pc:docMk/>
          <pc:sldMk cId="4056975613" sldId="283"/>
        </pc:sldMkLst>
        <pc:spChg chg="mod">
          <ac:chgData name="Jaka Hedžet" userId="S::jaka.hedzet@student.um.si::7e5128a8-54a6-457b-8a29-de78e78661a6" providerId="AD" clId="Web-{B1E07B61-97F1-4E00-EAE1-470F641C3BE8}" dt="2023-04-21T12:20:42.203" v="708" actId="20577"/>
          <ac:spMkLst>
            <pc:docMk/>
            <pc:sldMk cId="4056975613" sldId="283"/>
            <ac:spMk id="3" creationId="{A812CB78-AD99-9CD8-A70F-CDD2648DD031}"/>
          </ac:spMkLst>
        </pc:spChg>
      </pc:sldChg>
      <pc:sldChg chg="modSp">
        <pc:chgData name="Jaka Hedžet" userId="S::jaka.hedzet@student.um.si::7e5128a8-54a6-457b-8a29-de78e78661a6" providerId="AD" clId="Web-{B1E07B61-97F1-4E00-EAE1-470F641C3BE8}" dt="2023-04-21T12:27:04.655" v="923" actId="20577"/>
        <pc:sldMkLst>
          <pc:docMk/>
          <pc:sldMk cId="2314887845" sldId="286"/>
        </pc:sldMkLst>
        <pc:spChg chg="mod">
          <ac:chgData name="Jaka Hedžet" userId="S::jaka.hedzet@student.um.si::7e5128a8-54a6-457b-8a29-de78e78661a6" providerId="AD" clId="Web-{B1E07B61-97F1-4E00-EAE1-470F641C3BE8}" dt="2023-04-21T12:27:04.655" v="923" actId="20577"/>
          <ac:spMkLst>
            <pc:docMk/>
            <pc:sldMk cId="2314887845" sldId="286"/>
            <ac:spMk id="3" creationId="{564FC458-836D-CC9C-320B-AA6D9E654589}"/>
          </ac:spMkLst>
        </pc:spChg>
      </pc:sldChg>
      <pc:sldChg chg="modSp">
        <pc:chgData name="Jaka Hedžet" userId="S::jaka.hedzet@student.um.si::7e5128a8-54a6-457b-8a29-de78e78661a6" providerId="AD" clId="Web-{B1E07B61-97F1-4E00-EAE1-470F641C3BE8}" dt="2023-04-21T11:33:48.018" v="56" actId="20577"/>
        <pc:sldMkLst>
          <pc:docMk/>
          <pc:sldMk cId="1362247787" sldId="333"/>
        </pc:sldMkLst>
        <pc:spChg chg="mod">
          <ac:chgData name="Jaka Hedžet" userId="S::jaka.hedzet@student.um.si::7e5128a8-54a6-457b-8a29-de78e78661a6" providerId="AD" clId="Web-{B1E07B61-97F1-4E00-EAE1-470F641C3BE8}" dt="2023-04-21T11:33:48.018" v="56" actId="20577"/>
          <ac:spMkLst>
            <pc:docMk/>
            <pc:sldMk cId="1362247787" sldId="333"/>
            <ac:spMk id="3" creationId="{CFAB0FF5-5A5F-3201-F9A6-E0241206D8DF}"/>
          </ac:spMkLst>
        </pc:spChg>
      </pc:sldChg>
      <pc:sldChg chg="addSp modSp">
        <pc:chgData name="Jaka Hedžet" userId="S::jaka.hedzet@student.um.si::7e5128a8-54a6-457b-8a29-de78e78661a6" providerId="AD" clId="Web-{B1E07B61-97F1-4E00-EAE1-470F641C3BE8}" dt="2023-04-21T11:39:39.735" v="104" actId="1076"/>
        <pc:sldMkLst>
          <pc:docMk/>
          <pc:sldMk cId="1497069324" sldId="336"/>
        </pc:sldMkLst>
        <pc:spChg chg="mod">
          <ac:chgData name="Jaka Hedžet" userId="S::jaka.hedzet@student.um.si::7e5128a8-54a6-457b-8a29-de78e78661a6" providerId="AD" clId="Web-{B1E07B61-97F1-4E00-EAE1-470F641C3BE8}" dt="2023-04-21T11:39:39.735" v="104" actId="1076"/>
          <ac:spMkLst>
            <pc:docMk/>
            <pc:sldMk cId="1497069324" sldId="336"/>
            <ac:spMk id="8" creationId="{90F966AD-EBF7-6741-7F81-56337AB395ED}"/>
          </ac:spMkLst>
        </pc:spChg>
        <pc:picChg chg="add mod">
          <ac:chgData name="Jaka Hedžet" userId="S::jaka.hedzet@student.um.si::7e5128a8-54a6-457b-8a29-de78e78661a6" providerId="AD" clId="Web-{B1E07B61-97F1-4E00-EAE1-470F641C3BE8}" dt="2023-04-21T11:39:35.797" v="103" actId="1076"/>
          <ac:picMkLst>
            <pc:docMk/>
            <pc:sldMk cId="1497069324" sldId="336"/>
            <ac:picMk id="2" creationId="{DD94DF00-F37C-3AA1-2E25-A51B73663F87}"/>
          </ac:picMkLst>
        </pc:picChg>
      </pc:sldChg>
      <pc:sldChg chg="delSp modSp">
        <pc:chgData name="Jaka Hedžet" userId="S::jaka.hedzet@student.um.si::7e5128a8-54a6-457b-8a29-de78e78661a6" providerId="AD" clId="Web-{B1E07B61-97F1-4E00-EAE1-470F641C3BE8}" dt="2023-04-21T11:43:17.337" v="171" actId="20577"/>
        <pc:sldMkLst>
          <pc:docMk/>
          <pc:sldMk cId="3134812598" sldId="338"/>
        </pc:sldMkLst>
        <pc:spChg chg="mod">
          <ac:chgData name="Jaka Hedžet" userId="S::jaka.hedzet@student.um.si::7e5128a8-54a6-457b-8a29-de78e78661a6" providerId="AD" clId="Web-{B1E07B61-97F1-4E00-EAE1-470F641C3BE8}" dt="2023-04-21T11:43:17.337" v="171" actId="20577"/>
          <ac:spMkLst>
            <pc:docMk/>
            <pc:sldMk cId="3134812598" sldId="338"/>
            <ac:spMk id="3" creationId="{1B0398E0-F5C9-447E-BADF-68DD7B2E960B}"/>
          </ac:spMkLst>
        </pc:spChg>
        <pc:picChg chg="del">
          <ac:chgData name="Jaka Hedžet" userId="S::jaka.hedzet@student.um.si::7e5128a8-54a6-457b-8a29-de78e78661a6" providerId="AD" clId="Web-{B1E07B61-97F1-4E00-EAE1-470F641C3BE8}" dt="2023-04-21T11:39:52.688" v="106"/>
          <ac:picMkLst>
            <pc:docMk/>
            <pc:sldMk cId="3134812598" sldId="338"/>
            <ac:picMk id="5" creationId="{40AC283D-879F-AF26-03A9-4DD76A8D15C1}"/>
          </ac:picMkLst>
        </pc:picChg>
      </pc:sldChg>
      <pc:sldChg chg="modSp">
        <pc:chgData name="Jaka Hedžet" userId="S::jaka.hedzet@student.um.si::7e5128a8-54a6-457b-8a29-de78e78661a6" providerId="AD" clId="Web-{B1E07B61-97F1-4E00-EAE1-470F641C3BE8}" dt="2023-04-21T11:47:34.175" v="221" actId="20577"/>
        <pc:sldMkLst>
          <pc:docMk/>
          <pc:sldMk cId="2247359841" sldId="339"/>
        </pc:sldMkLst>
        <pc:spChg chg="mod">
          <ac:chgData name="Jaka Hedžet" userId="S::jaka.hedzet@student.um.si::7e5128a8-54a6-457b-8a29-de78e78661a6" providerId="AD" clId="Web-{B1E07B61-97F1-4E00-EAE1-470F641C3BE8}" dt="2023-04-21T11:47:34.175" v="221" actId="20577"/>
          <ac:spMkLst>
            <pc:docMk/>
            <pc:sldMk cId="2247359841" sldId="339"/>
            <ac:spMk id="3" creationId="{6CE008A0-FAC0-6477-3480-24EE621B88E2}"/>
          </ac:spMkLst>
        </pc:spChg>
      </pc:sldChg>
      <pc:sldChg chg="modSp">
        <pc:chgData name="Jaka Hedžet" userId="S::jaka.hedzet@student.um.si::7e5128a8-54a6-457b-8a29-de78e78661a6" providerId="AD" clId="Web-{B1E07B61-97F1-4E00-EAE1-470F641C3BE8}" dt="2023-04-21T11:57:24.556" v="338" actId="20577"/>
        <pc:sldMkLst>
          <pc:docMk/>
          <pc:sldMk cId="2656245839" sldId="340"/>
        </pc:sldMkLst>
        <pc:spChg chg="mod">
          <ac:chgData name="Jaka Hedžet" userId="S::jaka.hedzet@student.um.si::7e5128a8-54a6-457b-8a29-de78e78661a6" providerId="AD" clId="Web-{B1E07B61-97F1-4E00-EAE1-470F641C3BE8}" dt="2023-04-21T11:57:24.556" v="338" actId="20577"/>
          <ac:spMkLst>
            <pc:docMk/>
            <pc:sldMk cId="2656245839" sldId="340"/>
            <ac:spMk id="3" creationId="{D1C09272-2E87-F4A6-5F5F-363CDED1410A}"/>
          </ac:spMkLst>
        </pc:spChg>
      </pc:sldChg>
      <pc:sldChg chg="modSp">
        <pc:chgData name="Jaka Hedžet" userId="S::jaka.hedzet@student.um.si::7e5128a8-54a6-457b-8a29-de78e78661a6" providerId="AD" clId="Web-{B1E07B61-97F1-4E00-EAE1-470F641C3BE8}" dt="2023-04-21T12:06:42.656" v="498" actId="20577"/>
        <pc:sldMkLst>
          <pc:docMk/>
          <pc:sldMk cId="3405012395" sldId="341"/>
        </pc:sldMkLst>
        <pc:spChg chg="mod">
          <ac:chgData name="Jaka Hedžet" userId="S::jaka.hedzet@student.um.si::7e5128a8-54a6-457b-8a29-de78e78661a6" providerId="AD" clId="Web-{B1E07B61-97F1-4E00-EAE1-470F641C3BE8}" dt="2023-04-21T12:06:42.656" v="498" actId="20577"/>
          <ac:spMkLst>
            <pc:docMk/>
            <pc:sldMk cId="3405012395" sldId="341"/>
            <ac:spMk id="3" creationId="{B432B38D-3026-F083-0030-213DC582A693}"/>
          </ac:spMkLst>
        </pc:spChg>
      </pc:sldChg>
      <pc:sldChg chg="modSp">
        <pc:chgData name="Jaka Hedžet" userId="S::jaka.hedzet@student.um.si::7e5128a8-54a6-457b-8a29-de78e78661a6" providerId="AD" clId="Web-{B1E07B61-97F1-4E00-EAE1-470F641C3BE8}" dt="2023-04-21T12:13:22.718" v="652" actId="20577"/>
        <pc:sldMkLst>
          <pc:docMk/>
          <pc:sldMk cId="2468681954" sldId="342"/>
        </pc:sldMkLst>
        <pc:spChg chg="mod">
          <ac:chgData name="Jaka Hedžet" userId="S::jaka.hedzet@student.um.si::7e5128a8-54a6-457b-8a29-de78e78661a6" providerId="AD" clId="Web-{B1E07B61-97F1-4E00-EAE1-470F641C3BE8}" dt="2023-04-21T12:13:22.718" v="652" actId="20577"/>
          <ac:spMkLst>
            <pc:docMk/>
            <pc:sldMk cId="2468681954" sldId="342"/>
            <ac:spMk id="3" creationId="{733847C7-BA19-9F99-F36C-AE1C91CFA970}"/>
          </ac:spMkLst>
        </pc:spChg>
      </pc:sldChg>
      <pc:sldChg chg="modSp">
        <pc:chgData name="Jaka Hedžet" userId="S::jaka.hedzet@student.um.si::7e5128a8-54a6-457b-8a29-de78e78661a6" providerId="AD" clId="Web-{B1E07B61-97F1-4E00-EAE1-470F641C3BE8}" dt="2023-04-21T12:15:09.269" v="684" actId="20577"/>
        <pc:sldMkLst>
          <pc:docMk/>
          <pc:sldMk cId="2428285412" sldId="343"/>
        </pc:sldMkLst>
        <pc:spChg chg="mod">
          <ac:chgData name="Jaka Hedžet" userId="S::jaka.hedzet@student.um.si::7e5128a8-54a6-457b-8a29-de78e78661a6" providerId="AD" clId="Web-{B1E07B61-97F1-4E00-EAE1-470F641C3BE8}" dt="2023-04-21T12:15:09.269" v="684" actId="20577"/>
          <ac:spMkLst>
            <pc:docMk/>
            <pc:sldMk cId="2428285412" sldId="343"/>
            <ac:spMk id="3" creationId="{C9469983-4EED-6009-ECB2-7A305AB953AE}"/>
          </ac:spMkLst>
        </pc:spChg>
      </pc:sldChg>
      <pc:sldChg chg="addSp delSp modSp">
        <pc:chgData name="Jaka Hedžet" userId="S::jaka.hedzet@student.um.si::7e5128a8-54a6-457b-8a29-de78e78661a6" providerId="AD" clId="Web-{B1E07B61-97F1-4E00-EAE1-470F641C3BE8}" dt="2023-04-21T12:17:59.713" v="705" actId="1076"/>
        <pc:sldMkLst>
          <pc:docMk/>
          <pc:sldMk cId="463149680" sldId="344"/>
        </pc:sldMkLst>
        <pc:spChg chg="mod">
          <ac:chgData name="Jaka Hedžet" userId="S::jaka.hedzet@student.um.si::7e5128a8-54a6-457b-8a29-de78e78661a6" providerId="AD" clId="Web-{B1E07B61-97F1-4E00-EAE1-470F641C3BE8}" dt="2023-04-21T12:17:16.617" v="694" actId="20577"/>
          <ac:spMkLst>
            <pc:docMk/>
            <pc:sldMk cId="463149680" sldId="344"/>
            <ac:spMk id="3" creationId="{CC644AC6-7422-E149-C09E-1288B737A8A3}"/>
          </ac:spMkLst>
        </pc:spChg>
        <pc:picChg chg="add del mod">
          <ac:chgData name="Jaka Hedžet" userId="S::jaka.hedzet@student.um.si::7e5128a8-54a6-457b-8a29-de78e78661a6" providerId="AD" clId="Web-{B1E07B61-97F1-4E00-EAE1-470F641C3BE8}" dt="2023-04-21T12:17:45.493" v="700"/>
          <ac:picMkLst>
            <pc:docMk/>
            <pc:sldMk cId="463149680" sldId="344"/>
            <ac:picMk id="2" creationId="{C72DF0A8-5CCF-D18B-C349-717336F72705}"/>
          </ac:picMkLst>
        </pc:picChg>
        <pc:picChg chg="add mod">
          <ac:chgData name="Jaka Hedžet" userId="S::jaka.hedzet@student.um.si::7e5128a8-54a6-457b-8a29-de78e78661a6" providerId="AD" clId="Web-{B1E07B61-97F1-4E00-EAE1-470F641C3BE8}" dt="2023-04-21T12:17:59.713" v="705" actId="1076"/>
          <ac:picMkLst>
            <pc:docMk/>
            <pc:sldMk cId="463149680" sldId="344"/>
            <ac:picMk id="4" creationId="{174F050E-D4BF-025D-9C14-47C48C7C609E}"/>
          </ac:picMkLst>
        </pc:picChg>
      </pc:sldChg>
      <pc:sldChg chg="del">
        <pc:chgData name="Jaka Hedžet" userId="S::jaka.hedzet@student.um.si::7e5128a8-54a6-457b-8a29-de78e78661a6" providerId="AD" clId="Web-{B1E07B61-97F1-4E00-EAE1-470F641C3BE8}" dt="2023-04-21T11:39:51.063" v="105"/>
        <pc:sldMkLst>
          <pc:docMk/>
          <pc:sldMk cId="3829654145" sldId="352"/>
        </pc:sldMkLst>
      </pc:sldChg>
      <pc:sldChg chg="del">
        <pc:chgData name="Jaka Hedžet" userId="S::jaka.hedzet@student.um.si::7e5128a8-54a6-457b-8a29-de78e78661a6" providerId="AD" clId="Web-{B1E07B61-97F1-4E00-EAE1-470F641C3BE8}" dt="2023-04-21T12:18:04.229" v="706"/>
        <pc:sldMkLst>
          <pc:docMk/>
          <pc:sldMk cId="762142898" sldId="353"/>
        </pc:sldMkLst>
      </pc:sldChg>
      <pc:sldChg chg="delSp modSp">
        <pc:chgData name="Jaka Hedžet" userId="S::jaka.hedzet@student.um.si::7e5128a8-54a6-457b-8a29-de78e78661a6" providerId="AD" clId="Web-{B1E07B61-97F1-4E00-EAE1-470F641C3BE8}" dt="2023-04-21T12:20:56.344" v="711" actId="20577"/>
        <pc:sldMkLst>
          <pc:docMk/>
          <pc:sldMk cId="2594916414" sldId="397"/>
        </pc:sldMkLst>
        <pc:spChg chg="mod">
          <ac:chgData name="Jaka Hedžet" userId="S::jaka.hedzet@student.um.si::7e5128a8-54a6-457b-8a29-de78e78661a6" providerId="AD" clId="Web-{B1E07B61-97F1-4E00-EAE1-470F641C3BE8}" dt="2023-04-21T12:20:56.344" v="711" actId="20577"/>
          <ac:spMkLst>
            <pc:docMk/>
            <pc:sldMk cId="2594916414" sldId="397"/>
            <ac:spMk id="3" creationId="{564FC458-836D-CC9C-320B-AA6D9E654589}"/>
          </ac:spMkLst>
        </pc:spChg>
        <pc:picChg chg="del">
          <ac:chgData name="Jaka Hedžet" userId="S::jaka.hedzet@student.um.si::7e5128a8-54a6-457b-8a29-de78e78661a6" providerId="AD" clId="Web-{B1E07B61-97F1-4E00-EAE1-470F641C3BE8}" dt="2023-04-21T12:20:46.078" v="709"/>
          <ac:picMkLst>
            <pc:docMk/>
            <pc:sldMk cId="2594916414" sldId="397"/>
            <ac:picMk id="5" creationId="{163B4D6F-92BB-102F-3A5C-3090F5D98CA2}"/>
          </ac:picMkLst>
        </pc:picChg>
      </pc:sldChg>
    </pc:docChg>
  </pc:docChgLst>
  <pc:docChgLst>
    <pc:chgData name="Jaka Hedžet" userId="S::jaka.hedzet@student.um.si::7e5128a8-54a6-457b-8a29-de78e78661a6" providerId="AD" clId="Web-{C0EBD03B-FBA8-F8D6-D63D-0E95B43FEA3A}"/>
    <pc:docChg chg="addSld delSld modSld sldOrd">
      <pc:chgData name="Jaka Hedžet" userId="S::jaka.hedzet@student.um.si::7e5128a8-54a6-457b-8a29-de78e78661a6" providerId="AD" clId="Web-{C0EBD03B-FBA8-F8D6-D63D-0E95B43FEA3A}" dt="2023-04-07T13:39:48.227" v="584" actId="20577"/>
      <pc:docMkLst>
        <pc:docMk/>
      </pc:docMkLst>
      <pc:sldChg chg="modSp">
        <pc:chgData name="Jaka Hedžet" userId="S::jaka.hedzet@student.um.si::7e5128a8-54a6-457b-8a29-de78e78661a6" providerId="AD" clId="Web-{C0EBD03B-FBA8-F8D6-D63D-0E95B43FEA3A}" dt="2023-04-07T12:42:24.668" v="11" actId="20577"/>
        <pc:sldMkLst>
          <pc:docMk/>
          <pc:sldMk cId="1333307581" sldId="262"/>
        </pc:sldMkLst>
        <pc:spChg chg="mod">
          <ac:chgData name="Jaka Hedžet" userId="S::jaka.hedzet@student.um.si::7e5128a8-54a6-457b-8a29-de78e78661a6" providerId="AD" clId="Web-{C0EBD03B-FBA8-F8D6-D63D-0E95B43FEA3A}" dt="2023-04-07T12:42:24.668" v="11" actId="20577"/>
          <ac:spMkLst>
            <pc:docMk/>
            <pc:sldMk cId="1333307581" sldId="262"/>
            <ac:spMk id="4" creationId="{D1FFB726-B8EA-EB8B-992D-18461C01FB05}"/>
          </ac:spMkLst>
        </pc:spChg>
      </pc:sldChg>
      <pc:sldChg chg="modSp ord">
        <pc:chgData name="Jaka Hedžet" userId="S::jaka.hedzet@student.um.si::7e5128a8-54a6-457b-8a29-de78e78661a6" providerId="AD" clId="Web-{C0EBD03B-FBA8-F8D6-D63D-0E95B43FEA3A}" dt="2023-04-07T12:42:05.010" v="5" actId="20577"/>
        <pc:sldMkLst>
          <pc:docMk/>
          <pc:sldMk cId="3252175211" sldId="265"/>
        </pc:sldMkLst>
        <pc:spChg chg="mod">
          <ac:chgData name="Jaka Hedžet" userId="S::jaka.hedzet@student.um.si::7e5128a8-54a6-457b-8a29-de78e78661a6" providerId="AD" clId="Web-{C0EBD03B-FBA8-F8D6-D63D-0E95B43FEA3A}" dt="2023-04-07T12:42:05.010" v="5" actId="20577"/>
          <ac:spMkLst>
            <pc:docMk/>
            <pc:sldMk cId="3252175211" sldId="265"/>
            <ac:spMk id="3" creationId="{C10203E6-CC3D-BB33-17EA-0547AAF86BF2}"/>
          </ac:spMkLst>
        </pc:spChg>
      </pc:sldChg>
      <pc:sldChg chg="ord">
        <pc:chgData name="Jaka Hedžet" userId="S::jaka.hedzet@student.um.si::7e5128a8-54a6-457b-8a29-de78e78661a6" providerId="AD" clId="Web-{C0EBD03B-FBA8-F8D6-D63D-0E95B43FEA3A}" dt="2023-04-07T12:42:15.261" v="9"/>
        <pc:sldMkLst>
          <pc:docMk/>
          <pc:sldMk cId="2093380334" sldId="266"/>
        </pc:sldMkLst>
      </pc:sldChg>
      <pc:sldChg chg="del">
        <pc:chgData name="Jaka Hedžet" userId="S::jaka.hedzet@student.um.si::7e5128a8-54a6-457b-8a29-de78e78661a6" providerId="AD" clId="Web-{C0EBD03B-FBA8-F8D6-D63D-0E95B43FEA3A}" dt="2023-04-07T13:17:16.452" v="301"/>
        <pc:sldMkLst>
          <pc:docMk/>
          <pc:sldMk cId="597076663" sldId="272"/>
        </pc:sldMkLst>
      </pc:sldChg>
      <pc:sldChg chg="del">
        <pc:chgData name="Jaka Hedžet" userId="S::jaka.hedzet@student.um.si::7e5128a8-54a6-457b-8a29-de78e78661a6" providerId="AD" clId="Web-{C0EBD03B-FBA8-F8D6-D63D-0E95B43FEA3A}" dt="2023-04-07T12:44:54.412" v="68"/>
        <pc:sldMkLst>
          <pc:docMk/>
          <pc:sldMk cId="2355518849" sldId="285"/>
        </pc:sldMkLst>
      </pc:sldChg>
      <pc:sldChg chg="modSp">
        <pc:chgData name="Jaka Hedžet" userId="S::jaka.hedzet@student.um.si::7e5128a8-54a6-457b-8a29-de78e78661a6" providerId="AD" clId="Web-{C0EBD03B-FBA8-F8D6-D63D-0E95B43FEA3A}" dt="2023-04-07T13:37:07.592" v="528" actId="20577"/>
        <pc:sldMkLst>
          <pc:docMk/>
          <pc:sldMk cId="1840587175" sldId="324"/>
        </pc:sldMkLst>
        <pc:spChg chg="mod">
          <ac:chgData name="Jaka Hedžet" userId="S::jaka.hedzet@student.um.si::7e5128a8-54a6-457b-8a29-de78e78661a6" providerId="AD" clId="Web-{C0EBD03B-FBA8-F8D6-D63D-0E95B43FEA3A}" dt="2023-04-07T13:37:07.592" v="528" actId="20577"/>
          <ac:spMkLst>
            <pc:docMk/>
            <pc:sldMk cId="1840587175" sldId="324"/>
            <ac:spMk id="3" creationId="{E89FF5E7-D997-AB12-7FA3-D030F1E7BBBB}"/>
          </ac:spMkLst>
        </pc:spChg>
      </pc:sldChg>
      <pc:sldChg chg="modSp">
        <pc:chgData name="Jaka Hedžet" userId="S::jaka.hedzet@student.um.si::7e5128a8-54a6-457b-8a29-de78e78661a6" providerId="AD" clId="Web-{C0EBD03B-FBA8-F8D6-D63D-0E95B43FEA3A}" dt="2023-04-07T12:44:47.771" v="67" actId="20577"/>
        <pc:sldMkLst>
          <pc:docMk/>
          <pc:sldMk cId="720417586" sldId="329"/>
        </pc:sldMkLst>
        <pc:spChg chg="mod">
          <ac:chgData name="Jaka Hedžet" userId="S::jaka.hedzet@student.um.si::7e5128a8-54a6-457b-8a29-de78e78661a6" providerId="AD" clId="Web-{C0EBD03B-FBA8-F8D6-D63D-0E95B43FEA3A}" dt="2023-04-07T12:44:47.771" v="67" actId="20577"/>
          <ac:spMkLst>
            <pc:docMk/>
            <pc:sldMk cId="720417586" sldId="329"/>
            <ac:spMk id="3" creationId="{D48EFECB-3802-137C-F90C-26F292A7F7E1}"/>
          </ac:spMkLst>
        </pc:spChg>
      </pc:sldChg>
      <pc:sldChg chg="delSp modSp delAnim">
        <pc:chgData name="Jaka Hedžet" userId="S::jaka.hedzet@student.um.si::7e5128a8-54a6-457b-8a29-de78e78661a6" providerId="AD" clId="Web-{C0EBD03B-FBA8-F8D6-D63D-0E95B43FEA3A}" dt="2023-04-07T13:17:08.451" v="300" actId="20577"/>
        <pc:sldMkLst>
          <pc:docMk/>
          <pc:sldMk cId="2201223704" sldId="330"/>
        </pc:sldMkLst>
        <pc:spChg chg="mod">
          <ac:chgData name="Jaka Hedžet" userId="S::jaka.hedzet@student.um.si::7e5128a8-54a6-457b-8a29-de78e78661a6" providerId="AD" clId="Web-{C0EBD03B-FBA8-F8D6-D63D-0E95B43FEA3A}" dt="2023-04-07T13:17:08.451" v="300" actId="20577"/>
          <ac:spMkLst>
            <pc:docMk/>
            <pc:sldMk cId="2201223704" sldId="330"/>
            <ac:spMk id="3" creationId="{7FE642A2-1AB1-E3C6-C586-5B57FBA7CF1B}"/>
          </ac:spMkLst>
        </pc:spChg>
        <pc:picChg chg="del">
          <ac:chgData name="Jaka Hedžet" userId="S::jaka.hedzet@student.um.si::7e5128a8-54a6-457b-8a29-de78e78661a6" providerId="AD" clId="Web-{C0EBD03B-FBA8-F8D6-D63D-0E95B43FEA3A}" dt="2023-04-07T12:57:18.372" v="192"/>
          <ac:picMkLst>
            <pc:docMk/>
            <pc:sldMk cId="2201223704" sldId="330"/>
            <ac:picMk id="4" creationId="{28B6FEDD-D789-C37F-3ED4-E944026D7394}"/>
          </ac:picMkLst>
        </pc:picChg>
        <pc:picChg chg="del">
          <ac:chgData name="Jaka Hedžet" userId="S::jaka.hedzet@student.um.si::7e5128a8-54a6-457b-8a29-de78e78661a6" providerId="AD" clId="Web-{C0EBD03B-FBA8-F8D6-D63D-0E95B43FEA3A}" dt="2023-04-07T12:57:15.106" v="189"/>
          <ac:picMkLst>
            <pc:docMk/>
            <pc:sldMk cId="2201223704" sldId="330"/>
            <ac:picMk id="5" creationId="{A5BC12B3-401F-E544-A27F-456567D6FD54}"/>
          </ac:picMkLst>
        </pc:picChg>
        <pc:picChg chg="del">
          <ac:chgData name="Jaka Hedžet" userId="S::jaka.hedzet@student.um.si::7e5128a8-54a6-457b-8a29-de78e78661a6" providerId="AD" clId="Web-{C0EBD03B-FBA8-F8D6-D63D-0E95B43FEA3A}" dt="2023-04-07T12:57:14.028" v="187"/>
          <ac:picMkLst>
            <pc:docMk/>
            <pc:sldMk cId="2201223704" sldId="330"/>
            <ac:picMk id="6" creationId="{9D95E204-687C-2B0F-5D9C-777011EECD96}"/>
          </ac:picMkLst>
        </pc:picChg>
        <pc:picChg chg="del">
          <ac:chgData name="Jaka Hedžet" userId="S::jaka.hedzet@student.um.si::7e5128a8-54a6-457b-8a29-de78e78661a6" providerId="AD" clId="Web-{C0EBD03B-FBA8-F8D6-D63D-0E95B43FEA3A}" dt="2023-04-07T12:57:14.653" v="188"/>
          <ac:picMkLst>
            <pc:docMk/>
            <pc:sldMk cId="2201223704" sldId="330"/>
            <ac:picMk id="7" creationId="{70205913-4FA9-44A6-9097-84A57F765A15}"/>
          </ac:picMkLst>
        </pc:picChg>
      </pc:sldChg>
      <pc:sldChg chg="modSp">
        <pc:chgData name="Jaka Hedžet" userId="S::jaka.hedzet@student.um.si::7e5128a8-54a6-457b-8a29-de78e78661a6" providerId="AD" clId="Web-{C0EBD03B-FBA8-F8D6-D63D-0E95B43FEA3A}" dt="2023-04-07T13:39:44.321" v="583" actId="20577"/>
        <pc:sldMkLst>
          <pc:docMk/>
          <pc:sldMk cId="2058583789" sldId="331"/>
        </pc:sldMkLst>
        <pc:spChg chg="mod">
          <ac:chgData name="Jaka Hedžet" userId="S::jaka.hedzet@student.um.si::7e5128a8-54a6-457b-8a29-de78e78661a6" providerId="AD" clId="Web-{C0EBD03B-FBA8-F8D6-D63D-0E95B43FEA3A}" dt="2023-04-07T13:39:44.321" v="583" actId="20577"/>
          <ac:spMkLst>
            <pc:docMk/>
            <pc:sldMk cId="2058583789" sldId="331"/>
            <ac:spMk id="3" creationId="{D8877707-1573-B7B3-2894-3E9BFBB1433A}"/>
          </ac:spMkLst>
        </pc:spChg>
      </pc:sldChg>
      <pc:sldChg chg="modSp">
        <pc:chgData name="Jaka Hedžet" userId="S::jaka.hedzet@student.um.si::7e5128a8-54a6-457b-8a29-de78e78661a6" providerId="AD" clId="Web-{C0EBD03B-FBA8-F8D6-D63D-0E95B43FEA3A}" dt="2023-04-07T13:39:48.227" v="584" actId="20577"/>
        <pc:sldMkLst>
          <pc:docMk/>
          <pc:sldMk cId="2002646945" sldId="332"/>
        </pc:sldMkLst>
        <pc:spChg chg="mod">
          <ac:chgData name="Jaka Hedžet" userId="S::jaka.hedzet@student.um.si::7e5128a8-54a6-457b-8a29-de78e78661a6" providerId="AD" clId="Web-{C0EBD03B-FBA8-F8D6-D63D-0E95B43FEA3A}" dt="2023-04-07T13:39:48.227" v="584" actId="20577"/>
          <ac:spMkLst>
            <pc:docMk/>
            <pc:sldMk cId="2002646945" sldId="332"/>
            <ac:spMk id="3" creationId="{AF2E137C-8947-9549-43AA-01CA4395E86C}"/>
          </ac:spMkLst>
        </pc:spChg>
      </pc:sldChg>
      <pc:sldChg chg="modSp">
        <pc:chgData name="Jaka Hedžet" userId="S::jaka.hedzet@student.um.si::7e5128a8-54a6-457b-8a29-de78e78661a6" providerId="AD" clId="Web-{C0EBD03B-FBA8-F8D6-D63D-0E95B43FEA3A}" dt="2023-04-07T13:33:14.420" v="474" actId="20577"/>
        <pc:sldMkLst>
          <pc:docMk/>
          <pc:sldMk cId="628545059" sldId="351"/>
        </pc:sldMkLst>
        <pc:spChg chg="mod">
          <ac:chgData name="Jaka Hedžet" userId="S::jaka.hedzet@student.um.si::7e5128a8-54a6-457b-8a29-de78e78661a6" providerId="AD" clId="Web-{C0EBD03B-FBA8-F8D6-D63D-0E95B43FEA3A}" dt="2023-04-07T13:33:14.420" v="474" actId="20577"/>
          <ac:spMkLst>
            <pc:docMk/>
            <pc:sldMk cId="628545059" sldId="351"/>
            <ac:spMk id="3" creationId="{5E0B5579-1F5C-A21C-CDB8-837C2713A296}"/>
          </ac:spMkLst>
        </pc:spChg>
      </pc:sldChg>
      <pc:sldChg chg="ord">
        <pc:chgData name="Jaka Hedžet" userId="S::jaka.hedzet@student.um.si::7e5128a8-54a6-457b-8a29-de78e78661a6" providerId="AD" clId="Web-{C0EBD03B-FBA8-F8D6-D63D-0E95B43FEA3A}" dt="2023-04-07T12:42:13.276" v="8"/>
        <pc:sldMkLst>
          <pc:docMk/>
          <pc:sldMk cId="2000566442" sldId="380"/>
        </pc:sldMkLst>
      </pc:sldChg>
      <pc:sldChg chg="modSp ord">
        <pc:chgData name="Jaka Hedžet" userId="S::jaka.hedzet@student.um.si::7e5128a8-54a6-457b-8a29-de78e78661a6" providerId="AD" clId="Web-{C0EBD03B-FBA8-F8D6-D63D-0E95B43FEA3A}" dt="2023-04-07T12:42:09.792" v="7" actId="20577"/>
        <pc:sldMkLst>
          <pc:docMk/>
          <pc:sldMk cId="1218221808" sldId="381"/>
        </pc:sldMkLst>
        <pc:spChg chg="mod">
          <ac:chgData name="Jaka Hedžet" userId="S::jaka.hedzet@student.um.si::7e5128a8-54a6-457b-8a29-de78e78661a6" providerId="AD" clId="Web-{C0EBD03B-FBA8-F8D6-D63D-0E95B43FEA3A}" dt="2023-04-07T12:42:09.792" v="7" actId="20577"/>
          <ac:spMkLst>
            <pc:docMk/>
            <pc:sldMk cId="1218221808" sldId="381"/>
            <ac:spMk id="4" creationId="{702E0A7E-DA6B-C0B4-A557-49D6F073DF8E}"/>
          </ac:spMkLst>
        </pc:spChg>
      </pc:sldChg>
      <pc:sldChg chg="modSp ord">
        <pc:chgData name="Jaka Hedžet" userId="S::jaka.hedzet@student.um.si::7e5128a8-54a6-457b-8a29-de78e78661a6" providerId="AD" clId="Web-{C0EBD03B-FBA8-F8D6-D63D-0E95B43FEA3A}" dt="2023-04-07T12:42:52.060" v="21" actId="20577"/>
        <pc:sldMkLst>
          <pc:docMk/>
          <pc:sldMk cId="1613175002" sldId="411"/>
        </pc:sldMkLst>
        <pc:spChg chg="mod">
          <ac:chgData name="Jaka Hedžet" userId="S::jaka.hedzet@student.um.si::7e5128a8-54a6-457b-8a29-de78e78661a6" providerId="AD" clId="Web-{C0EBD03B-FBA8-F8D6-D63D-0E95B43FEA3A}" dt="2023-04-07T12:42:52.060" v="21" actId="20577"/>
          <ac:spMkLst>
            <pc:docMk/>
            <pc:sldMk cId="1613175002" sldId="411"/>
            <ac:spMk id="4" creationId="{702E0A7E-DA6B-C0B4-A557-49D6F073DF8E}"/>
          </ac:spMkLst>
        </pc:spChg>
      </pc:sldChg>
      <pc:sldChg chg="modSp ord">
        <pc:chgData name="Jaka Hedžet" userId="S::jaka.hedzet@student.um.si::7e5128a8-54a6-457b-8a29-de78e78661a6" providerId="AD" clId="Web-{C0EBD03B-FBA8-F8D6-D63D-0E95B43FEA3A}" dt="2023-04-07T12:43:23.828" v="26" actId="20577"/>
        <pc:sldMkLst>
          <pc:docMk/>
          <pc:sldMk cId="4209825650" sldId="412"/>
        </pc:sldMkLst>
        <pc:spChg chg="mod">
          <ac:chgData name="Jaka Hedžet" userId="S::jaka.hedzet@student.um.si::7e5128a8-54a6-457b-8a29-de78e78661a6" providerId="AD" clId="Web-{C0EBD03B-FBA8-F8D6-D63D-0E95B43FEA3A}" dt="2023-04-07T12:43:23.828" v="26" actId="20577"/>
          <ac:spMkLst>
            <pc:docMk/>
            <pc:sldMk cId="4209825650" sldId="412"/>
            <ac:spMk id="4" creationId="{702E0A7E-DA6B-C0B4-A557-49D6F073DF8E}"/>
          </ac:spMkLst>
        </pc:spChg>
      </pc:sldChg>
      <pc:sldChg chg="modSp ord">
        <pc:chgData name="Jaka Hedžet" userId="S::jaka.hedzet@student.um.si::7e5128a8-54a6-457b-8a29-de78e78661a6" providerId="AD" clId="Web-{C0EBD03B-FBA8-F8D6-D63D-0E95B43FEA3A}" dt="2023-04-07T12:43:14.921" v="24" actId="20577"/>
        <pc:sldMkLst>
          <pc:docMk/>
          <pc:sldMk cId="1834154099" sldId="413"/>
        </pc:sldMkLst>
        <pc:spChg chg="mod">
          <ac:chgData name="Jaka Hedžet" userId="S::jaka.hedzet@student.um.si::7e5128a8-54a6-457b-8a29-de78e78661a6" providerId="AD" clId="Web-{C0EBD03B-FBA8-F8D6-D63D-0E95B43FEA3A}" dt="2023-04-07T12:43:14.921" v="24" actId="20577"/>
          <ac:spMkLst>
            <pc:docMk/>
            <pc:sldMk cId="1834154099" sldId="413"/>
            <ac:spMk id="3" creationId="{C10203E6-CC3D-BB33-17EA-0547AAF86BF2}"/>
          </ac:spMkLst>
        </pc:spChg>
      </pc:sldChg>
      <pc:sldChg chg="modSp ord">
        <pc:chgData name="Jaka Hedžet" userId="S::jaka.hedzet@student.um.si::7e5128a8-54a6-457b-8a29-de78e78661a6" providerId="AD" clId="Web-{C0EBD03B-FBA8-F8D6-D63D-0E95B43FEA3A}" dt="2023-04-07T12:42:32.950" v="15" actId="20577"/>
        <pc:sldMkLst>
          <pc:docMk/>
          <pc:sldMk cId="717721207" sldId="414"/>
        </pc:sldMkLst>
        <pc:spChg chg="mod">
          <ac:chgData name="Jaka Hedžet" userId="S::jaka.hedzet@student.um.si::7e5128a8-54a6-457b-8a29-de78e78661a6" providerId="AD" clId="Web-{C0EBD03B-FBA8-F8D6-D63D-0E95B43FEA3A}" dt="2023-04-07T12:42:32.950" v="15" actId="20577"/>
          <ac:spMkLst>
            <pc:docMk/>
            <pc:sldMk cId="717721207" sldId="414"/>
            <ac:spMk id="3" creationId="{C10203E6-CC3D-BB33-17EA-0547AAF86BF2}"/>
          </ac:spMkLst>
        </pc:spChg>
      </pc:sldChg>
      <pc:sldChg chg="modSp">
        <pc:chgData name="Jaka Hedžet" userId="S::jaka.hedzet@student.um.si::7e5128a8-54a6-457b-8a29-de78e78661a6" providerId="AD" clId="Web-{C0EBD03B-FBA8-F8D6-D63D-0E95B43FEA3A}" dt="2023-04-07T12:42:29.590" v="13" actId="20577"/>
        <pc:sldMkLst>
          <pc:docMk/>
          <pc:sldMk cId="1759369937" sldId="416"/>
        </pc:sldMkLst>
        <pc:spChg chg="mod">
          <ac:chgData name="Jaka Hedžet" userId="S::jaka.hedzet@student.um.si::7e5128a8-54a6-457b-8a29-de78e78661a6" providerId="AD" clId="Web-{C0EBD03B-FBA8-F8D6-D63D-0E95B43FEA3A}" dt="2023-04-07T12:42:29.590" v="13" actId="20577"/>
          <ac:spMkLst>
            <pc:docMk/>
            <pc:sldMk cId="1759369937" sldId="416"/>
            <ac:spMk id="4" creationId="{D1FFB726-B8EA-EB8B-992D-18461C01FB05}"/>
          </ac:spMkLst>
        </pc:spChg>
      </pc:sldChg>
      <pc:sldChg chg="addSp modSp add replId">
        <pc:chgData name="Jaka Hedžet" userId="S::jaka.hedzet@student.um.si::7e5128a8-54a6-457b-8a29-de78e78661a6" providerId="AD" clId="Web-{C0EBD03B-FBA8-F8D6-D63D-0E95B43FEA3A}" dt="2023-04-07T12:52:25.556" v="129" actId="1076"/>
        <pc:sldMkLst>
          <pc:docMk/>
          <pc:sldMk cId="1923984671" sldId="417"/>
        </pc:sldMkLst>
        <pc:spChg chg="mod">
          <ac:chgData name="Jaka Hedžet" userId="S::jaka.hedzet@student.um.si::7e5128a8-54a6-457b-8a29-de78e78661a6" providerId="AD" clId="Web-{C0EBD03B-FBA8-F8D6-D63D-0E95B43FEA3A}" dt="2023-04-07T12:49:17.809" v="113" actId="20577"/>
          <ac:spMkLst>
            <pc:docMk/>
            <pc:sldMk cId="1923984671" sldId="417"/>
            <ac:spMk id="3" creationId="{D48EFECB-3802-137C-F90C-26F292A7F7E1}"/>
          </ac:spMkLst>
        </pc:spChg>
        <pc:picChg chg="add mod">
          <ac:chgData name="Jaka Hedžet" userId="S::jaka.hedzet@student.um.si::7e5128a8-54a6-457b-8a29-de78e78661a6" providerId="AD" clId="Web-{C0EBD03B-FBA8-F8D6-D63D-0E95B43FEA3A}" dt="2023-04-07T12:49:29.450" v="115" actId="1076"/>
          <ac:picMkLst>
            <pc:docMk/>
            <pc:sldMk cId="1923984671" sldId="417"/>
            <ac:picMk id="2" creationId="{0D75CD32-F526-E6EE-DC21-AF9770EABEA1}"/>
          </ac:picMkLst>
        </pc:picChg>
        <pc:picChg chg="add mod">
          <ac:chgData name="Jaka Hedžet" userId="S::jaka.hedzet@student.um.si::7e5128a8-54a6-457b-8a29-de78e78661a6" providerId="AD" clId="Web-{C0EBD03B-FBA8-F8D6-D63D-0E95B43FEA3A}" dt="2023-04-07T12:52:24.102" v="128" actId="1076"/>
          <ac:picMkLst>
            <pc:docMk/>
            <pc:sldMk cId="1923984671" sldId="417"/>
            <ac:picMk id="4" creationId="{1F05D6ED-2F87-F3A0-0C34-64209A814E5A}"/>
          </ac:picMkLst>
        </pc:picChg>
        <pc:picChg chg="add mod">
          <ac:chgData name="Jaka Hedžet" userId="S::jaka.hedzet@student.um.si::7e5128a8-54a6-457b-8a29-de78e78661a6" providerId="AD" clId="Web-{C0EBD03B-FBA8-F8D6-D63D-0E95B43FEA3A}" dt="2023-04-07T12:52:25.556" v="129" actId="1076"/>
          <ac:picMkLst>
            <pc:docMk/>
            <pc:sldMk cId="1923984671" sldId="417"/>
            <ac:picMk id="5" creationId="{C3BA2E6B-9706-C58A-1AAF-E9CAE2983B41}"/>
          </ac:picMkLst>
        </pc:picChg>
      </pc:sldChg>
      <pc:sldChg chg="addSp delSp modSp new">
        <pc:chgData name="Jaka Hedžet" userId="S::jaka.hedzet@student.um.si::7e5128a8-54a6-457b-8a29-de78e78661a6" providerId="AD" clId="Web-{C0EBD03B-FBA8-F8D6-D63D-0E95B43FEA3A}" dt="2023-04-07T12:56:37.510" v="186" actId="14100"/>
        <pc:sldMkLst>
          <pc:docMk/>
          <pc:sldMk cId="2888007327" sldId="418"/>
        </pc:sldMkLst>
        <pc:spChg chg="add mod">
          <ac:chgData name="Jaka Hedžet" userId="S::jaka.hedzet@student.um.si::7e5128a8-54a6-457b-8a29-de78e78661a6" providerId="AD" clId="Web-{C0EBD03B-FBA8-F8D6-D63D-0E95B43FEA3A}" dt="2023-04-07T12:56:07.242" v="176" actId="1076"/>
          <ac:spMkLst>
            <pc:docMk/>
            <pc:sldMk cId="2888007327" sldId="418"/>
            <ac:spMk id="3" creationId="{E4F46B95-56F2-0D68-FFA8-5D1351F39F12}"/>
          </ac:spMkLst>
        </pc:spChg>
        <pc:picChg chg="add mod modCrop">
          <ac:chgData name="Jaka Hedžet" userId="S::jaka.hedzet@student.um.si::7e5128a8-54a6-457b-8a29-de78e78661a6" providerId="AD" clId="Web-{C0EBD03B-FBA8-F8D6-D63D-0E95B43FEA3A}" dt="2023-04-07T12:56:08.742" v="177" actId="1076"/>
          <ac:picMkLst>
            <pc:docMk/>
            <pc:sldMk cId="2888007327" sldId="418"/>
            <ac:picMk id="4" creationId="{DBB73CC3-5EA1-FC81-D85E-98217A298911}"/>
          </ac:picMkLst>
        </pc:picChg>
        <pc:picChg chg="add del mod">
          <ac:chgData name="Jaka Hedžet" userId="S::jaka.hedzet@student.um.si::7e5128a8-54a6-457b-8a29-de78e78661a6" providerId="AD" clId="Web-{C0EBD03B-FBA8-F8D6-D63D-0E95B43FEA3A}" dt="2023-04-07T12:55:27.661" v="162"/>
          <ac:picMkLst>
            <pc:docMk/>
            <pc:sldMk cId="2888007327" sldId="418"/>
            <ac:picMk id="5" creationId="{2F58B338-FD89-3120-A785-97202C7DD53B}"/>
          </ac:picMkLst>
        </pc:picChg>
        <pc:picChg chg="add mod modCrop">
          <ac:chgData name="Jaka Hedžet" userId="S::jaka.hedzet@student.um.si::7e5128a8-54a6-457b-8a29-de78e78661a6" providerId="AD" clId="Web-{C0EBD03B-FBA8-F8D6-D63D-0E95B43FEA3A}" dt="2023-04-07T12:56:37.510" v="186" actId="14100"/>
          <ac:picMkLst>
            <pc:docMk/>
            <pc:sldMk cId="2888007327" sldId="418"/>
            <ac:picMk id="6" creationId="{90E3E85E-C553-2934-2726-89C38D9C0A5D}"/>
          </ac:picMkLst>
        </pc:picChg>
        <pc:picChg chg="add mod ord">
          <ac:chgData name="Jaka Hedžet" userId="S::jaka.hedzet@student.um.si::7e5128a8-54a6-457b-8a29-de78e78661a6" providerId="AD" clId="Web-{C0EBD03B-FBA8-F8D6-D63D-0E95B43FEA3A}" dt="2023-04-07T12:56:12.649" v="178" actId="14100"/>
          <ac:picMkLst>
            <pc:docMk/>
            <pc:sldMk cId="2888007327" sldId="418"/>
            <ac:picMk id="7" creationId="{B850D2D3-FCE3-345B-9464-DC3F4380756A}"/>
          </ac:picMkLst>
        </pc:picChg>
      </pc:sldChg>
    </pc:docChg>
  </pc:docChgLst>
  <pc:docChgLst>
    <pc:chgData name="Jaka Hedžet" userId="S::jaka.hedzet@student.um.si::7e5128a8-54a6-457b-8a29-de78e78661a6" providerId="AD" clId="Web-{F567AF19-BB48-8F46-5885-7B388CA92C76}"/>
    <pc:docChg chg="addSld delSld modSld">
      <pc:chgData name="Jaka Hedžet" userId="S::jaka.hedzet@student.um.si::7e5128a8-54a6-457b-8a29-de78e78661a6" providerId="AD" clId="Web-{F567AF19-BB48-8F46-5885-7B388CA92C76}" dt="2023-04-04T19:50:37.384" v="556"/>
      <pc:docMkLst>
        <pc:docMk/>
      </pc:docMkLst>
      <pc:sldChg chg="modSp">
        <pc:chgData name="Jaka Hedžet" userId="S::jaka.hedzet@student.um.si::7e5128a8-54a6-457b-8a29-de78e78661a6" providerId="AD" clId="Web-{F567AF19-BB48-8F46-5885-7B388CA92C76}" dt="2023-04-04T19:35:23.029" v="264" actId="20577"/>
        <pc:sldMkLst>
          <pc:docMk/>
          <pc:sldMk cId="1148638293" sldId="289"/>
        </pc:sldMkLst>
        <pc:spChg chg="mod">
          <ac:chgData name="Jaka Hedžet" userId="S::jaka.hedzet@student.um.si::7e5128a8-54a6-457b-8a29-de78e78661a6" providerId="AD" clId="Web-{F567AF19-BB48-8F46-5885-7B388CA92C76}" dt="2023-04-04T19:35:23.029" v="264" actId="20577"/>
          <ac:spMkLst>
            <pc:docMk/>
            <pc:sldMk cId="1148638293" sldId="289"/>
            <ac:spMk id="3" creationId="{894FF500-9F65-37BD-E023-06BBC2CFC6A2}"/>
          </ac:spMkLst>
        </pc:spChg>
      </pc:sldChg>
      <pc:sldChg chg="del">
        <pc:chgData name="Jaka Hedžet" userId="S::jaka.hedzet@student.um.si::7e5128a8-54a6-457b-8a29-de78e78661a6" providerId="AD" clId="Web-{F567AF19-BB48-8F46-5885-7B388CA92C76}" dt="2023-04-04T19:50:37.353" v="534"/>
        <pc:sldMkLst>
          <pc:docMk/>
          <pc:sldMk cId="1636574536" sldId="357"/>
        </pc:sldMkLst>
      </pc:sldChg>
      <pc:sldChg chg="del">
        <pc:chgData name="Jaka Hedžet" userId="S::jaka.hedzet@student.um.si::7e5128a8-54a6-457b-8a29-de78e78661a6" providerId="AD" clId="Web-{F567AF19-BB48-8F46-5885-7B388CA92C76}" dt="2023-04-04T19:50:37.353" v="535"/>
        <pc:sldMkLst>
          <pc:docMk/>
          <pc:sldMk cId="934307115" sldId="358"/>
        </pc:sldMkLst>
      </pc:sldChg>
      <pc:sldChg chg="del">
        <pc:chgData name="Jaka Hedžet" userId="S::jaka.hedzet@student.um.si::7e5128a8-54a6-457b-8a29-de78e78661a6" providerId="AD" clId="Web-{F567AF19-BB48-8F46-5885-7B388CA92C76}" dt="2023-04-04T19:50:37.368" v="536"/>
        <pc:sldMkLst>
          <pc:docMk/>
          <pc:sldMk cId="2740314726" sldId="359"/>
        </pc:sldMkLst>
      </pc:sldChg>
      <pc:sldChg chg="del">
        <pc:chgData name="Jaka Hedžet" userId="S::jaka.hedzet@student.um.si::7e5128a8-54a6-457b-8a29-de78e78661a6" providerId="AD" clId="Web-{F567AF19-BB48-8F46-5885-7B388CA92C76}" dt="2023-04-04T19:50:37.368" v="537"/>
        <pc:sldMkLst>
          <pc:docMk/>
          <pc:sldMk cId="2973296533" sldId="360"/>
        </pc:sldMkLst>
      </pc:sldChg>
      <pc:sldChg chg="del">
        <pc:chgData name="Jaka Hedžet" userId="S::jaka.hedzet@student.um.si::7e5128a8-54a6-457b-8a29-de78e78661a6" providerId="AD" clId="Web-{F567AF19-BB48-8F46-5885-7B388CA92C76}" dt="2023-04-04T19:50:37.368" v="538"/>
        <pc:sldMkLst>
          <pc:docMk/>
          <pc:sldMk cId="4097104553" sldId="361"/>
        </pc:sldMkLst>
      </pc:sldChg>
      <pc:sldChg chg="del">
        <pc:chgData name="Jaka Hedžet" userId="S::jaka.hedzet@student.um.si::7e5128a8-54a6-457b-8a29-de78e78661a6" providerId="AD" clId="Web-{F567AF19-BB48-8F46-5885-7B388CA92C76}" dt="2023-04-04T19:50:37.368" v="539"/>
        <pc:sldMkLst>
          <pc:docMk/>
          <pc:sldMk cId="2741035108" sldId="362"/>
        </pc:sldMkLst>
      </pc:sldChg>
      <pc:sldChg chg="del">
        <pc:chgData name="Jaka Hedžet" userId="S::jaka.hedzet@student.um.si::7e5128a8-54a6-457b-8a29-de78e78661a6" providerId="AD" clId="Web-{F567AF19-BB48-8F46-5885-7B388CA92C76}" dt="2023-04-04T19:50:37.368" v="540"/>
        <pc:sldMkLst>
          <pc:docMk/>
          <pc:sldMk cId="4057942719" sldId="363"/>
        </pc:sldMkLst>
      </pc:sldChg>
      <pc:sldChg chg="del">
        <pc:chgData name="Jaka Hedžet" userId="S::jaka.hedzet@student.um.si::7e5128a8-54a6-457b-8a29-de78e78661a6" providerId="AD" clId="Web-{F567AF19-BB48-8F46-5885-7B388CA92C76}" dt="2023-04-04T19:50:37.368" v="541"/>
        <pc:sldMkLst>
          <pc:docMk/>
          <pc:sldMk cId="254261936" sldId="364"/>
        </pc:sldMkLst>
      </pc:sldChg>
      <pc:sldChg chg="del">
        <pc:chgData name="Jaka Hedžet" userId="S::jaka.hedzet@student.um.si::7e5128a8-54a6-457b-8a29-de78e78661a6" providerId="AD" clId="Web-{F567AF19-BB48-8F46-5885-7B388CA92C76}" dt="2023-04-04T19:50:37.368" v="542"/>
        <pc:sldMkLst>
          <pc:docMk/>
          <pc:sldMk cId="2306896883" sldId="365"/>
        </pc:sldMkLst>
      </pc:sldChg>
      <pc:sldChg chg="del">
        <pc:chgData name="Jaka Hedžet" userId="S::jaka.hedzet@student.um.si::7e5128a8-54a6-457b-8a29-de78e78661a6" providerId="AD" clId="Web-{F567AF19-BB48-8F46-5885-7B388CA92C76}" dt="2023-04-04T19:50:37.368" v="543"/>
        <pc:sldMkLst>
          <pc:docMk/>
          <pc:sldMk cId="768812332" sldId="366"/>
        </pc:sldMkLst>
      </pc:sldChg>
      <pc:sldChg chg="del">
        <pc:chgData name="Jaka Hedžet" userId="S::jaka.hedzet@student.um.si::7e5128a8-54a6-457b-8a29-de78e78661a6" providerId="AD" clId="Web-{F567AF19-BB48-8F46-5885-7B388CA92C76}" dt="2023-04-04T19:50:37.368" v="544"/>
        <pc:sldMkLst>
          <pc:docMk/>
          <pc:sldMk cId="549257903" sldId="367"/>
        </pc:sldMkLst>
      </pc:sldChg>
      <pc:sldChg chg="del">
        <pc:chgData name="Jaka Hedžet" userId="S::jaka.hedzet@student.um.si::7e5128a8-54a6-457b-8a29-de78e78661a6" providerId="AD" clId="Web-{F567AF19-BB48-8F46-5885-7B388CA92C76}" dt="2023-04-04T19:50:37.368" v="545"/>
        <pc:sldMkLst>
          <pc:docMk/>
          <pc:sldMk cId="1424548545" sldId="368"/>
        </pc:sldMkLst>
      </pc:sldChg>
      <pc:sldChg chg="del">
        <pc:chgData name="Jaka Hedžet" userId="S::jaka.hedzet@student.um.si::7e5128a8-54a6-457b-8a29-de78e78661a6" providerId="AD" clId="Web-{F567AF19-BB48-8F46-5885-7B388CA92C76}" dt="2023-04-04T19:50:37.368" v="546"/>
        <pc:sldMkLst>
          <pc:docMk/>
          <pc:sldMk cId="3735446238" sldId="369"/>
        </pc:sldMkLst>
      </pc:sldChg>
      <pc:sldChg chg="del">
        <pc:chgData name="Jaka Hedžet" userId="S::jaka.hedzet@student.um.si::7e5128a8-54a6-457b-8a29-de78e78661a6" providerId="AD" clId="Web-{F567AF19-BB48-8F46-5885-7B388CA92C76}" dt="2023-04-04T19:50:37.368" v="547"/>
        <pc:sldMkLst>
          <pc:docMk/>
          <pc:sldMk cId="1713719271" sldId="370"/>
        </pc:sldMkLst>
      </pc:sldChg>
      <pc:sldChg chg="del">
        <pc:chgData name="Jaka Hedžet" userId="S::jaka.hedzet@student.um.si::7e5128a8-54a6-457b-8a29-de78e78661a6" providerId="AD" clId="Web-{F567AF19-BB48-8F46-5885-7B388CA92C76}" dt="2023-04-04T19:50:37.368" v="548"/>
        <pc:sldMkLst>
          <pc:docMk/>
          <pc:sldMk cId="4143874089" sldId="371"/>
        </pc:sldMkLst>
      </pc:sldChg>
      <pc:sldChg chg="del">
        <pc:chgData name="Jaka Hedžet" userId="S::jaka.hedzet@student.um.si::7e5128a8-54a6-457b-8a29-de78e78661a6" providerId="AD" clId="Web-{F567AF19-BB48-8F46-5885-7B388CA92C76}" dt="2023-04-04T19:50:37.368" v="549"/>
        <pc:sldMkLst>
          <pc:docMk/>
          <pc:sldMk cId="3124252226" sldId="372"/>
        </pc:sldMkLst>
      </pc:sldChg>
      <pc:sldChg chg="del">
        <pc:chgData name="Jaka Hedžet" userId="S::jaka.hedzet@student.um.si::7e5128a8-54a6-457b-8a29-de78e78661a6" providerId="AD" clId="Web-{F567AF19-BB48-8F46-5885-7B388CA92C76}" dt="2023-04-04T19:50:37.368" v="550"/>
        <pc:sldMkLst>
          <pc:docMk/>
          <pc:sldMk cId="3436233402" sldId="373"/>
        </pc:sldMkLst>
      </pc:sldChg>
      <pc:sldChg chg="del">
        <pc:chgData name="Jaka Hedžet" userId="S::jaka.hedzet@student.um.si::7e5128a8-54a6-457b-8a29-de78e78661a6" providerId="AD" clId="Web-{F567AF19-BB48-8F46-5885-7B388CA92C76}" dt="2023-04-04T19:50:37.368" v="551"/>
        <pc:sldMkLst>
          <pc:docMk/>
          <pc:sldMk cId="1221343394" sldId="374"/>
        </pc:sldMkLst>
      </pc:sldChg>
      <pc:sldChg chg="del">
        <pc:chgData name="Jaka Hedžet" userId="S::jaka.hedzet@student.um.si::7e5128a8-54a6-457b-8a29-de78e78661a6" providerId="AD" clId="Web-{F567AF19-BB48-8F46-5885-7B388CA92C76}" dt="2023-04-04T19:50:37.384" v="552"/>
        <pc:sldMkLst>
          <pc:docMk/>
          <pc:sldMk cId="2068928653" sldId="375"/>
        </pc:sldMkLst>
      </pc:sldChg>
      <pc:sldChg chg="del">
        <pc:chgData name="Jaka Hedžet" userId="S::jaka.hedzet@student.um.si::7e5128a8-54a6-457b-8a29-de78e78661a6" providerId="AD" clId="Web-{F567AF19-BB48-8F46-5885-7B388CA92C76}" dt="2023-04-04T19:50:37.384" v="553"/>
        <pc:sldMkLst>
          <pc:docMk/>
          <pc:sldMk cId="3675210842" sldId="376"/>
        </pc:sldMkLst>
      </pc:sldChg>
      <pc:sldChg chg="del">
        <pc:chgData name="Jaka Hedžet" userId="S::jaka.hedzet@student.um.si::7e5128a8-54a6-457b-8a29-de78e78661a6" providerId="AD" clId="Web-{F567AF19-BB48-8F46-5885-7B388CA92C76}" dt="2023-04-04T19:50:37.384" v="554"/>
        <pc:sldMkLst>
          <pc:docMk/>
          <pc:sldMk cId="31735168" sldId="377"/>
        </pc:sldMkLst>
      </pc:sldChg>
      <pc:sldChg chg="del">
        <pc:chgData name="Jaka Hedžet" userId="S::jaka.hedzet@student.um.si::7e5128a8-54a6-457b-8a29-de78e78661a6" providerId="AD" clId="Web-{F567AF19-BB48-8F46-5885-7B388CA92C76}" dt="2023-04-04T19:50:37.384" v="555"/>
        <pc:sldMkLst>
          <pc:docMk/>
          <pc:sldMk cId="4084828591" sldId="378"/>
        </pc:sldMkLst>
      </pc:sldChg>
      <pc:sldChg chg="del">
        <pc:chgData name="Jaka Hedžet" userId="S::jaka.hedzet@student.um.si::7e5128a8-54a6-457b-8a29-de78e78661a6" providerId="AD" clId="Web-{F567AF19-BB48-8F46-5885-7B388CA92C76}" dt="2023-04-04T19:50:37.384" v="556"/>
        <pc:sldMkLst>
          <pc:docMk/>
          <pc:sldMk cId="3917263624" sldId="379"/>
        </pc:sldMkLst>
      </pc:sldChg>
      <pc:sldChg chg="modSp add replId">
        <pc:chgData name="Jaka Hedžet" userId="S::jaka.hedzet@student.um.si::7e5128a8-54a6-457b-8a29-de78e78661a6" providerId="AD" clId="Web-{F567AF19-BB48-8F46-5885-7B388CA92C76}" dt="2023-04-04T19:19:15.440" v="31" actId="20577"/>
        <pc:sldMkLst>
          <pc:docMk/>
          <pc:sldMk cId="1355299787" sldId="387"/>
        </pc:sldMkLst>
        <pc:spChg chg="mod">
          <ac:chgData name="Jaka Hedžet" userId="S::jaka.hedzet@student.um.si::7e5128a8-54a6-457b-8a29-de78e78661a6" providerId="AD" clId="Web-{F567AF19-BB48-8F46-5885-7B388CA92C76}" dt="2023-04-04T19:19:15.440" v="31" actId="20577"/>
          <ac:spMkLst>
            <pc:docMk/>
            <pc:sldMk cId="1355299787" sldId="387"/>
            <ac:spMk id="3" creationId="{E89FF5E7-D997-AB12-7FA3-D030F1E7BBBB}"/>
          </ac:spMkLst>
        </pc:spChg>
      </pc:sldChg>
      <pc:sldChg chg="modSp add replId">
        <pc:chgData name="Jaka Hedžet" userId="S::jaka.hedzet@student.um.si::7e5128a8-54a6-457b-8a29-de78e78661a6" providerId="AD" clId="Web-{F567AF19-BB48-8F46-5885-7B388CA92C76}" dt="2023-04-04T19:24:06.604" v="88" actId="20577"/>
        <pc:sldMkLst>
          <pc:docMk/>
          <pc:sldMk cId="2248819725" sldId="388"/>
        </pc:sldMkLst>
        <pc:spChg chg="mod">
          <ac:chgData name="Jaka Hedžet" userId="S::jaka.hedzet@student.um.si::7e5128a8-54a6-457b-8a29-de78e78661a6" providerId="AD" clId="Web-{F567AF19-BB48-8F46-5885-7B388CA92C76}" dt="2023-04-04T19:24:06.604" v="88" actId="20577"/>
          <ac:spMkLst>
            <pc:docMk/>
            <pc:sldMk cId="2248819725" sldId="388"/>
            <ac:spMk id="3" creationId="{E89FF5E7-D997-AB12-7FA3-D030F1E7BBBB}"/>
          </ac:spMkLst>
        </pc:spChg>
      </pc:sldChg>
      <pc:sldChg chg="addSp modSp new">
        <pc:chgData name="Jaka Hedžet" userId="S::jaka.hedzet@student.um.si::7e5128a8-54a6-457b-8a29-de78e78661a6" providerId="AD" clId="Web-{F567AF19-BB48-8F46-5885-7B388CA92C76}" dt="2023-04-04T19:26:03.639" v="145" actId="1076"/>
        <pc:sldMkLst>
          <pc:docMk/>
          <pc:sldMk cId="1225146571" sldId="389"/>
        </pc:sldMkLst>
        <pc:spChg chg="add mod">
          <ac:chgData name="Jaka Hedžet" userId="S::jaka.hedzet@student.um.si::7e5128a8-54a6-457b-8a29-de78e78661a6" providerId="AD" clId="Web-{F567AF19-BB48-8F46-5885-7B388CA92C76}" dt="2023-04-04T19:26:00.592" v="142" actId="20577"/>
          <ac:spMkLst>
            <pc:docMk/>
            <pc:sldMk cId="1225146571" sldId="389"/>
            <ac:spMk id="4" creationId="{10D66495-30A0-95C7-AED9-1A61C1931F6D}"/>
          </ac:spMkLst>
        </pc:spChg>
        <pc:picChg chg="add mod">
          <ac:chgData name="Jaka Hedžet" userId="S::jaka.hedzet@student.um.si::7e5128a8-54a6-457b-8a29-de78e78661a6" providerId="AD" clId="Web-{F567AF19-BB48-8F46-5885-7B388CA92C76}" dt="2023-04-04T19:26:03.639" v="145" actId="1076"/>
          <ac:picMkLst>
            <pc:docMk/>
            <pc:sldMk cId="1225146571" sldId="389"/>
            <ac:picMk id="2" creationId="{29CF476A-4A67-F139-400A-A65409DF16F4}"/>
          </ac:picMkLst>
        </pc:picChg>
      </pc:sldChg>
      <pc:sldChg chg="addSp modSp new">
        <pc:chgData name="Jaka Hedžet" userId="S::jaka.hedzet@student.um.si::7e5128a8-54a6-457b-8a29-de78e78661a6" providerId="AD" clId="Web-{F567AF19-BB48-8F46-5885-7B388CA92C76}" dt="2023-04-04T19:31:29.694" v="215" actId="20577"/>
        <pc:sldMkLst>
          <pc:docMk/>
          <pc:sldMk cId="2264177775" sldId="390"/>
        </pc:sldMkLst>
        <pc:spChg chg="add mod">
          <ac:chgData name="Jaka Hedžet" userId="S::jaka.hedzet@student.um.si::7e5128a8-54a6-457b-8a29-de78e78661a6" providerId="AD" clId="Web-{F567AF19-BB48-8F46-5885-7B388CA92C76}" dt="2023-04-04T19:31:29.694" v="215" actId="20577"/>
          <ac:spMkLst>
            <pc:docMk/>
            <pc:sldMk cId="2264177775" sldId="390"/>
            <ac:spMk id="3" creationId="{58E89B19-5C0B-2C35-ED15-E7E7D17C2F5E}"/>
          </ac:spMkLst>
        </pc:spChg>
      </pc:sldChg>
      <pc:sldChg chg="addSp modSp new">
        <pc:chgData name="Jaka Hedžet" userId="S::jaka.hedzet@student.um.si::7e5128a8-54a6-457b-8a29-de78e78661a6" providerId="AD" clId="Web-{F567AF19-BB48-8F46-5885-7B388CA92C76}" dt="2023-04-04T19:34:21.324" v="254" actId="20577"/>
        <pc:sldMkLst>
          <pc:docMk/>
          <pc:sldMk cId="1574966115" sldId="391"/>
        </pc:sldMkLst>
        <pc:spChg chg="add mod">
          <ac:chgData name="Jaka Hedžet" userId="S::jaka.hedzet@student.um.si::7e5128a8-54a6-457b-8a29-de78e78661a6" providerId="AD" clId="Web-{F567AF19-BB48-8F46-5885-7B388CA92C76}" dt="2023-04-04T19:34:21.324" v="254" actId="20577"/>
          <ac:spMkLst>
            <pc:docMk/>
            <pc:sldMk cId="1574966115" sldId="391"/>
            <ac:spMk id="3" creationId="{741E0C7C-3D1C-4833-0B9C-8DFC42F3E1DD}"/>
          </ac:spMkLst>
        </pc:spChg>
      </pc:sldChg>
      <pc:sldChg chg="new">
        <pc:chgData name="Jaka Hedžet" userId="S::jaka.hedzet@student.um.si::7e5128a8-54a6-457b-8a29-de78e78661a6" providerId="AD" clId="Web-{F567AF19-BB48-8F46-5885-7B388CA92C76}" dt="2023-04-04T19:35:40.701" v="265"/>
        <pc:sldMkLst>
          <pc:docMk/>
          <pc:sldMk cId="3995319272" sldId="392"/>
        </pc:sldMkLst>
      </pc:sldChg>
      <pc:sldChg chg="addSp modSp add replId">
        <pc:chgData name="Jaka Hedžet" userId="S::jaka.hedzet@student.um.si::7e5128a8-54a6-457b-8a29-de78e78661a6" providerId="AD" clId="Web-{F567AF19-BB48-8F46-5885-7B388CA92C76}" dt="2023-04-04T19:50:14.758" v="533" actId="20577"/>
        <pc:sldMkLst>
          <pc:docMk/>
          <pc:sldMk cId="1752440728" sldId="393"/>
        </pc:sldMkLst>
        <pc:spChg chg="add mod">
          <ac:chgData name="Jaka Hedžet" userId="S::jaka.hedzet@student.um.si::7e5128a8-54a6-457b-8a29-de78e78661a6" providerId="AD" clId="Web-{F567AF19-BB48-8F46-5885-7B388CA92C76}" dt="2023-04-04T19:50:14.758" v="533" actId="20577"/>
          <ac:spMkLst>
            <pc:docMk/>
            <pc:sldMk cId="1752440728" sldId="393"/>
            <ac:spMk id="4" creationId="{E766ACF1-FA28-7D8C-9CBA-D593CF3985A2}"/>
          </ac:spMkLst>
        </pc:spChg>
      </pc:sldChg>
      <pc:sldChg chg="addSp modSp add replId">
        <pc:chgData name="Jaka Hedžet" userId="S::jaka.hedzet@student.um.si::7e5128a8-54a6-457b-8a29-de78e78661a6" providerId="AD" clId="Web-{F567AF19-BB48-8F46-5885-7B388CA92C76}" dt="2023-04-04T19:49:33.492" v="519" actId="20577"/>
        <pc:sldMkLst>
          <pc:docMk/>
          <pc:sldMk cId="700473318" sldId="394"/>
        </pc:sldMkLst>
        <pc:spChg chg="add mod">
          <ac:chgData name="Jaka Hedžet" userId="S::jaka.hedzet@student.um.si::7e5128a8-54a6-457b-8a29-de78e78661a6" providerId="AD" clId="Web-{F567AF19-BB48-8F46-5885-7B388CA92C76}" dt="2023-04-04T19:49:33.492" v="519" actId="20577"/>
          <ac:spMkLst>
            <pc:docMk/>
            <pc:sldMk cId="700473318" sldId="394"/>
            <ac:spMk id="4" creationId="{B1CFEDB2-BF0B-7995-599E-C999DDF96789}"/>
          </ac:spMkLst>
        </pc:spChg>
      </pc:sldChg>
      <pc:sldChg chg="addSp modSp add replId">
        <pc:chgData name="Jaka Hedžet" userId="S::jaka.hedzet@student.um.si::7e5128a8-54a6-457b-8a29-de78e78661a6" providerId="AD" clId="Web-{F567AF19-BB48-8F46-5885-7B388CA92C76}" dt="2023-04-04T19:50:00.821" v="525" actId="1076"/>
        <pc:sldMkLst>
          <pc:docMk/>
          <pc:sldMk cId="3196601184" sldId="395"/>
        </pc:sldMkLst>
        <pc:spChg chg="add mod">
          <ac:chgData name="Jaka Hedžet" userId="S::jaka.hedzet@student.um.si::7e5128a8-54a6-457b-8a29-de78e78661a6" providerId="AD" clId="Web-{F567AF19-BB48-8F46-5885-7B388CA92C76}" dt="2023-04-04T19:49:26.085" v="514" actId="20577"/>
          <ac:spMkLst>
            <pc:docMk/>
            <pc:sldMk cId="3196601184" sldId="395"/>
            <ac:spMk id="4" creationId="{EB4C7791-A560-75C8-7993-582154F0B3BD}"/>
          </ac:spMkLst>
        </pc:spChg>
        <pc:picChg chg="add mod">
          <ac:chgData name="Jaka Hedžet" userId="S::jaka.hedzet@student.um.si::7e5128a8-54a6-457b-8a29-de78e78661a6" providerId="AD" clId="Web-{F567AF19-BB48-8F46-5885-7B388CA92C76}" dt="2023-04-04T19:50:00.821" v="525" actId="1076"/>
          <ac:picMkLst>
            <pc:docMk/>
            <pc:sldMk cId="3196601184" sldId="395"/>
            <ac:picMk id="5" creationId="{1448F41E-3A55-9FE6-451E-6836EB7E14AB}"/>
          </ac:picMkLst>
        </pc:picChg>
      </pc:sldChg>
      <pc:sldChg chg="addSp delSp modSp add replId">
        <pc:chgData name="Jaka Hedžet" userId="S::jaka.hedzet@student.um.si::7e5128a8-54a6-457b-8a29-de78e78661a6" providerId="AD" clId="Web-{F567AF19-BB48-8F46-5885-7B388CA92C76}" dt="2023-04-04T19:49:16.585" v="512" actId="20577"/>
        <pc:sldMkLst>
          <pc:docMk/>
          <pc:sldMk cId="4153457256" sldId="396"/>
        </pc:sldMkLst>
        <pc:spChg chg="add mod">
          <ac:chgData name="Jaka Hedžet" userId="S::jaka.hedzet@student.um.si::7e5128a8-54a6-457b-8a29-de78e78661a6" providerId="AD" clId="Web-{F567AF19-BB48-8F46-5885-7B388CA92C76}" dt="2023-04-04T19:49:16.585" v="512" actId="20577"/>
          <ac:spMkLst>
            <pc:docMk/>
            <pc:sldMk cId="4153457256" sldId="396"/>
            <ac:spMk id="5" creationId="{97C68D96-8EB1-3853-019C-EBD23D5D4CB6}"/>
          </ac:spMkLst>
        </pc:spChg>
        <pc:picChg chg="add del mod">
          <ac:chgData name="Jaka Hedžet" userId="S::jaka.hedzet@student.um.si::7e5128a8-54a6-457b-8a29-de78e78661a6" providerId="AD" clId="Web-{F567AF19-BB48-8F46-5885-7B388CA92C76}" dt="2023-04-04T19:49:04.210" v="505"/>
          <ac:picMkLst>
            <pc:docMk/>
            <pc:sldMk cId="4153457256" sldId="396"/>
            <ac:picMk id="2" creationId="{3302973E-D1C6-3FFB-E6F0-5DE7AABF76C5}"/>
          </ac:picMkLst>
        </pc:picChg>
      </pc:sldChg>
      <pc:sldChg chg="addSp modSp add replId">
        <pc:chgData name="Jaka Hedžet" userId="S::jaka.hedzet@student.um.si::7e5128a8-54a6-457b-8a29-de78e78661a6" providerId="AD" clId="Web-{F567AF19-BB48-8F46-5885-7B388CA92C76}" dt="2023-04-04T19:48:08.989" v="503" actId="1076"/>
        <pc:sldMkLst>
          <pc:docMk/>
          <pc:sldMk cId="2594916414" sldId="397"/>
        </pc:sldMkLst>
        <pc:spChg chg="add mod">
          <ac:chgData name="Jaka Hedžet" userId="S::jaka.hedzet@student.um.si::7e5128a8-54a6-457b-8a29-de78e78661a6" providerId="AD" clId="Web-{F567AF19-BB48-8F46-5885-7B388CA92C76}" dt="2023-04-04T19:47:55.802" v="495" actId="20577"/>
          <ac:spMkLst>
            <pc:docMk/>
            <pc:sldMk cId="2594916414" sldId="397"/>
            <ac:spMk id="4" creationId="{A557A5C0-65AB-6AA1-5FC6-D2D15890214F}"/>
          </ac:spMkLst>
        </pc:spChg>
        <pc:picChg chg="add mod modCrop">
          <ac:chgData name="Jaka Hedžet" userId="S::jaka.hedzet@student.um.si::7e5128a8-54a6-457b-8a29-de78e78661a6" providerId="AD" clId="Web-{F567AF19-BB48-8F46-5885-7B388CA92C76}" dt="2023-04-04T19:48:08.989" v="503" actId="1076"/>
          <ac:picMkLst>
            <pc:docMk/>
            <pc:sldMk cId="2594916414" sldId="397"/>
            <ac:picMk id="5" creationId="{163B4D6F-92BB-102F-3A5C-3090F5D98CA2}"/>
          </ac:picMkLst>
        </pc:picChg>
      </pc:sldChg>
      <pc:sldChg chg="addSp modSp add replId">
        <pc:chgData name="Jaka Hedžet" userId="S::jaka.hedzet@student.um.si::7e5128a8-54a6-457b-8a29-de78e78661a6" providerId="AD" clId="Web-{F567AF19-BB48-8F46-5885-7B388CA92C76}" dt="2023-04-04T19:47:33.051" v="490" actId="20577"/>
        <pc:sldMkLst>
          <pc:docMk/>
          <pc:sldMk cId="749209137" sldId="398"/>
        </pc:sldMkLst>
        <pc:spChg chg="add mod">
          <ac:chgData name="Jaka Hedžet" userId="S::jaka.hedzet@student.um.si::7e5128a8-54a6-457b-8a29-de78e78661a6" providerId="AD" clId="Web-{F567AF19-BB48-8F46-5885-7B388CA92C76}" dt="2023-04-04T19:47:33.051" v="490" actId="20577"/>
          <ac:spMkLst>
            <pc:docMk/>
            <pc:sldMk cId="749209137" sldId="398"/>
            <ac:spMk id="4" creationId="{FA488802-9451-AB88-014A-0102E69A37B9}"/>
          </ac:spMkLst>
        </pc:spChg>
      </pc:sldChg>
      <pc:sldChg chg="addSp modSp add replId">
        <pc:chgData name="Jaka Hedžet" userId="S::jaka.hedzet@student.um.si::7e5128a8-54a6-457b-8a29-de78e78661a6" providerId="AD" clId="Web-{F567AF19-BB48-8F46-5885-7B388CA92C76}" dt="2023-04-04T19:47:02.238" v="478" actId="1076"/>
        <pc:sldMkLst>
          <pc:docMk/>
          <pc:sldMk cId="1896752953" sldId="399"/>
        </pc:sldMkLst>
        <pc:spChg chg="mod">
          <ac:chgData name="Jaka Hedžet" userId="S::jaka.hedzet@student.um.si::7e5128a8-54a6-457b-8a29-de78e78661a6" providerId="AD" clId="Web-{F567AF19-BB48-8F46-5885-7B388CA92C76}" dt="2023-04-04T19:46:59.456" v="476" actId="1076"/>
          <ac:spMkLst>
            <pc:docMk/>
            <pc:sldMk cId="1896752953" sldId="399"/>
            <ac:spMk id="3" creationId="{58E89B19-5C0B-2C35-ED15-E7E7D17C2F5E}"/>
          </ac:spMkLst>
        </pc:spChg>
        <pc:spChg chg="add mod">
          <ac:chgData name="Jaka Hedžet" userId="S::jaka.hedzet@student.um.si::7e5128a8-54a6-457b-8a29-de78e78661a6" providerId="AD" clId="Web-{F567AF19-BB48-8F46-5885-7B388CA92C76}" dt="2023-04-04T19:46:16.549" v="466" actId="20577"/>
          <ac:spMkLst>
            <pc:docMk/>
            <pc:sldMk cId="1896752953" sldId="399"/>
            <ac:spMk id="4" creationId="{35F739AC-4895-F6A0-22C3-3C62A0683967}"/>
          </ac:spMkLst>
        </pc:spChg>
        <pc:picChg chg="add mod">
          <ac:chgData name="Jaka Hedžet" userId="S::jaka.hedzet@student.um.si::7e5128a8-54a6-457b-8a29-de78e78661a6" providerId="AD" clId="Web-{F567AF19-BB48-8F46-5885-7B388CA92C76}" dt="2023-04-04T19:47:01.050" v="477" actId="1076"/>
          <ac:picMkLst>
            <pc:docMk/>
            <pc:sldMk cId="1896752953" sldId="399"/>
            <ac:picMk id="5" creationId="{66D6CA4C-67A5-27E4-BCA3-E5627D0E7B6F}"/>
          </ac:picMkLst>
        </pc:picChg>
        <pc:picChg chg="add mod modCrop">
          <ac:chgData name="Jaka Hedžet" userId="S::jaka.hedzet@student.um.si::7e5128a8-54a6-457b-8a29-de78e78661a6" providerId="AD" clId="Web-{F567AF19-BB48-8F46-5885-7B388CA92C76}" dt="2023-04-04T19:47:02.238" v="478" actId="1076"/>
          <ac:picMkLst>
            <pc:docMk/>
            <pc:sldMk cId="1896752953" sldId="399"/>
            <ac:picMk id="6" creationId="{07E959FC-2811-F6FA-3418-22FAAD2D3359}"/>
          </ac:picMkLst>
        </pc:picChg>
      </pc:sldChg>
      <pc:sldChg chg="addSp modSp add replId">
        <pc:chgData name="Jaka Hedžet" userId="S::jaka.hedzet@student.um.si::7e5128a8-54a6-457b-8a29-de78e78661a6" providerId="AD" clId="Web-{F567AF19-BB48-8F46-5885-7B388CA92C76}" dt="2023-04-04T19:46:00.986" v="463" actId="20577"/>
        <pc:sldMkLst>
          <pc:docMk/>
          <pc:sldMk cId="3727226116" sldId="400"/>
        </pc:sldMkLst>
        <pc:spChg chg="add mod">
          <ac:chgData name="Jaka Hedžet" userId="S::jaka.hedzet@student.um.si::7e5128a8-54a6-457b-8a29-de78e78661a6" providerId="AD" clId="Web-{F567AF19-BB48-8F46-5885-7B388CA92C76}" dt="2023-04-04T19:46:00.986" v="463" actId="20577"/>
          <ac:spMkLst>
            <pc:docMk/>
            <pc:sldMk cId="3727226116" sldId="400"/>
            <ac:spMk id="5" creationId="{8D8D43D2-3BE3-E535-2BAD-7E5DC84CAF9D}"/>
          </ac:spMkLst>
        </pc:spChg>
      </pc:sldChg>
      <pc:sldChg chg="addSp modSp add replId">
        <pc:chgData name="Jaka Hedžet" userId="S::jaka.hedzet@student.um.si::7e5128a8-54a6-457b-8a29-de78e78661a6" providerId="AD" clId="Web-{F567AF19-BB48-8F46-5885-7B388CA92C76}" dt="2023-04-04T19:45:54.501" v="452" actId="20577"/>
        <pc:sldMkLst>
          <pc:docMk/>
          <pc:sldMk cId="4256961315" sldId="401"/>
        </pc:sldMkLst>
        <pc:spChg chg="add mod">
          <ac:chgData name="Jaka Hedžet" userId="S::jaka.hedzet@student.um.si::7e5128a8-54a6-457b-8a29-de78e78661a6" providerId="AD" clId="Web-{F567AF19-BB48-8F46-5885-7B388CA92C76}" dt="2023-04-04T19:45:54.501" v="452" actId="20577"/>
          <ac:spMkLst>
            <pc:docMk/>
            <pc:sldMk cId="4256961315" sldId="401"/>
            <ac:spMk id="4" creationId="{8A71E954-B35D-9469-AAD1-964755D817F8}"/>
          </ac:spMkLst>
        </pc:spChg>
      </pc:sldChg>
      <pc:sldChg chg="addSp modSp add replId">
        <pc:chgData name="Jaka Hedžet" userId="S::jaka.hedzet@student.um.si::7e5128a8-54a6-457b-8a29-de78e78661a6" providerId="AD" clId="Web-{F567AF19-BB48-8F46-5885-7B388CA92C76}" dt="2023-04-04T19:45:47.345" v="449" actId="20577"/>
        <pc:sldMkLst>
          <pc:docMk/>
          <pc:sldMk cId="3293363502" sldId="402"/>
        </pc:sldMkLst>
        <pc:spChg chg="add mod">
          <ac:chgData name="Jaka Hedžet" userId="S::jaka.hedzet@student.um.si::7e5128a8-54a6-457b-8a29-de78e78661a6" providerId="AD" clId="Web-{F567AF19-BB48-8F46-5885-7B388CA92C76}" dt="2023-04-04T19:45:47.345" v="449" actId="20577"/>
          <ac:spMkLst>
            <pc:docMk/>
            <pc:sldMk cId="3293363502" sldId="402"/>
            <ac:spMk id="4" creationId="{5318729E-0B90-A4C3-DEA2-803CF0CC854B}"/>
          </ac:spMkLst>
        </pc:spChg>
      </pc:sldChg>
      <pc:sldChg chg="addSp modSp add replId">
        <pc:chgData name="Jaka Hedžet" userId="S::jaka.hedzet@student.um.si::7e5128a8-54a6-457b-8a29-de78e78661a6" providerId="AD" clId="Web-{F567AF19-BB48-8F46-5885-7B388CA92C76}" dt="2023-04-04T19:45:37.204" v="432" actId="14100"/>
        <pc:sldMkLst>
          <pc:docMk/>
          <pc:sldMk cId="4880754" sldId="403"/>
        </pc:sldMkLst>
        <pc:spChg chg="add mod">
          <ac:chgData name="Jaka Hedžet" userId="S::jaka.hedzet@student.um.si::7e5128a8-54a6-457b-8a29-de78e78661a6" providerId="AD" clId="Web-{F567AF19-BB48-8F46-5885-7B388CA92C76}" dt="2023-04-04T19:45:25.204" v="428" actId="20577"/>
          <ac:spMkLst>
            <pc:docMk/>
            <pc:sldMk cId="4880754" sldId="403"/>
            <ac:spMk id="4" creationId="{40417195-DEB0-102F-001B-091D671FF84A}"/>
          </ac:spMkLst>
        </pc:spChg>
        <pc:picChg chg="add mod">
          <ac:chgData name="Jaka Hedžet" userId="S::jaka.hedzet@student.um.si::7e5128a8-54a6-457b-8a29-de78e78661a6" providerId="AD" clId="Web-{F567AF19-BB48-8F46-5885-7B388CA92C76}" dt="2023-04-04T19:45:37.204" v="432" actId="14100"/>
          <ac:picMkLst>
            <pc:docMk/>
            <pc:sldMk cId="4880754" sldId="403"/>
            <ac:picMk id="5" creationId="{810B543D-9761-9F15-A72A-44B6ADB05570}"/>
          </ac:picMkLst>
        </pc:picChg>
      </pc:sldChg>
      <pc:sldChg chg="addSp modSp add replId">
        <pc:chgData name="Jaka Hedžet" userId="S::jaka.hedzet@student.um.si::7e5128a8-54a6-457b-8a29-de78e78661a6" providerId="AD" clId="Web-{F567AF19-BB48-8F46-5885-7B388CA92C76}" dt="2023-04-04T19:45:04.313" v="420" actId="20577"/>
        <pc:sldMkLst>
          <pc:docMk/>
          <pc:sldMk cId="2702024449" sldId="404"/>
        </pc:sldMkLst>
        <pc:spChg chg="add mod">
          <ac:chgData name="Jaka Hedžet" userId="S::jaka.hedzet@student.um.si::7e5128a8-54a6-457b-8a29-de78e78661a6" providerId="AD" clId="Web-{F567AF19-BB48-8F46-5885-7B388CA92C76}" dt="2023-04-04T19:45:04.313" v="420" actId="20577"/>
          <ac:spMkLst>
            <pc:docMk/>
            <pc:sldMk cId="2702024449" sldId="404"/>
            <ac:spMk id="4" creationId="{20762712-86B5-C74E-BFB2-B43076C9AFD1}"/>
          </ac:spMkLst>
        </pc:spChg>
      </pc:sldChg>
      <pc:sldChg chg="addSp modSp add replId">
        <pc:chgData name="Jaka Hedžet" userId="S::jaka.hedzet@student.um.si::7e5128a8-54a6-457b-8a29-de78e78661a6" providerId="AD" clId="Web-{F567AF19-BB48-8F46-5885-7B388CA92C76}" dt="2023-04-04T19:44:51.094" v="413" actId="20577"/>
        <pc:sldMkLst>
          <pc:docMk/>
          <pc:sldMk cId="554630711" sldId="405"/>
        </pc:sldMkLst>
        <pc:spChg chg="add mod">
          <ac:chgData name="Jaka Hedžet" userId="S::jaka.hedzet@student.um.si::7e5128a8-54a6-457b-8a29-de78e78661a6" providerId="AD" clId="Web-{F567AF19-BB48-8F46-5885-7B388CA92C76}" dt="2023-04-04T19:44:51.094" v="413" actId="20577"/>
          <ac:spMkLst>
            <pc:docMk/>
            <pc:sldMk cId="554630711" sldId="405"/>
            <ac:spMk id="4" creationId="{22F2E3BC-0628-1DFD-31E0-7BDDBC38B22E}"/>
          </ac:spMkLst>
        </pc:spChg>
      </pc:sldChg>
      <pc:sldChg chg="addSp modSp add replId">
        <pc:chgData name="Jaka Hedžet" userId="S::jaka.hedzet@student.um.si::7e5128a8-54a6-457b-8a29-de78e78661a6" providerId="AD" clId="Web-{F567AF19-BB48-8F46-5885-7B388CA92C76}" dt="2023-04-04T19:44:38.843" v="410" actId="1076"/>
        <pc:sldMkLst>
          <pc:docMk/>
          <pc:sldMk cId="4261077102" sldId="406"/>
        </pc:sldMkLst>
        <pc:spChg chg="add mod">
          <ac:chgData name="Jaka Hedžet" userId="S::jaka.hedzet@student.um.si::7e5128a8-54a6-457b-8a29-de78e78661a6" providerId="AD" clId="Web-{F567AF19-BB48-8F46-5885-7B388CA92C76}" dt="2023-04-04T19:44:21.827" v="404" actId="20577"/>
          <ac:spMkLst>
            <pc:docMk/>
            <pc:sldMk cId="4261077102" sldId="406"/>
            <ac:spMk id="4" creationId="{AC4DF400-83B5-F26C-AC95-FA58CC537668}"/>
          </ac:spMkLst>
        </pc:spChg>
        <pc:picChg chg="add mod modCrop">
          <ac:chgData name="Jaka Hedžet" userId="S::jaka.hedzet@student.um.si::7e5128a8-54a6-457b-8a29-de78e78661a6" providerId="AD" clId="Web-{F567AF19-BB48-8F46-5885-7B388CA92C76}" dt="2023-04-04T19:44:38.843" v="410" actId="1076"/>
          <ac:picMkLst>
            <pc:docMk/>
            <pc:sldMk cId="4261077102" sldId="406"/>
            <ac:picMk id="5" creationId="{31230909-9FEA-756E-14F1-6667CA70E4AD}"/>
          </ac:picMkLst>
        </pc:picChg>
      </pc:sldChg>
      <pc:sldChg chg="addSp modSp add replId">
        <pc:chgData name="Jaka Hedžet" userId="S::jaka.hedzet@student.um.si::7e5128a8-54a6-457b-8a29-de78e78661a6" providerId="AD" clId="Web-{F567AF19-BB48-8F46-5885-7B388CA92C76}" dt="2023-04-04T19:43:38.842" v="399" actId="20577"/>
        <pc:sldMkLst>
          <pc:docMk/>
          <pc:sldMk cId="3828151717" sldId="407"/>
        </pc:sldMkLst>
        <pc:spChg chg="add mod">
          <ac:chgData name="Jaka Hedžet" userId="S::jaka.hedzet@student.um.si::7e5128a8-54a6-457b-8a29-de78e78661a6" providerId="AD" clId="Web-{F567AF19-BB48-8F46-5885-7B388CA92C76}" dt="2023-04-04T19:43:38.842" v="399" actId="20577"/>
          <ac:spMkLst>
            <pc:docMk/>
            <pc:sldMk cId="3828151717" sldId="407"/>
            <ac:spMk id="6" creationId="{CCDF5477-6FE0-ED94-115E-98EA36761242}"/>
          </ac:spMkLst>
        </pc:spChg>
      </pc:sldChg>
      <pc:sldChg chg="addSp modSp add replId">
        <pc:chgData name="Jaka Hedžet" userId="S::jaka.hedzet@student.um.si::7e5128a8-54a6-457b-8a29-de78e78661a6" providerId="AD" clId="Web-{F567AF19-BB48-8F46-5885-7B388CA92C76}" dt="2023-04-04T19:43:24.372" v="392" actId="1076"/>
        <pc:sldMkLst>
          <pc:docMk/>
          <pc:sldMk cId="4182565554" sldId="408"/>
        </pc:sldMkLst>
        <pc:spChg chg="add mod">
          <ac:chgData name="Jaka Hedžet" userId="S::jaka.hedzet@student.um.si::7e5128a8-54a6-457b-8a29-de78e78661a6" providerId="AD" clId="Web-{F567AF19-BB48-8F46-5885-7B388CA92C76}" dt="2023-04-04T19:43:19.966" v="388" actId="20577"/>
          <ac:spMkLst>
            <pc:docMk/>
            <pc:sldMk cId="4182565554" sldId="408"/>
            <ac:spMk id="4" creationId="{1A3886B1-2BDC-5A01-CE83-71B3421E3D11}"/>
          </ac:spMkLst>
        </pc:spChg>
        <pc:picChg chg="add mod">
          <ac:chgData name="Jaka Hedžet" userId="S::jaka.hedzet@student.um.si::7e5128a8-54a6-457b-8a29-de78e78661a6" providerId="AD" clId="Web-{F567AF19-BB48-8F46-5885-7B388CA92C76}" dt="2023-04-04T19:43:24.372" v="392" actId="1076"/>
          <ac:picMkLst>
            <pc:docMk/>
            <pc:sldMk cId="4182565554" sldId="408"/>
            <ac:picMk id="5" creationId="{01521CDB-361A-D13F-232F-853322494252}"/>
          </ac:picMkLst>
        </pc:picChg>
      </pc:sldChg>
      <pc:sldChg chg="addSp modSp add replId">
        <pc:chgData name="Jaka Hedžet" userId="S::jaka.hedzet@student.um.si::7e5128a8-54a6-457b-8a29-de78e78661a6" providerId="AD" clId="Web-{F567AF19-BB48-8F46-5885-7B388CA92C76}" dt="2023-04-04T19:42:53.309" v="380" actId="20577"/>
        <pc:sldMkLst>
          <pc:docMk/>
          <pc:sldMk cId="3635177897" sldId="409"/>
        </pc:sldMkLst>
        <pc:spChg chg="add mod">
          <ac:chgData name="Jaka Hedžet" userId="S::jaka.hedzet@student.um.si::7e5128a8-54a6-457b-8a29-de78e78661a6" providerId="AD" clId="Web-{F567AF19-BB48-8F46-5885-7B388CA92C76}" dt="2023-04-04T19:42:53.309" v="380" actId="20577"/>
          <ac:spMkLst>
            <pc:docMk/>
            <pc:sldMk cId="3635177897" sldId="409"/>
            <ac:spMk id="4" creationId="{79655C9A-9DC3-7A78-D184-9FB276171A06}"/>
          </ac:spMkLst>
        </pc:spChg>
      </pc:sldChg>
      <pc:sldChg chg="addSp modSp add replId">
        <pc:chgData name="Jaka Hedžet" userId="S::jaka.hedzet@student.um.si::7e5128a8-54a6-457b-8a29-de78e78661a6" providerId="AD" clId="Web-{F567AF19-BB48-8F46-5885-7B388CA92C76}" dt="2023-04-04T19:42:41.715" v="377" actId="1076"/>
        <pc:sldMkLst>
          <pc:docMk/>
          <pc:sldMk cId="2336702178" sldId="410"/>
        </pc:sldMkLst>
        <pc:spChg chg="add mod">
          <ac:chgData name="Jaka Hedžet" userId="S::jaka.hedzet@student.um.si::7e5128a8-54a6-457b-8a29-de78e78661a6" providerId="AD" clId="Web-{F567AF19-BB48-8F46-5885-7B388CA92C76}" dt="2023-04-04T19:42:41.715" v="377" actId="1076"/>
          <ac:spMkLst>
            <pc:docMk/>
            <pc:sldMk cId="2336702178" sldId="410"/>
            <ac:spMk id="5" creationId="{07AAC9D6-3971-23DD-D738-DBAFB45A1A27}"/>
          </ac:spMkLst>
        </pc:spChg>
        <pc:picChg chg="mod">
          <ac:chgData name="Jaka Hedžet" userId="S::jaka.hedzet@student.um.si::7e5128a8-54a6-457b-8a29-de78e78661a6" providerId="AD" clId="Web-{F567AF19-BB48-8F46-5885-7B388CA92C76}" dt="2023-04-04T19:42:37.981" v="376" actId="1076"/>
          <ac:picMkLst>
            <pc:docMk/>
            <pc:sldMk cId="2336702178" sldId="410"/>
            <ac:picMk id="2" creationId="{C0D35794-6E9D-0896-8392-A7D6FF9456DA}"/>
          </ac:picMkLst>
        </pc:picChg>
      </pc:sldChg>
      <pc:sldChg chg="addSp modSp add replId">
        <pc:chgData name="Jaka Hedžet" userId="S::jaka.hedzet@student.um.si::7e5128a8-54a6-457b-8a29-de78e78661a6" providerId="AD" clId="Web-{F567AF19-BB48-8F46-5885-7B388CA92C76}" dt="2023-04-04T19:42:22.918" v="370" actId="20577"/>
        <pc:sldMkLst>
          <pc:docMk/>
          <pc:sldMk cId="1613175002" sldId="411"/>
        </pc:sldMkLst>
        <pc:spChg chg="add mod">
          <ac:chgData name="Jaka Hedžet" userId="S::jaka.hedzet@student.um.si::7e5128a8-54a6-457b-8a29-de78e78661a6" providerId="AD" clId="Web-{F567AF19-BB48-8F46-5885-7B388CA92C76}" dt="2023-04-04T19:42:22.918" v="370" actId="20577"/>
          <ac:spMkLst>
            <pc:docMk/>
            <pc:sldMk cId="1613175002" sldId="411"/>
            <ac:spMk id="3" creationId="{89940ACD-BCA4-64E1-DBE1-B741929063BE}"/>
          </ac:spMkLst>
        </pc:spChg>
      </pc:sldChg>
      <pc:sldChg chg="addSp modSp add replId">
        <pc:chgData name="Jaka Hedžet" userId="S::jaka.hedzet@student.um.si::7e5128a8-54a6-457b-8a29-de78e78661a6" providerId="AD" clId="Web-{F567AF19-BB48-8F46-5885-7B388CA92C76}" dt="2023-04-04T19:42:05.886" v="362" actId="1076"/>
        <pc:sldMkLst>
          <pc:docMk/>
          <pc:sldMk cId="4209825650" sldId="412"/>
        </pc:sldMkLst>
        <pc:spChg chg="add mod">
          <ac:chgData name="Jaka Hedžet" userId="S::jaka.hedzet@student.um.si::7e5128a8-54a6-457b-8a29-de78e78661a6" providerId="AD" clId="Web-{F567AF19-BB48-8F46-5885-7B388CA92C76}" dt="2023-04-04T19:42:05.886" v="362" actId="1076"/>
          <ac:spMkLst>
            <pc:docMk/>
            <pc:sldMk cId="4209825650" sldId="412"/>
            <ac:spMk id="3" creationId="{4D15B34B-CB3B-9C1B-8CB1-D17921CC92D0}"/>
          </ac:spMkLst>
        </pc:spChg>
      </pc:sldChg>
      <pc:sldChg chg="addSp modSp add replId">
        <pc:chgData name="Jaka Hedžet" userId="S::jaka.hedzet@student.um.si::7e5128a8-54a6-457b-8a29-de78e78661a6" providerId="AD" clId="Web-{F567AF19-BB48-8F46-5885-7B388CA92C76}" dt="2023-04-04T19:41:42.323" v="356" actId="1076"/>
        <pc:sldMkLst>
          <pc:docMk/>
          <pc:sldMk cId="1834154099" sldId="413"/>
        </pc:sldMkLst>
        <pc:spChg chg="add mod">
          <ac:chgData name="Jaka Hedžet" userId="S::jaka.hedzet@student.um.si::7e5128a8-54a6-457b-8a29-de78e78661a6" providerId="AD" clId="Web-{F567AF19-BB48-8F46-5885-7B388CA92C76}" dt="2023-04-04T19:41:42.323" v="356" actId="1076"/>
          <ac:spMkLst>
            <pc:docMk/>
            <pc:sldMk cId="1834154099" sldId="413"/>
            <ac:spMk id="5" creationId="{04029587-B7B6-455F-705F-EEB66CADDE59}"/>
          </ac:spMkLst>
        </pc:spChg>
      </pc:sldChg>
      <pc:sldChg chg="addSp modSp add replId">
        <pc:chgData name="Jaka Hedžet" userId="S::jaka.hedzet@student.um.si::7e5128a8-54a6-457b-8a29-de78e78661a6" providerId="AD" clId="Web-{F567AF19-BB48-8F46-5885-7B388CA92C76}" dt="2023-04-04T19:41:32.932" v="353" actId="20577"/>
        <pc:sldMkLst>
          <pc:docMk/>
          <pc:sldMk cId="717721207" sldId="414"/>
        </pc:sldMkLst>
        <pc:spChg chg="add mod">
          <ac:chgData name="Jaka Hedžet" userId="S::jaka.hedzet@student.um.si::7e5128a8-54a6-457b-8a29-de78e78661a6" providerId="AD" clId="Web-{F567AF19-BB48-8F46-5885-7B388CA92C76}" dt="2023-04-04T19:41:32.932" v="353" actId="20577"/>
          <ac:spMkLst>
            <pc:docMk/>
            <pc:sldMk cId="717721207" sldId="414"/>
            <ac:spMk id="4" creationId="{B8E5B915-F73B-0ECC-2215-95797B33FEAF}"/>
          </ac:spMkLst>
        </pc:spChg>
      </pc:sldChg>
      <pc:sldChg chg="addSp modSp add replId">
        <pc:chgData name="Jaka Hedžet" userId="S::jaka.hedzet@student.um.si::7e5128a8-54a6-457b-8a29-de78e78661a6" providerId="AD" clId="Web-{F567AF19-BB48-8F46-5885-7B388CA92C76}" dt="2023-04-04T19:41:16.088" v="343" actId="20577"/>
        <pc:sldMkLst>
          <pc:docMk/>
          <pc:sldMk cId="1991326206" sldId="415"/>
        </pc:sldMkLst>
        <pc:spChg chg="add mod">
          <ac:chgData name="Jaka Hedžet" userId="S::jaka.hedzet@student.um.si::7e5128a8-54a6-457b-8a29-de78e78661a6" providerId="AD" clId="Web-{F567AF19-BB48-8F46-5885-7B388CA92C76}" dt="2023-04-04T19:41:16.088" v="343" actId="20577"/>
          <ac:spMkLst>
            <pc:docMk/>
            <pc:sldMk cId="1991326206" sldId="415"/>
            <ac:spMk id="6" creationId="{B175A147-387D-CB43-3423-ACCC08AE6812}"/>
          </ac:spMkLst>
        </pc:spChg>
      </pc:sldChg>
      <pc:sldChg chg="addSp modSp add replId">
        <pc:chgData name="Jaka Hedžet" userId="S::jaka.hedzet@student.um.si::7e5128a8-54a6-457b-8a29-de78e78661a6" providerId="AD" clId="Web-{F567AF19-BB48-8F46-5885-7B388CA92C76}" dt="2023-04-04T19:40:14.914" v="336" actId="20577"/>
        <pc:sldMkLst>
          <pc:docMk/>
          <pc:sldMk cId="1759369937" sldId="416"/>
        </pc:sldMkLst>
        <pc:spChg chg="add mod">
          <ac:chgData name="Jaka Hedžet" userId="S::jaka.hedzet@student.um.si::7e5128a8-54a6-457b-8a29-de78e78661a6" providerId="AD" clId="Web-{F567AF19-BB48-8F46-5885-7B388CA92C76}" dt="2023-04-04T19:40:14.914" v="336" actId="20577"/>
          <ac:spMkLst>
            <pc:docMk/>
            <pc:sldMk cId="1759369937" sldId="416"/>
            <ac:spMk id="2" creationId="{9F02EE15-8A7D-231A-81AB-8A6599055B5C}"/>
          </ac:spMkLst>
        </pc:spChg>
      </pc:sldChg>
    </pc:docChg>
  </pc:docChgLst>
  <pc:docChgLst>
    <pc:chgData name="Jaka Hedžet" userId="S::jaka.hedzet@student.um.si::7e5128a8-54a6-457b-8a29-de78e78661a6" providerId="AD" clId="Web-{3C7ADB1D-5D2B-945C-E570-91DE15FAD250}"/>
    <pc:docChg chg="modSld">
      <pc:chgData name="Jaka Hedžet" userId="S::jaka.hedzet@student.um.si::7e5128a8-54a6-457b-8a29-de78e78661a6" providerId="AD" clId="Web-{3C7ADB1D-5D2B-945C-E570-91DE15FAD250}" dt="2023-04-05T13:00:38.788" v="457" actId="20577"/>
      <pc:docMkLst>
        <pc:docMk/>
      </pc:docMkLst>
      <pc:sldChg chg="modSp">
        <pc:chgData name="Jaka Hedžet" userId="S::jaka.hedzet@student.um.si::7e5128a8-54a6-457b-8a29-de78e78661a6" providerId="AD" clId="Web-{3C7ADB1D-5D2B-945C-E570-91DE15FAD250}" dt="2023-04-05T12:46:31.185" v="62" actId="20577"/>
        <pc:sldMkLst>
          <pc:docMk/>
          <pc:sldMk cId="176828286" sldId="294"/>
        </pc:sldMkLst>
        <pc:spChg chg="mod">
          <ac:chgData name="Jaka Hedžet" userId="S::jaka.hedzet@student.um.si::7e5128a8-54a6-457b-8a29-de78e78661a6" providerId="AD" clId="Web-{3C7ADB1D-5D2B-945C-E570-91DE15FAD250}" dt="2023-04-05T12:46:31.185" v="62" actId="20577"/>
          <ac:spMkLst>
            <pc:docMk/>
            <pc:sldMk cId="176828286" sldId="294"/>
            <ac:spMk id="3" creationId="{F3E00694-6688-3D9A-BA92-85FD83B8202B}"/>
          </ac:spMkLst>
        </pc:spChg>
      </pc:sldChg>
      <pc:sldChg chg="modSp">
        <pc:chgData name="Jaka Hedžet" userId="S::jaka.hedzet@student.um.si::7e5128a8-54a6-457b-8a29-de78e78661a6" providerId="AD" clId="Web-{3C7ADB1D-5D2B-945C-E570-91DE15FAD250}" dt="2023-04-05T12:47:43.219" v="129" actId="20577"/>
        <pc:sldMkLst>
          <pc:docMk/>
          <pc:sldMk cId="507055158" sldId="327"/>
        </pc:sldMkLst>
        <pc:spChg chg="mod">
          <ac:chgData name="Jaka Hedžet" userId="S::jaka.hedzet@student.um.si::7e5128a8-54a6-457b-8a29-de78e78661a6" providerId="AD" clId="Web-{3C7ADB1D-5D2B-945C-E570-91DE15FAD250}" dt="2023-04-05T12:47:43.219" v="129" actId="20577"/>
          <ac:spMkLst>
            <pc:docMk/>
            <pc:sldMk cId="507055158" sldId="327"/>
            <ac:spMk id="3" creationId="{44653F73-59B5-20AC-1B69-D19D56E516CC}"/>
          </ac:spMkLst>
        </pc:spChg>
      </pc:sldChg>
      <pc:sldChg chg="addSp delSp modSp mod setBg">
        <pc:chgData name="Jaka Hedžet" userId="S::jaka.hedzet@student.um.si::7e5128a8-54a6-457b-8a29-de78e78661a6" providerId="AD" clId="Web-{3C7ADB1D-5D2B-945C-E570-91DE15FAD250}" dt="2023-04-05T13:00:38.788" v="457" actId="20577"/>
        <pc:sldMkLst>
          <pc:docMk/>
          <pc:sldMk cId="722119934" sldId="328"/>
        </pc:sldMkLst>
        <pc:spChg chg="add del mod">
          <ac:chgData name="Jaka Hedžet" userId="S::jaka.hedzet@student.um.si::7e5128a8-54a6-457b-8a29-de78e78661a6" providerId="AD" clId="Web-{3C7ADB1D-5D2B-945C-E570-91DE15FAD250}" dt="2023-04-05T13:00:38.788" v="457" actId="20577"/>
          <ac:spMkLst>
            <pc:docMk/>
            <pc:sldMk cId="722119934" sldId="328"/>
            <ac:spMk id="3" creationId="{D48EFECB-3802-137C-F90C-26F292A7F7E1}"/>
          </ac:spMkLst>
        </pc:spChg>
        <pc:grpChg chg="add del">
          <ac:chgData name="Jaka Hedžet" userId="S::jaka.hedzet@student.um.si::7e5128a8-54a6-457b-8a29-de78e78661a6" providerId="AD" clId="Web-{3C7ADB1D-5D2B-945C-E570-91DE15FAD250}" dt="2023-04-05T12:59:36.317" v="411"/>
          <ac:grpSpMkLst>
            <pc:docMk/>
            <pc:sldMk cId="722119934" sldId="328"/>
            <ac:grpSpMk id="8" creationId="{0E0452C8-EFAC-4BBE-B829-CFE413A388B8}"/>
          </ac:grpSpMkLst>
        </pc:grpChg>
        <pc:grpChg chg="add del">
          <ac:chgData name="Jaka Hedžet" userId="S::jaka.hedzet@student.um.si::7e5128a8-54a6-457b-8a29-de78e78661a6" providerId="AD" clId="Web-{3C7ADB1D-5D2B-945C-E570-91DE15FAD250}" dt="2023-04-05T12:59:36.317" v="411"/>
          <ac:grpSpMkLst>
            <pc:docMk/>
            <pc:sldMk cId="722119934" sldId="328"/>
            <ac:grpSpMk id="16" creationId="{247C940C-BCEA-4B94-ADAB-E5DF93AD2501}"/>
          </ac:grpSpMkLst>
        </pc:grpChg>
        <pc:picChg chg="add mod">
          <ac:chgData name="Jaka Hedžet" userId="S::jaka.hedzet@student.um.si::7e5128a8-54a6-457b-8a29-de78e78661a6" providerId="AD" clId="Web-{3C7ADB1D-5D2B-945C-E570-91DE15FAD250}" dt="2023-04-05T12:59:55.427" v="417" actId="1076"/>
          <ac:picMkLst>
            <pc:docMk/>
            <pc:sldMk cId="722119934" sldId="328"/>
            <ac:picMk id="2" creationId="{7C4B8057-365F-F9D1-C8EA-77EAC46FEB07}"/>
          </ac:picMkLst>
        </pc:picChg>
        <pc:cxnChg chg="add del">
          <ac:chgData name="Jaka Hedžet" userId="S::jaka.hedzet@student.um.si::7e5128a8-54a6-457b-8a29-de78e78661a6" providerId="AD" clId="Web-{3C7ADB1D-5D2B-945C-E570-91DE15FAD250}" dt="2023-04-05T12:59:36.317" v="411"/>
          <ac:cxnSpMkLst>
            <pc:docMk/>
            <pc:sldMk cId="722119934" sldId="328"/>
            <ac:cxnSpMk id="14" creationId="{CB3B6ABF-EFD9-487E-8DE4-362FB18D4BF2}"/>
          </ac:cxnSpMkLst>
        </pc:cxnChg>
        <pc:cxnChg chg="add del">
          <ac:chgData name="Jaka Hedžet" userId="S::jaka.hedzet@student.um.si::7e5128a8-54a6-457b-8a29-de78e78661a6" providerId="AD" clId="Web-{3C7ADB1D-5D2B-945C-E570-91DE15FAD250}" dt="2023-04-05T12:59:36.317" v="411"/>
          <ac:cxnSpMkLst>
            <pc:docMk/>
            <pc:sldMk cId="722119934" sldId="328"/>
            <ac:cxnSpMk id="24" creationId="{E59A63C7-BCAC-464C-B7D5-9A713B4CAC34}"/>
          </ac:cxnSpMkLst>
        </pc:cxnChg>
      </pc:sldChg>
    </pc:docChg>
  </pc:docChgLst>
  <pc:docChgLst>
    <pc:chgData name="Jaka Hedžet" userId="S::jaka.hedzet@student.um.si::7e5128a8-54a6-457b-8a29-de78e78661a6" providerId="AD" clId="Web-{191A7202-7F1D-A2C1-058F-9F9131E46694}"/>
    <pc:docChg chg="addSld modSld">
      <pc:chgData name="Jaka Hedžet" userId="S::jaka.hedzet@student.um.si::7e5128a8-54a6-457b-8a29-de78e78661a6" providerId="AD" clId="Web-{191A7202-7F1D-A2C1-058F-9F9131E46694}" dt="2023-03-27T11:38:52.978" v="305" actId="20577"/>
      <pc:docMkLst>
        <pc:docMk/>
      </pc:docMkLst>
      <pc:sldChg chg="modSp">
        <pc:chgData name="Jaka Hedžet" userId="S::jaka.hedzet@student.um.si::7e5128a8-54a6-457b-8a29-de78e78661a6" providerId="AD" clId="Web-{191A7202-7F1D-A2C1-058F-9F9131E46694}" dt="2023-03-27T11:38:52.978" v="305" actId="20577"/>
        <pc:sldMkLst>
          <pc:docMk/>
          <pc:sldMk cId="722119934" sldId="328"/>
        </pc:sldMkLst>
        <pc:spChg chg="mod">
          <ac:chgData name="Jaka Hedžet" userId="S::jaka.hedzet@student.um.si::7e5128a8-54a6-457b-8a29-de78e78661a6" providerId="AD" clId="Web-{191A7202-7F1D-A2C1-058F-9F9131E46694}" dt="2023-03-27T11:38:52.978" v="305" actId="20577"/>
          <ac:spMkLst>
            <pc:docMk/>
            <pc:sldMk cId="722119934" sldId="328"/>
            <ac:spMk id="3" creationId="{D48EFECB-3802-137C-F90C-26F292A7F7E1}"/>
          </ac:spMkLst>
        </pc:spChg>
      </pc:sldChg>
      <pc:sldChg chg="modSp">
        <pc:chgData name="Jaka Hedžet" userId="S::jaka.hedzet@student.um.si::7e5128a8-54a6-457b-8a29-de78e78661a6" providerId="AD" clId="Web-{191A7202-7F1D-A2C1-058F-9F9131E46694}" dt="2023-03-27T11:16:20.560" v="21" actId="20577"/>
        <pc:sldMkLst>
          <pc:docMk/>
          <pc:sldMk cId="2201223704" sldId="330"/>
        </pc:sldMkLst>
        <pc:spChg chg="mod">
          <ac:chgData name="Jaka Hedžet" userId="S::jaka.hedzet@student.um.si::7e5128a8-54a6-457b-8a29-de78e78661a6" providerId="AD" clId="Web-{191A7202-7F1D-A2C1-058F-9F9131E46694}" dt="2023-03-27T11:16:20.560" v="21" actId="20577"/>
          <ac:spMkLst>
            <pc:docMk/>
            <pc:sldMk cId="2201223704" sldId="330"/>
            <ac:spMk id="3" creationId="{7FE642A2-1AB1-E3C6-C586-5B57FBA7CF1B}"/>
          </ac:spMkLst>
        </pc:spChg>
      </pc:sldChg>
      <pc:sldChg chg="addSp modSp new">
        <pc:chgData name="Jaka Hedžet" userId="S::jaka.hedzet@student.um.si::7e5128a8-54a6-457b-8a29-de78e78661a6" providerId="AD" clId="Web-{191A7202-7F1D-A2C1-058F-9F9131E46694}" dt="2023-03-27T11:28:02.676" v="89" actId="20577"/>
        <pc:sldMkLst>
          <pc:docMk/>
          <pc:sldMk cId="2058583789" sldId="331"/>
        </pc:sldMkLst>
        <pc:spChg chg="add mod">
          <ac:chgData name="Jaka Hedžet" userId="S::jaka.hedzet@student.um.si::7e5128a8-54a6-457b-8a29-de78e78661a6" providerId="AD" clId="Web-{191A7202-7F1D-A2C1-058F-9F9131E46694}" dt="2023-03-27T11:28:02.676" v="89" actId="20577"/>
          <ac:spMkLst>
            <pc:docMk/>
            <pc:sldMk cId="2058583789" sldId="331"/>
            <ac:spMk id="3" creationId="{D8877707-1573-B7B3-2894-3E9BFBB1433A}"/>
          </ac:spMkLst>
        </pc:spChg>
      </pc:sldChg>
      <pc:sldChg chg="addSp modSp new">
        <pc:chgData name="Jaka Hedžet" userId="S::jaka.hedzet@student.um.si::7e5128a8-54a6-457b-8a29-de78e78661a6" providerId="AD" clId="Web-{191A7202-7F1D-A2C1-058F-9F9131E46694}" dt="2023-03-27T11:28:06.067" v="90" actId="20577"/>
        <pc:sldMkLst>
          <pc:docMk/>
          <pc:sldMk cId="2002646945" sldId="332"/>
        </pc:sldMkLst>
        <pc:spChg chg="add mod">
          <ac:chgData name="Jaka Hedžet" userId="S::jaka.hedzet@student.um.si::7e5128a8-54a6-457b-8a29-de78e78661a6" providerId="AD" clId="Web-{191A7202-7F1D-A2C1-058F-9F9131E46694}" dt="2023-03-27T11:28:06.067" v="90" actId="20577"/>
          <ac:spMkLst>
            <pc:docMk/>
            <pc:sldMk cId="2002646945" sldId="332"/>
            <ac:spMk id="3" creationId="{AF2E137C-8947-9549-43AA-01CA4395E86C}"/>
          </ac:spMkLst>
        </pc:spChg>
      </pc:sldChg>
      <pc:sldChg chg="addSp modSp new">
        <pc:chgData name="Jaka Hedžet" userId="S::jaka.hedzet@student.um.si::7e5128a8-54a6-457b-8a29-de78e78661a6" providerId="AD" clId="Web-{191A7202-7F1D-A2C1-058F-9F9131E46694}" dt="2023-03-27T11:30:45.697" v="135" actId="20577"/>
        <pc:sldMkLst>
          <pc:docMk/>
          <pc:sldMk cId="1362247787" sldId="333"/>
        </pc:sldMkLst>
        <pc:spChg chg="add mod">
          <ac:chgData name="Jaka Hedžet" userId="S::jaka.hedzet@student.um.si::7e5128a8-54a6-457b-8a29-de78e78661a6" providerId="AD" clId="Web-{191A7202-7F1D-A2C1-058F-9F9131E46694}" dt="2023-03-27T11:30:45.697" v="135" actId="20577"/>
          <ac:spMkLst>
            <pc:docMk/>
            <pc:sldMk cId="1362247787" sldId="333"/>
            <ac:spMk id="3" creationId="{CFAB0FF5-5A5F-3201-F9A6-E0241206D8DF}"/>
          </ac:spMkLst>
        </pc:spChg>
      </pc:sldChg>
    </pc:docChg>
  </pc:docChgLst>
  <pc:docChgLst>
    <pc:chgData name="Jaka Hedžet" userId="S::jaka.hedzet@student.um.si::7e5128a8-54a6-457b-8a29-de78e78661a6" providerId="AD" clId="Web-{24E5457E-5C82-9FC8-C009-E68ACF6A4BBE}"/>
    <pc:docChg chg="addSld delSld modSld">
      <pc:chgData name="Jaka Hedžet" userId="S::jaka.hedzet@student.um.si::7e5128a8-54a6-457b-8a29-de78e78661a6" providerId="AD" clId="Web-{24E5457E-5C82-9FC8-C009-E68ACF6A4BBE}" dt="2023-04-02T09:54:36.468" v="721" actId="1076"/>
      <pc:docMkLst>
        <pc:docMk/>
      </pc:docMkLst>
      <pc:sldChg chg="modSp">
        <pc:chgData name="Jaka Hedžet" userId="S::jaka.hedzet@student.um.si::7e5128a8-54a6-457b-8a29-de78e78661a6" providerId="AD" clId="Web-{24E5457E-5C82-9FC8-C009-E68ACF6A4BBE}" dt="2023-04-02T08:51:50.033" v="1" actId="20577"/>
        <pc:sldMkLst>
          <pc:docMk/>
          <pc:sldMk cId="3953146449" sldId="260"/>
        </pc:sldMkLst>
        <pc:spChg chg="mod">
          <ac:chgData name="Jaka Hedžet" userId="S::jaka.hedzet@student.um.si::7e5128a8-54a6-457b-8a29-de78e78661a6" providerId="AD" clId="Web-{24E5457E-5C82-9FC8-C009-E68ACF6A4BBE}" dt="2023-04-02T08:51:50.033" v="1" actId="20577"/>
          <ac:spMkLst>
            <pc:docMk/>
            <pc:sldMk cId="3953146449" sldId="260"/>
            <ac:spMk id="3" creationId="{2E466903-2C02-6DFB-AE4A-06651C5A6C32}"/>
          </ac:spMkLst>
        </pc:spChg>
      </pc:sldChg>
      <pc:sldChg chg="addSp delSp modSp">
        <pc:chgData name="Jaka Hedžet" userId="S::jaka.hedzet@student.um.si::7e5128a8-54a6-457b-8a29-de78e78661a6" providerId="AD" clId="Web-{24E5457E-5C82-9FC8-C009-E68ACF6A4BBE}" dt="2023-04-02T09:02:45.273" v="131" actId="1076"/>
        <pc:sldMkLst>
          <pc:docMk/>
          <pc:sldMk cId="1333307581" sldId="262"/>
        </pc:sldMkLst>
        <pc:spChg chg="mod">
          <ac:chgData name="Jaka Hedžet" userId="S::jaka.hedzet@student.um.si::7e5128a8-54a6-457b-8a29-de78e78661a6" providerId="AD" clId="Web-{24E5457E-5C82-9FC8-C009-E68ACF6A4BBE}" dt="2023-04-02T08:51:59.440" v="2" actId="20577"/>
          <ac:spMkLst>
            <pc:docMk/>
            <pc:sldMk cId="1333307581" sldId="262"/>
            <ac:spMk id="3" creationId="{600F0AD9-A264-691B-7EC7-E016269682D4}"/>
          </ac:spMkLst>
        </pc:spChg>
        <pc:spChg chg="add mod">
          <ac:chgData name="Jaka Hedžet" userId="S::jaka.hedzet@student.um.si::7e5128a8-54a6-457b-8a29-de78e78661a6" providerId="AD" clId="Web-{24E5457E-5C82-9FC8-C009-E68ACF6A4BBE}" dt="2023-04-02T09:02:44.351" v="130" actId="20577"/>
          <ac:spMkLst>
            <pc:docMk/>
            <pc:sldMk cId="1333307581" sldId="262"/>
            <ac:spMk id="4" creationId="{D1FFB726-B8EA-EB8B-992D-18461C01FB05}"/>
          </ac:spMkLst>
        </pc:spChg>
        <pc:picChg chg="add mod modCrop">
          <ac:chgData name="Jaka Hedžet" userId="S::jaka.hedzet@student.um.si::7e5128a8-54a6-457b-8a29-de78e78661a6" providerId="AD" clId="Web-{24E5457E-5C82-9FC8-C009-E68ACF6A4BBE}" dt="2023-04-02T09:02:38.960" v="122" actId="1076"/>
          <ac:picMkLst>
            <pc:docMk/>
            <pc:sldMk cId="1333307581" sldId="262"/>
            <ac:picMk id="5" creationId="{5553C104-87A3-08D0-BB13-8AF063B6B61C}"/>
          </ac:picMkLst>
        </pc:picChg>
        <pc:picChg chg="add mod">
          <ac:chgData name="Jaka Hedžet" userId="S::jaka.hedzet@student.um.si::7e5128a8-54a6-457b-8a29-de78e78661a6" providerId="AD" clId="Web-{24E5457E-5C82-9FC8-C009-E68ACF6A4BBE}" dt="2023-04-02T09:02:45.273" v="131" actId="1076"/>
          <ac:picMkLst>
            <pc:docMk/>
            <pc:sldMk cId="1333307581" sldId="262"/>
            <ac:picMk id="6" creationId="{4C0493E5-7499-31BB-4EB3-214FDD66C535}"/>
          </ac:picMkLst>
        </pc:picChg>
        <pc:picChg chg="add del mod">
          <ac:chgData name="Jaka Hedžet" userId="S::jaka.hedzet@student.um.si::7e5128a8-54a6-457b-8a29-de78e78661a6" providerId="AD" clId="Web-{24E5457E-5C82-9FC8-C009-E68ACF6A4BBE}" dt="2023-04-02T09:02:18.866" v="109"/>
          <ac:picMkLst>
            <pc:docMk/>
            <pc:sldMk cId="1333307581" sldId="262"/>
            <ac:picMk id="7" creationId="{6B9106CE-AEAF-33FA-1792-2B8A7878F0DE}"/>
          </ac:picMkLst>
        </pc:picChg>
        <pc:picChg chg="add del mod">
          <ac:chgData name="Jaka Hedžet" userId="S::jaka.hedzet@student.um.si::7e5128a8-54a6-457b-8a29-de78e78661a6" providerId="AD" clId="Web-{24E5457E-5C82-9FC8-C009-E68ACF6A4BBE}" dt="2023-04-02T09:02:12.084" v="105"/>
          <ac:picMkLst>
            <pc:docMk/>
            <pc:sldMk cId="1333307581" sldId="262"/>
            <ac:picMk id="8" creationId="{267CEF37-9B61-1241-7975-589E538CCF10}"/>
          </ac:picMkLst>
        </pc:picChg>
      </pc:sldChg>
      <pc:sldChg chg="addSp modSp">
        <pc:chgData name="Jaka Hedžet" userId="S::jaka.hedzet@student.um.si::7e5128a8-54a6-457b-8a29-de78e78661a6" providerId="AD" clId="Web-{24E5457E-5C82-9FC8-C009-E68ACF6A4BBE}" dt="2023-04-02T09:02:17.038" v="108" actId="1076"/>
        <pc:sldMkLst>
          <pc:docMk/>
          <pc:sldMk cId="2902677162" sldId="263"/>
        </pc:sldMkLst>
        <pc:spChg chg="mod">
          <ac:chgData name="Jaka Hedžet" userId="S::jaka.hedzet@student.um.si::7e5128a8-54a6-457b-8a29-de78e78661a6" providerId="AD" clId="Web-{24E5457E-5C82-9FC8-C009-E68ACF6A4BBE}" dt="2023-04-02T09:02:09.397" v="104" actId="20577"/>
          <ac:spMkLst>
            <pc:docMk/>
            <pc:sldMk cId="2902677162" sldId="263"/>
            <ac:spMk id="3" creationId="{7A1CA393-DAD8-6268-66A2-858B211827A6}"/>
          </ac:spMkLst>
        </pc:spChg>
        <pc:picChg chg="add mod">
          <ac:chgData name="Jaka Hedžet" userId="S::jaka.hedzet@student.um.si::7e5128a8-54a6-457b-8a29-de78e78661a6" providerId="AD" clId="Web-{24E5457E-5C82-9FC8-C009-E68ACF6A4BBE}" dt="2023-04-02T09:02:01.303" v="99" actId="1076"/>
          <ac:picMkLst>
            <pc:docMk/>
            <pc:sldMk cId="2902677162" sldId="263"/>
            <ac:picMk id="2" creationId="{E1564FCE-824E-AC1A-246C-7646C10BBAE3}"/>
          </ac:picMkLst>
        </pc:picChg>
        <pc:picChg chg="add mod">
          <ac:chgData name="Jaka Hedžet" userId="S::jaka.hedzet@student.um.si::7e5128a8-54a6-457b-8a29-de78e78661a6" providerId="AD" clId="Web-{24E5457E-5C82-9FC8-C009-E68ACF6A4BBE}" dt="2023-04-02T09:02:17.038" v="108" actId="1076"/>
          <ac:picMkLst>
            <pc:docMk/>
            <pc:sldMk cId="2902677162" sldId="263"/>
            <ac:picMk id="5" creationId="{B46A077F-5232-7690-904F-F8F7EDF13015}"/>
          </ac:picMkLst>
        </pc:picChg>
      </pc:sldChg>
      <pc:sldChg chg="modSp">
        <pc:chgData name="Jaka Hedžet" userId="S::jaka.hedzet@student.um.si::7e5128a8-54a6-457b-8a29-de78e78661a6" providerId="AD" clId="Web-{24E5457E-5C82-9FC8-C009-E68ACF6A4BBE}" dt="2023-04-02T09:18:30.068" v="334" actId="20577"/>
        <pc:sldMkLst>
          <pc:docMk/>
          <pc:sldMk cId="3252175211" sldId="265"/>
        </pc:sldMkLst>
        <pc:spChg chg="mod">
          <ac:chgData name="Jaka Hedžet" userId="S::jaka.hedzet@student.um.si::7e5128a8-54a6-457b-8a29-de78e78661a6" providerId="AD" clId="Web-{24E5457E-5C82-9FC8-C009-E68ACF6A4BBE}" dt="2023-04-02T09:18:30.068" v="334" actId="20577"/>
          <ac:spMkLst>
            <pc:docMk/>
            <pc:sldMk cId="3252175211" sldId="265"/>
            <ac:spMk id="3" creationId="{C10203E6-CC3D-BB33-17EA-0547AAF86BF2}"/>
          </ac:spMkLst>
        </pc:spChg>
      </pc:sldChg>
      <pc:sldChg chg="modSp">
        <pc:chgData name="Jaka Hedžet" userId="S::jaka.hedzet@student.um.si::7e5128a8-54a6-457b-8a29-de78e78661a6" providerId="AD" clId="Web-{24E5457E-5C82-9FC8-C009-E68ACF6A4BBE}" dt="2023-04-02T09:34:08.945" v="528" actId="20577"/>
        <pc:sldMkLst>
          <pc:docMk/>
          <pc:sldMk cId="2093380334" sldId="266"/>
        </pc:sldMkLst>
        <pc:spChg chg="mod">
          <ac:chgData name="Jaka Hedžet" userId="S::jaka.hedzet@student.um.si::7e5128a8-54a6-457b-8a29-de78e78661a6" providerId="AD" clId="Web-{24E5457E-5C82-9FC8-C009-E68ACF6A4BBE}" dt="2023-04-02T09:34:08.945" v="528" actId="20577"/>
          <ac:spMkLst>
            <pc:docMk/>
            <pc:sldMk cId="2093380334" sldId="266"/>
            <ac:spMk id="4" creationId="{702E0A7E-DA6B-C0B4-A557-49D6F073DF8E}"/>
          </ac:spMkLst>
        </pc:spChg>
      </pc:sldChg>
      <pc:sldChg chg="del">
        <pc:chgData name="Jaka Hedžet" userId="S::jaka.hedzet@student.um.si::7e5128a8-54a6-457b-8a29-de78e78661a6" providerId="AD" clId="Web-{24E5457E-5C82-9FC8-C009-E68ACF6A4BBE}" dt="2023-04-02T09:25:11.378" v="398"/>
        <pc:sldMkLst>
          <pc:docMk/>
          <pc:sldMk cId="1969810435" sldId="267"/>
        </pc:sldMkLst>
      </pc:sldChg>
      <pc:sldChg chg="del">
        <pc:chgData name="Jaka Hedžet" userId="S::jaka.hedzet@student.um.si::7e5128a8-54a6-457b-8a29-de78e78661a6" providerId="AD" clId="Web-{24E5457E-5C82-9FC8-C009-E68ACF6A4BBE}" dt="2023-04-02T09:25:12.096" v="399"/>
        <pc:sldMkLst>
          <pc:docMk/>
          <pc:sldMk cId="3096233432" sldId="268"/>
        </pc:sldMkLst>
      </pc:sldChg>
      <pc:sldChg chg="del">
        <pc:chgData name="Jaka Hedžet" userId="S::jaka.hedzet@student.um.si::7e5128a8-54a6-457b-8a29-de78e78661a6" providerId="AD" clId="Web-{24E5457E-5C82-9FC8-C009-E68ACF6A4BBE}" dt="2023-04-02T09:39:36.893" v="529"/>
        <pc:sldMkLst>
          <pc:docMk/>
          <pc:sldMk cId="2097394683" sldId="269"/>
        </pc:sldMkLst>
      </pc:sldChg>
      <pc:sldChg chg="addSp modSp">
        <pc:chgData name="Jaka Hedžet" userId="S::jaka.hedzet@student.um.si::7e5128a8-54a6-457b-8a29-de78e78661a6" providerId="AD" clId="Web-{24E5457E-5C82-9FC8-C009-E68ACF6A4BBE}" dt="2023-04-02T09:54:36.468" v="721" actId="1076"/>
        <pc:sldMkLst>
          <pc:docMk/>
          <pc:sldMk cId="1898392225" sldId="270"/>
        </pc:sldMkLst>
        <pc:spChg chg="mod">
          <ac:chgData name="Jaka Hedžet" userId="S::jaka.hedzet@student.um.si::7e5128a8-54a6-457b-8a29-de78e78661a6" providerId="AD" clId="Web-{24E5457E-5C82-9FC8-C009-E68ACF6A4BBE}" dt="2023-04-02T09:54:32.984" v="719" actId="20577"/>
          <ac:spMkLst>
            <pc:docMk/>
            <pc:sldMk cId="1898392225" sldId="270"/>
            <ac:spMk id="3" creationId="{34BB7FD5-2E98-70BC-01C7-20877223D56A}"/>
          </ac:spMkLst>
        </pc:spChg>
        <pc:picChg chg="add mod modCrop">
          <ac:chgData name="Jaka Hedžet" userId="S::jaka.hedzet@student.um.si::7e5128a8-54a6-457b-8a29-de78e78661a6" providerId="AD" clId="Web-{24E5457E-5C82-9FC8-C009-E68ACF6A4BBE}" dt="2023-04-02T09:54:36.468" v="721" actId="1076"/>
          <ac:picMkLst>
            <pc:docMk/>
            <pc:sldMk cId="1898392225" sldId="270"/>
            <ac:picMk id="2" creationId="{C0D35794-6E9D-0896-8392-A7D6FF9456DA}"/>
          </ac:picMkLst>
        </pc:picChg>
      </pc:sldChg>
      <pc:sldChg chg="del">
        <pc:chgData name="Jaka Hedžet" userId="S::jaka.hedzet@student.um.si::7e5128a8-54a6-457b-8a29-de78e78661a6" providerId="AD" clId="Web-{24E5457E-5C82-9FC8-C009-E68ACF6A4BBE}" dt="2023-04-02T08:52:21.878" v="33"/>
        <pc:sldMkLst>
          <pc:docMk/>
          <pc:sldMk cId="2667933042" sldId="296"/>
        </pc:sldMkLst>
      </pc:sldChg>
      <pc:sldChg chg="del">
        <pc:chgData name="Jaka Hedžet" userId="S::jaka.hedzet@student.um.si::7e5128a8-54a6-457b-8a29-de78e78661a6" providerId="AD" clId="Web-{24E5457E-5C82-9FC8-C009-E68ACF6A4BBE}" dt="2023-04-02T08:52:21.847" v="6"/>
        <pc:sldMkLst>
          <pc:docMk/>
          <pc:sldMk cId="770531401" sldId="297"/>
        </pc:sldMkLst>
      </pc:sldChg>
      <pc:sldChg chg="del">
        <pc:chgData name="Jaka Hedžet" userId="S::jaka.hedzet@student.um.si::7e5128a8-54a6-457b-8a29-de78e78661a6" providerId="AD" clId="Web-{24E5457E-5C82-9FC8-C009-E68ACF6A4BBE}" dt="2023-04-02T08:52:21.847" v="7"/>
        <pc:sldMkLst>
          <pc:docMk/>
          <pc:sldMk cId="45940195" sldId="298"/>
        </pc:sldMkLst>
      </pc:sldChg>
      <pc:sldChg chg="del">
        <pc:chgData name="Jaka Hedžet" userId="S::jaka.hedzet@student.um.si::7e5128a8-54a6-457b-8a29-de78e78661a6" providerId="AD" clId="Web-{24E5457E-5C82-9FC8-C009-E68ACF6A4BBE}" dt="2023-04-02T08:52:21.847" v="8"/>
        <pc:sldMkLst>
          <pc:docMk/>
          <pc:sldMk cId="3459901213" sldId="299"/>
        </pc:sldMkLst>
      </pc:sldChg>
      <pc:sldChg chg="del">
        <pc:chgData name="Jaka Hedžet" userId="S::jaka.hedzet@student.um.si::7e5128a8-54a6-457b-8a29-de78e78661a6" providerId="AD" clId="Web-{24E5457E-5C82-9FC8-C009-E68ACF6A4BBE}" dt="2023-04-02T08:52:21.847" v="9"/>
        <pc:sldMkLst>
          <pc:docMk/>
          <pc:sldMk cId="3010486724" sldId="300"/>
        </pc:sldMkLst>
      </pc:sldChg>
      <pc:sldChg chg="del">
        <pc:chgData name="Jaka Hedžet" userId="S::jaka.hedzet@student.um.si::7e5128a8-54a6-457b-8a29-de78e78661a6" providerId="AD" clId="Web-{24E5457E-5C82-9FC8-C009-E68ACF6A4BBE}" dt="2023-04-02T08:52:21.847" v="10"/>
        <pc:sldMkLst>
          <pc:docMk/>
          <pc:sldMk cId="3713482142" sldId="301"/>
        </pc:sldMkLst>
      </pc:sldChg>
      <pc:sldChg chg="del">
        <pc:chgData name="Jaka Hedžet" userId="S::jaka.hedzet@student.um.si::7e5128a8-54a6-457b-8a29-de78e78661a6" providerId="AD" clId="Web-{24E5457E-5C82-9FC8-C009-E68ACF6A4BBE}" dt="2023-04-02T08:52:21.847" v="11"/>
        <pc:sldMkLst>
          <pc:docMk/>
          <pc:sldMk cId="4082664400" sldId="302"/>
        </pc:sldMkLst>
      </pc:sldChg>
      <pc:sldChg chg="del">
        <pc:chgData name="Jaka Hedžet" userId="S::jaka.hedzet@student.um.si::7e5128a8-54a6-457b-8a29-de78e78661a6" providerId="AD" clId="Web-{24E5457E-5C82-9FC8-C009-E68ACF6A4BBE}" dt="2023-04-02T08:52:21.847" v="12"/>
        <pc:sldMkLst>
          <pc:docMk/>
          <pc:sldMk cId="2062270788" sldId="303"/>
        </pc:sldMkLst>
      </pc:sldChg>
      <pc:sldChg chg="del">
        <pc:chgData name="Jaka Hedžet" userId="S::jaka.hedzet@student.um.si::7e5128a8-54a6-457b-8a29-de78e78661a6" providerId="AD" clId="Web-{24E5457E-5C82-9FC8-C009-E68ACF6A4BBE}" dt="2023-04-02T08:52:21.847" v="13"/>
        <pc:sldMkLst>
          <pc:docMk/>
          <pc:sldMk cId="641643394" sldId="304"/>
        </pc:sldMkLst>
      </pc:sldChg>
      <pc:sldChg chg="del">
        <pc:chgData name="Jaka Hedžet" userId="S::jaka.hedzet@student.um.si::7e5128a8-54a6-457b-8a29-de78e78661a6" providerId="AD" clId="Web-{24E5457E-5C82-9FC8-C009-E68ACF6A4BBE}" dt="2023-04-02T08:52:21.847" v="14"/>
        <pc:sldMkLst>
          <pc:docMk/>
          <pc:sldMk cId="1162024891" sldId="305"/>
        </pc:sldMkLst>
      </pc:sldChg>
      <pc:sldChg chg="del">
        <pc:chgData name="Jaka Hedžet" userId="S::jaka.hedzet@student.um.si::7e5128a8-54a6-457b-8a29-de78e78661a6" providerId="AD" clId="Web-{24E5457E-5C82-9FC8-C009-E68ACF6A4BBE}" dt="2023-04-02T08:52:21.863" v="15"/>
        <pc:sldMkLst>
          <pc:docMk/>
          <pc:sldMk cId="3578631837" sldId="306"/>
        </pc:sldMkLst>
      </pc:sldChg>
      <pc:sldChg chg="del">
        <pc:chgData name="Jaka Hedžet" userId="S::jaka.hedzet@student.um.si::7e5128a8-54a6-457b-8a29-de78e78661a6" providerId="AD" clId="Web-{24E5457E-5C82-9FC8-C009-E68ACF6A4BBE}" dt="2023-04-02T08:52:21.863" v="17"/>
        <pc:sldMkLst>
          <pc:docMk/>
          <pc:sldMk cId="3719575892" sldId="307"/>
        </pc:sldMkLst>
      </pc:sldChg>
      <pc:sldChg chg="del">
        <pc:chgData name="Jaka Hedžet" userId="S::jaka.hedzet@student.um.si::7e5128a8-54a6-457b-8a29-de78e78661a6" providerId="AD" clId="Web-{24E5457E-5C82-9FC8-C009-E68ACF6A4BBE}" dt="2023-04-02T08:52:21.863" v="18"/>
        <pc:sldMkLst>
          <pc:docMk/>
          <pc:sldMk cId="3924325882" sldId="308"/>
        </pc:sldMkLst>
      </pc:sldChg>
      <pc:sldChg chg="del">
        <pc:chgData name="Jaka Hedžet" userId="S::jaka.hedzet@student.um.si::7e5128a8-54a6-457b-8a29-de78e78661a6" providerId="AD" clId="Web-{24E5457E-5C82-9FC8-C009-E68ACF6A4BBE}" dt="2023-04-02T08:52:21.863" v="19"/>
        <pc:sldMkLst>
          <pc:docMk/>
          <pc:sldMk cId="3769841060" sldId="309"/>
        </pc:sldMkLst>
      </pc:sldChg>
      <pc:sldChg chg="del">
        <pc:chgData name="Jaka Hedžet" userId="S::jaka.hedzet@student.um.si::7e5128a8-54a6-457b-8a29-de78e78661a6" providerId="AD" clId="Web-{24E5457E-5C82-9FC8-C009-E68ACF6A4BBE}" dt="2023-04-02T08:52:21.863" v="20"/>
        <pc:sldMkLst>
          <pc:docMk/>
          <pc:sldMk cId="3078435485" sldId="310"/>
        </pc:sldMkLst>
      </pc:sldChg>
      <pc:sldChg chg="del">
        <pc:chgData name="Jaka Hedžet" userId="S::jaka.hedzet@student.um.si::7e5128a8-54a6-457b-8a29-de78e78661a6" providerId="AD" clId="Web-{24E5457E-5C82-9FC8-C009-E68ACF6A4BBE}" dt="2023-04-02T08:52:21.863" v="21"/>
        <pc:sldMkLst>
          <pc:docMk/>
          <pc:sldMk cId="2619566303" sldId="311"/>
        </pc:sldMkLst>
      </pc:sldChg>
      <pc:sldChg chg="del">
        <pc:chgData name="Jaka Hedžet" userId="S::jaka.hedzet@student.um.si::7e5128a8-54a6-457b-8a29-de78e78661a6" providerId="AD" clId="Web-{24E5457E-5C82-9FC8-C009-E68ACF6A4BBE}" dt="2023-04-02T08:52:21.863" v="22"/>
        <pc:sldMkLst>
          <pc:docMk/>
          <pc:sldMk cId="917575656" sldId="314"/>
        </pc:sldMkLst>
      </pc:sldChg>
      <pc:sldChg chg="del">
        <pc:chgData name="Jaka Hedžet" userId="S::jaka.hedzet@student.um.si::7e5128a8-54a6-457b-8a29-de78e78661a6" providerId="AD" clId="Web-{24E5457E-5C82-9FC8-C009-E68ACF6A4BBE}" dt="2023-04-02T08:52:21.863" v="23"/>
        <pc:sldMkLst>
          <pc:docMk/>
          <pc:sldMk cId="322071759" sldId="315"/>
        </pc:sldMkLst>
      </pc:sldChg>
      <pc:sldChg chg="del">
        <pc:chgData name="Jaka Hedžet" userId="S::jaka.hedzet@student.um.si::7e5128a8-54a6-457b-8a29-de78e78661a6" providerId="AD" clId="Web-{24E5457E-5C82-9FC8-C009-E68ACF6A4BBE}" dt="2023-04-02T08:52:21.863" v="25"/>
        <pc:sldMkLst>
          <pc:docMk/>
          <pc:sldMk cId="1723973330" sldId="316"/>
        </pc:sldMkLst>
      </pc:sldChg>
      <pc:sldChg chg="del">
        <pc:chgData name="Jaka Hedžet" userId="S::jaka.hedzet@student.um.si::7e5128a8-54a6-457b-8a29-de78e78661a6" providerId="AD" clId="Web-{24E5457E-5C82-9FC8-C009-E68ACF6A4BBE}" dt="2023-04-02T08:52:21.863" v="26"/>
        <pc:sldMkLst>
          <pc:docMk/>
          <pc:sldMk cId="3351245001" sldId="317"/>
        </pc:sldMkLst>
      </pc:sldChg>
      <pc:sldChg chg="del">
        <pc:chgData name="Jaka Hedžet" userId="S::jaka.hedzet@student.um.si::7e5128a8-54a6-457b-8a29-de78e78661a6" providerId="AD" clId="Web-{24E5457E-5C82-9FC8-C009-E68ACF6A4BBE}" dt="2023-04-02T08:52:21.863" v="27"/>
        <pc:sldMkLst>
          <pc:docMk/>
          <pc:sldMk cId="2226902836" sldId="318"/>
        </pc:sldMkLst>
      </pc:sldChg>
      <pc:sldChg chg="del">
        <pc:chgData name="Jaka Hedžet" userId="S::jaka.hedzet@student.um.si::7e5128a8-54a6-457b-8a29-de78e78661a6" providerId="AD" clId="Web-{24E5457E-5C82-9FC8-C009-E68ACF6A4BBE}" dt="2023-04-02T08:52:21.878" v="28"/>
        <pc:sldMkLst>
          <pc:docMk/>
          <pc:sldMk cId="4127971969" sldId="319"/>
        </pc:sldMkLst>
      </pc:sldChg>
      <pc:sldChg chg="del">
        <pc:chgData name="Jaka Hedžet" userId="S::jaka.hedzet@student.um.si::7e5128a8-54a6-457b-8a29-de78e78661a6" providerId="AD" clId="Web-{24E5457E-5C82-9FC8-C009-E68ACF6A4BBE}" dt="2023-04-02T08:52:21.878" v="29"/>
        <pc:sldMkLst>
          <pc:docMk/>
          <pc:sldMk cId="2237908039" sldId="320"/>
        </pc:sldMkLst>
      </pc:sldChg>
      <pc:sldChg chg="del">
        <pc:chgData name="Jaka Hedžet" userId="S::jaka.hedzet@student.um.si::7e5128a8-54a6-457b-8a29-de78e78661a6" providerId="AD" clId="Web-{24E5457E-5C82-9FC8-C009-E68ACF6A4BBE}" dt="2023-04-02T08:52:21.878" v="30"/>
        <pc:sldMkLst>
          <pc:docMk/>
          <pc:sldMk cId="3053865569" sldId="321"/>
        </pc:sldMkLst>
      </pc:sldChg>
      <pc:sldChg chg="del">
        <pc:chgData name="Jaka Hedžet" userId="S::jaka.hedzet@student.um.si::7e5128a8-54a6-457b-8a29-de78e78661a6" providerId="AD" clId="Web-{24E5457E-5C82-9FC8-C009-E68ACF6A4BBE}" dt="2023-04-02T08:52:21.878" v="31"/>
        <pc:sldMkLst>
          <pc:docMk/>
          <pc:sldMk cId="3693253798" sldId="322"/>
        </pc:sldMkLst>
      </pc:sldChg>
      <pc:sldChg chg="del">
        <pc:chgData name="Jaka Hedžet" userId="S::jaka.hedzet@student.um.si::7e5128a8-54a6-457b-8a29-de78e78661a6" providerId="AD" clId="Web-{24E5457E-5C82-9FC8-C009-E68ACF6A4BBE}" dt="2023-04-02T08:52:21.878" v="32"/>
        <pc:sldMkLst>
          <pc:docMk/>
          <pc:sldMk cId="3908264673" sldId="323"/>
        </pc:sldMkLst>
      </pc:sldChg>
      <pc:sldChg chg="del">
        <pc:chgData name="Jaka Hedžet" userId="S::jaka.hedzet@student.um.si::7e5128a8-54a6-457b-8a29-de78e78661a6" providerId="AD" clId="Web-{24E5457E-5C82-9FC8-C009-E68ACF6A4BBE}" dt="2023-04-02T09:48:06.862" v="668"/>
        <pc:sldMkLst>
          <pc:docMk/>
          <pc:sldMk cId="1112032172" sldId="345"/>
        </pc:sldMkLst>
      </pc:sldChg>
      <pc:sldChg chg="del">
        <pc:chgData name="Jaka Hedžet" userId="S::jaka.hedzet@student.um.si::7e5128a8-54a6-457b-8a29-de78e78661a6" providerId="AD" clId="Web-{24E5457E-5C82-9FC8-C009-E68ACF6A4BBE}" dt="2023-04-02T08:52:21.863" v="24"/>
        <pc:sldMkLst>
          <pc:docMk/>
          <pc:sldMk cId="4124868007" sldId="348"/>
        </pc:sldMkLst>
      </pc:sldChg>
      <pc:sldChg chg="del">
        <pc:chgData name="Jaka Hedžet" userId="S::jaka.hedzet@student.um.si::7e5128a8-54a6-457b-8a29-de78e78661a6" providerId="AD" clId="Web-{24E5457E-5C82-9FC8-C009-E68ACF6A4BBE}" dt="2023-04-02T08:52:21.847" v="5"/>
        <pc:sldMkLst>
          <pc:docMk/>
          <pc:sldMk cId="3491957097" sldId="349"/>
        </pc:sldMkLst>
      </pc:sldChg>
      <pc:sldChg chg="del">
        <pc:chgData name="Jaka Hedžet" userId="S::jaka.hedzet@student.um.si::7e5128a8-54a6-457b-8a29-de78e78661a6" providerId="AD" clId="Web-{24E5457E-5C82-9FC8-C009-E68ACF6A4BBE}" dt="2023-04-02T08:52:21.863" v="16"/>
        <pc:sldMkLst>
          <pc:docMk/>
          <pc:sldMk cId="353862539" sldId="350"/>
        </pc:sldMkLst>
      </pc:sldChg>
      <pc:sldChg chg="addSp modSp add replId">
        <pc:chgData name="Jaka Hedžet" userId="S::jaka.hedzet@student.um.si::7e5128a8-54a6-457b-8a29-de78e78661a6" providerId="AD" clId="Web-{24E5457E-5C82-9FC8-C009-E68ACF6A4BBE}" dt="2023-04-02T09:24:15.423" v="397" actId="20577"/>
        <pc:sldMkLst>
          <pc:docMk/>
          <pc:sldMk cId="2000566442" sldId="380"/>
        </pc:sldMkLst>
        <pc:spChg chg="mod">
          <ac:chgData name="Jaka Hedžet" userId="S::jaka.hedzet@student.um.si::7e5128a8-54a6-457b-8a29-de78e78661a6" providerId="AD" clId="Web-{24E5457E-5C82-9FC8-C009-E68ACF6A4BBE}" dt="2023-04-02T09:24:15.423" v="397" actId="20577"/>
          <ac:spMkLst>
            <pc:docMk/>
            <pc:sldMk cId="2000566442" sldId="380"/>
            <ac:spMk id="3" creationId="{C10203E6-CC3D-BB33-17EA-0547AAF86BF2}"/>
          </ac:spMkLst>
        </pc:spChg>
        <pc:picChg chg="add mod">
          <ac:chgData name="Jaka Hedžet" userId="S::jaka.hedzet@student.um.si::7e5128a8-54a6-457b-8a29-de78e78661a6" providerId="AD" clId="Web-{24E5457E-5C82-9FC8-C009-E68ACF6A4BBE}" dt="2023-04-02T09:24:08.688" v="395" actId="1076"/>
          <ac:picMkLst>
            <pc:docMk/>
            <pc:sldMk cId="2000566442" sldId="380"/>
            <ac:picMk id="2" creationId="{424E4840-72E0-AC61-0FC2-2BF4BB36A808}"/>
          </ac:picMkLst>
        </pc:picChg>
      </pc:sldChg>
      <pc:sldChg chg="modSp add replId">
        <pc:chgData name="Jaka Hedžet" userId="S::jaka.hedzet@student.um.si::7e5128a8-54a6-457b-8a29-de78e78661a6" providerId="AD" clId="Web-{24E5457E-5C82-9FC8-C009-E68ACF6A4BBE}" dt="2023-04-02T09:45:34.904" v="665" actId="20577"/>
        <pc:sldMkLst>
          <pc:docMk/>
          <pc:sldMk cId="1218221808" sldId="381"/>
        </pc:sldMkLst>
        <pc:spChg chg="mod">
          <ac:chgData name="Jaka Hedžet" userId="S::jaka.hedzet@student.um.si::7e5128a8-54a6-457b-8a29-de78e78661a6" providerId="AD" clId="Web-{24E5457E-5C82-9FC8-C009-E68ACF6A4BBE}" dt="2023-04-02T09:45:34.904" v="665" actId="20577"/>
          <ac:spMkLst>
            <pc:docMk/>
            <pc:sldMk cId="1218221808" sldId="381"/>
            <ac:spMk id="4" creationId="{702E0A7E-DA6B-C0B4-A557-49D6F073DF8E}"/>
          </ac:spMkLst>
        </pc:spChg>
      </pc:sldChg>
    </pc:docChg>
  </pc:docChgLst>
  <pc:docChgLst>
    <pc:chgData name="Jaka Hedžet" userId="S::jaka.hedzet@student.um.si::7e5128a8-54a6-457b-8a29-de78e78661a6" providerId="AD" clId="Web-{FC832D69-9BE9-0497-ADCA-A31F272F07B8}"/>
    <pc:docChg chg="addSld modSld">
      <pc:chgData name="Jaka Hedžet" userId="S::jaka.hedzet@student.um.si::7e5128a8-54a6-457b-8a29-de78e78661a6" providerId="AD" clId="Web-{FC832D69-9BE9-0497-ADCA-A31F272F07B8}" dt="2023-03-13T08:50:03.272" v="154" actId="20577"/>
      <pc:docMkLst>
        <pc:docMk/>
      </pc:docMkLst>
      <pc:sldChg chg="addSp modSp">
        <pc:chgData name="Jaka Hedžet" userId="S::jaka.hedzet@student.um.si::7e5128a8-54a6-457b-8a29-de78e78661a6" providerId="AD" clId="Web-{FC832D69-9BE9-0497-ADCA-A31F272F07B8}" dt="2023-03-13T08:50:03.272" v="154" actId="20577"/>
        <pc:sldMkLst>
          <pc:docMk/>
          <pc:sldMk cId="4056975613" sldId="283"/>
        </pc:sldMkLst>
        <pc:spChg chg="add mod">
          <ac:chgData name="Jaka Hedžet" userId="S::jaka.hedzet@student.um.si::7e5128a8-54a6-457b-8a29-de78e78661a6" providerId="AD" clId="Web-{FC832D69-9BE9-0497-ADCA-A31F272F07B8}" dt="2023-03-13T08:50:03.272" v="154" actId="20577"/>
          <ac:spMkLst>
            <pc:docMk/>
            <pc:sldMk cId="4056975613" sldId="283"/>
            <ac:spMk id="3" creationId="{A812CB78-AD99-9CD8-A70F-CDD2648DD031}"/>
          </ac:spMkLst>
        </pc:spChg>
      </pc:sldChg>
      <pc:sldChg chg="modSp">
        <pc:chgData name="Jaka Hedžet" userId="S::jaka.hedzet@student.um.si::7e5128a8-54a6-457b-8a29-de78e78661a6" providerId="AD" clId="Web-{FC832D69-9BE9-0497-ADCA-A31F272F07B8}" dt="2023-03-13T08:41:02.258" v="33" actId="20577"/>
        <pc:sldMkLst>
          <pc:docMk/>
          <pc:sldMk cId="720417586" sldId="329"/>
        </pc:sldMkLst>
        <pc:spChg chg="mod">
          <ac:chgData name="Jaka Hedžet" userId="S::jaka.hedzet@student.um.si::7e5128a8-54a6-457b-8a29-de78e78661a6" providerId="AD" clId="Web-{FC832D69-9BE9-0497-ADCA-A31F272F07B8}" dt="2023-03-13T08:41:02.258" v="33" actId="20577"/>
          <ac:spMkLst>
            <pc:docMk/>
            <pc:sldMk cId="720417586" sldId="329"/>
            <ac:spMk id="3" creationId="{D48EFECB-3802-137C-F90C-26F292A7F7E1}"/>
          </ac:spMkLst>
        </pc:spChg>
      </pc:sldChg>
      <pc:sldChg chg="addSp modSp new">
        <pc:chgData name="Jaka Hedžet" userId="S::jaka.hedzet@student.um.si::7e5128a8-54a6-457b-8a29-de78e78661a6" providerId="AD" clId="Web-{FC832D69-9BE9-0497-ADCA-A31F272F07B8}" dt="2023-03-13T08:46:44.673" v="38" actId="20577"/>
        <pc:sldMkLst>
          <pc:docMk/>
          <pc:sldMk cId="2201223704" sldId="330"/>
        </pc:sldMkLst>
        <pc:spChg chg="add mod">
          <ac:chgData name="Jaka Hedžet" userId="S::jaka.hedzet@student.um.si::7e5128a8-54a6-457b-8a29-de78e78661a6" providerId="AD" clId="Web-{FC832D69-9BE9-0497-ADCA-A31F272F07B8}" dt="2023-03-13T08:46:44.673" v="38" actId="20577"/>
          <ac:spMkLst>
            <pc:docMk/>
            <pc:sldMk cId="2201223704" sldId="330"/>
            <ac:spMk id="3" creationId="{7FE642A2-1AB1-E3C6-C586-5B57FBA7CF1B}"/>
          </ac:spMkLst>
        </pc:spChg>
      </pc:sldChg>
    </pc:docChg>
  </pc:docChgLst>
  <pc:docChgLst>
    <pc:chgData name="Jaka Hedžet" userId="S::jaka.hedzet@student.um.si::7e5128a8-54a6-457b-8a29-de78e78661a6" providerId="AD" clId="Web-{89376DB7-AC66-057B-D793-29C87B4A23BD}"/>
    <pc:docChg chg="modSld">
      <pc:chgData name="Jaka Hedžet" userId="S::jaka.hedzet@student.um.si::7e5128a8-54a6-457b-8a29-de78e78661a6" providerId="AD" clId="Web-{89376DB7-AC66-057B-D793-29C87B4A23BD}" dt="2023-04-14T21:07:12.743" v="353" actId="20577"/>
      <pc:docMkLst>
        <pc:docMk/>
      </pc:docMkLst>
      <pc:sldChg chg="modSp">
        <pc:chgData name="Jaka Hedžet" userId="S::jaka.hedzet@student.um.si::7e5128a8-54a6-457b-8a29-de78e78661a6" providerId="AD" clId="Web-{89376DB7-AC66-057B-D793-29C87B4A23BD}" dt="2023-04-14T08:21:08.648" v="255" actId="14100"/>
        <pc:sldMkLst>
          <pc:docMk/>
          <pc:sldMk cId="176828286" sldId="294"/>
        </pc:sldMkLst>
        <pc:spChg chg="mod">
          <ac:chgData name="Jaka Hedžet" userId="S::jaka.hedzet@student.um.si::7e5128a8-54a6-457b-8a29-de78e78661a6" providerId="AD" clId="Web-{89376DB7-AC66-057B-D793-29C87B4A23BD}" dt="2023-04-14T08:21:08.648" v="255" actId="14100"/>
          <ac:spMkLst>
            <pc:docMk/>
            <pc:sldMk cId="176828286" sldId="294"/>
            <ac:spMk id="3" creationId="{F3E00694-6688-3D9A-BA92-85FD83B8202B}"/>
          </ac:spMkLst>
        </pc:spChg>
      </pc:sldChg>
      <pc:sldChg chg="modSp">
        <pc:chgData name="Jaka Hedžet" userId="S::jaka.hedzet@student.um.si::7e5128a8-54a6-457b-8a29-de78e78661a6" providerId="AD" clId="Web-{89376DB7-AC66-057B-D793-29C87B4A23BD}" dt="2023-04-14T08:23:28.355" v="309" actId="20577"/>
        <pc:sldMkLst>
          <pc:docMk/>
          <pc:sldMk cId="507055158" sldId="327"/>
        </pc:sldMkLst>
        <pc:spChg chg="mod">
          <ac:chgData name="Jaka Hedžet" userId="S::jaka.hedzet@student.um.si::7e5128a8-54a6-457b-8a29-de78e78661a6" providerId="AD" clId="Web-{89376DB7-AC66-057B-D793-29C87B4A23BD}" dt="2023-04-14T08:23:28.355" v="309" actId="20577"/>
          <ac:spMkLst>
            <pc:docMk/>
            <pc:sldMk cId="507055158" sldId="327"/>
            <ac:spMk id="3" creationId="{44653F73-59B5-20AC-1B69-D19D56E516CC}"/>
          </ac:spMkLst>
        </pc:spChg>
      </pc:sldChg>
      <pc:sldChg chg="modSp">
        <pc:chgData name="Jaka Hedžet" userId="S::jaka.hedzet@student.um.si::7e5128a8-54a6-457b-8a29-de78e78661a6" providerId="AD" clId="Web-{89376DB7-AC66-057B-D793-29C87B4A23BD}" dt="2023-04-14T14:14:55.392" v="352" actId="20577"/>
        <pc:sldMkLst>
          <pc:docMk/>
          <pc:sldMk cId="2002646945" sldId="332"/>
        </pc:sldMkLst>
        <pc:spChg chg="mod">
          <ac:chgData name="Jaka Hedžet" userId="S::jaka.hedzet@student.um.si::7e5128a8-54a6-457b-8a29-de78e78661a6" providerId="AD" clId="Web-{89376DB7-AC66-057B-D793-29C87B4A23BD}" dt="2023-04-14T14:14:55.392" v="352" actId="20577"/>
          <ac:spMkLst>
            <pc:docMk/>
            <pc:sldMk cId="2002646945" sldId="332"/>
            <ac:spMk id="3" creationId="{AF2E137C-8947-9549-43AA-01CA4395E86C}"/>
          </ac:spMkLst>
        </pc:spChg>
      </pc:sldChg>
      <pc:sldChg chg="modSp">
        <pc:chgData name="Jaka Hedžet" userId="S::jaka.hedzet@student.um.si::7e5128a8-54a6-457b-8a29-de78e78661a6" providerId="AD" clId="Web-{89376DB7-AC66-057B-D793-29C87B4A23BD}" dt="2023-04-14T21:07:12.743" v="353" actId="20577"/>
        <pc:sldMkLst>
          <pc:docMk/>
          <pc:sldMk cId="1362247787" sldId="333"/>
        </pc:sldMkLst>
        <pc:spChg chg="mod">
          <ac:chgData name="Jaka Hedžet" userId="S::jaka.hedzet@student.um.si::7e5128a8-54a6-457b-8a29-de78e78661a6" providerId="AD" clId="Web-{89376DB7-AC66-057B-D793-29C87B4A23BD}" dt="2023-04-14T21:07:12.743" v="353" actId="20577"/>
          <ac:spMkLst>
            <pc:docMk/>
            <pc:sldMk cId="1362247787" sldId="333"/>
            <ac:spMk id="3" creationId="{CFAB0FF5-5A5F-3201-F9A6-E0241206D8DF}"/>
          </ac:spMkLst>
        </pc:spChg>
      </pc:sldChg>
    </pc:docChg>
  </pc:docChgLst>
  <pc:docChgLst>
    <pc:chgData name="Jaka Hedžet" userId="S::jaka.hedzet@student.um.si::7e5128a8-54a6-457b-8a29-de78e78661a6" providerId="AD" clId="Web-{9CA166DA-5613-3A6B-0F73-DC0A53264C59}"/>
    <pc:docChg chg="addSld delSld modSld">
      <pc:chgData name="Jaka Hedžet" userId="S::jaka.hedzet@student.um.si::7e5128a8-54a6-457b-8a29-de78e78661a6" providerId="AD" clId="Web-{9CA166DA-5613-3A6B-0F73-DC0A53264C59}" dt="2023-04-27T20:28:24.447" v="402"/>
      <pc:docMkLst>
        <pc:docMk/>
      </pc:docMkLst>
      <pc:sldChg chg="modSp">
        <pc:chgData name="Jaka Hedžet" userId="S::jaka.hedzet@student.um.si::7e5128a8-54a6-457b-8a29-de78e78661a6" providerId="AD" clId="Web-{9CA166DA-5613-3A6B-0F73-DC0A53264C59}" dt="2023-04-27T20:09:02.266" v="129" actId="20577"/>
        <pc:sldMkLst>
          <pc:docMk/>
          <pc:sldMk cId="4056975613" sldId="283"/>
        </pc:sldMkLst>
        <pc:spChg chg="mod">
          <ac:chgData name="Jaka Hedžet" userId="S::jaka.hedzet@student.um.si::7e5128a8-54a6-457b-8a29-de78e78661a6" providerId="AD" clId="Web-{9CA166DA-5613-3A6B-0F73-DC0A53264C59}" dt="2023-04-27T20:09:02.266" v="129" actId="20577"/>
          <ac:spMkLst>
            <pc:docMk/>
            <pc:sldMk cId="4056975613" sldId="283"/>
            <ac:spMk id="3" creationId="{A812CB78-AD99-9CD8-A70F-CDD2648DD031}"/>
          </ac:spMkLst>
        </pc:spChg>
      </pc:sldChg>
      <pc:sldChg chg="addSp modSp">
        <pc:chgData name="Jaka Hedžet" userId="S::jaka.hedzet@student.um.si::7e5128a8-54a6-457b-8a29-de78e78661a6" providerId="AD" clId="Web-{9CA166DA-5613-3A6B-0F73-DC0A53264C59}" dt="2023-04-27T20:18:35.551" v="352" actId="1076"/>
        <pc:sldMkLst>
          <pc:docMk/>
          <pc:sldMk cId="3405012395" sldId="341"/>
        </pc:sldMkLst>
        <pc:picChg chg="add mod">
          <ac:chgData name="Jaka Hedžet" userId="S::jaka.hedzet@student.um.si::7e5128a8-54a6-457b-8a29-de78e78661a6" providerId="AD" clId="Web-{9CA166DA-5613-3A6B-0F73-DC0A53264C59}" dt="2023-04-27T20:18:35.551" v="352" actId="1076"/>
          <ac:picMkLst>
            <pc:docMk/>
            <pc:sldMk cId="3405012395" sldId="341"/>
            <ac:picMk id="2" creationId="{70264A1B-0431-73E8-CA79-12D62BA38D21}"/>
          </ac:picMkLst>
        </pc:picChg>
      </pc:sldChg>
      <pc:sldChg chg="del">
        <pc:chgData name="Jaka Hedžet" userId="S::jaka.hedzet@student.um.si::7e5128a8-54a6-457b-8a29-de78e78661a6" providerId="AD" clId="Web-{9CA166DA-5613-3A6B-0F73-DC0A53264C59}" dt="2023-04-27T19:54:54.111" v="0"/>
        <pc:sldMkLst>
          <pc:docMk/>
          <pc:sldMk cId="2594916414" sldId="397"/>
        </pc:sldMkLst>
      </pc:sldChg>
      <pc:sldChg chg="delSp">
        <pc:chgData name="Jaka Hedžet" userId="S::jaka.hedzet@student.um.si::7e5128a8-54a6-457b-8a29-de78e78661a6" providerId="AD" clId="Web-{9CA166DA-5613-3A6B-0F73-DC0A53264C59}" dt="2023-04-27T20:28:24.447" v="402"/>
        <pc:sldMkLst>
          <pc:docMk/>
          <pc:sldMk cId="3828151717" sldId="407"/>
        </pc:sldMkLst>
        <pc:spChg chg="del">
          <ac:chgData name="Jaka Hedžet" userId="S::jaka.hedzet@student.um.si::7e5128a8-54a6-457b-8a29-de78e78661a6" providerId="AD" clId="Web-{9CA166DA-5613-3A6B-0F73-DC0A53264C59}" dt="2023-04-27T20:28:24.447" v="402"/>
          <ac:spMkLst>
            <pc:docMk/>
            <pc:sldMk cId="3828151717" sldId="407"/>
            <ac:spMk id="4" creationId="{20D65548-1069-C024-A172-706DE7D66A17}"/>
          </ac:spMkLst>
        </pc:spChg>
      </pc:sldChg>
      <pc:sldChg chg="addSp modSp add replId">
        <pc:chgData name="Jaka Hedžet" userId="S::jaka.hedzet@student.um.si::7e5128a8-54a6-457b-8a29-de78e78661a6" providerId="AD" clId="Web-{9CA166DA-5613-3A6B-0F73-DC0A53264C59}" dt="2023-04-27T19:55:03.299" v="8" actId="20577"/>
        <pc:sldMkLst>
          <pc:docMk/>
          <pc:sldMk cId="1738065585" sldId="419"/>
        </pc:sldMkLst>
        <pc:spChg chg="add mod">
          <ac:chgData name="Jaka Hedžet" userId="S::jaka.hedzet@student.um.si::7e5128a8-54a6-457b-8a29-de78e78661a6" providerId="AD" clId="Web-{9CA166DA-5613-3A6B-0F73-DC0A53264C59}" dt="2023-04-27T19:55:03.299" v="8" actId="20577"/>
          <ac:spMkLst>
            <pc:docMk/>
            <pc:sldMk cId="1738065585" sldId="419"/>
            <ac:spMk id="4" creationId="{F8A342B1-2D74-789A-E9DD-B359498A3059}"/>
          </ac:spMkLst>
        </pc:spChg>
      </pc:sldChg>
      <pc:sldChg chg="new">
        <pc:chgData name="Jaka Hedžet" userId="S::jaka.hedzet@student.um.si::7e5128a8-54a6-457b-8a29-de78e78661a6" providerId="AD" clId="Web-{9CA166DA-5613-3A6B-0F73-DC0A53264C59}" dt="2023-04-27T20:09:19.798" v="130"/>
        <pc:sldMkLst>
          <pc:docMk/>
          <pc:sldMk cId="3014790351" sldId="420"/>
        </pc:sldMkLst>
      </pc:sldChg>
      <pc:sldChg chg="add replId">
        <pc:chgData name="Jaka Hedžet" userId="S::jaka.hedzet@student.um.si::7e5128a8-54a6-457b-8a29-de78e78661a6" providerId="AD" clId="Web-{9CA166DA-5613-3A6B-0F73-DC0A53264C59}" dt="2023-04-27T20:09:20.657" v="131"/>
        <pc:sldMkLst>
          <pc:docMk/>
          <pc:sldMk cId="3477697894" sldId="421"/>
        </pc:sldMkLst>
      </pc:sldChg>
      <pc:sldChg chg="addSp modSp add replId">
        <pc:chgData name="Jaka Hedžet" userId="S::jaka.hedzet@student.um.si::7e5128a8-54a6-457b-8a29-de78e78661a6" providerId="AD" clId="Web-{9CA166DA-5613-3A6B-0F73-DC0A53264C59}" dt="2023-04-27T20:19:40.538" v="377" actId="20577"/>
        <pc:sldMkLst>
          <pc:docMk/>
          <pc:sldMk cId="2904649791" sldId="422"/>
        </pc:sldMkLst>
        <pc:spChg chg="add mod">
          <ac:chgData name="Jaka Hedžet" userId="S::jaka.hedzet@student.um.si::7e5128a8-54a6-457b-8a29-de78e78661a6" providerId="AD" clId="Web-{9CA166DA-5613-3A6B-0F73-DC0A53264C59}" dt="2023-04-27T20:19:40.538" v="377" actId="20577"/>
          <ac:spMkLst>
            <pc:docMk/>
            <pc:sldMk cId="2904649791" sldId="422"/>
            <ac:spMk id="5" creationId="{886FFDA4-C9ED-3930-00E2-966637C88D13}"/>
          </ac:spMkLst>
        </pc:spChg>
      </pc:sldChg>
      <pc:sldChg chg="addSp modSp add replId">
        <pc:chgData name="Jaka Hedžet" userId="S::jaka.hedzet@student.um.si::7e5128a8-54a6-457b-8a29-de78e78661a6" providerId="AD" clId="Web-{9CA166DA-5613-3A6B-0F73-DC0A53264C59}" dt="2023-04-27T20:19:30.803" v="372" actId="20577"/>
        <pc:sldMkLst>
          <pc:docMk/>
          <pc:sldMk cId="3527023637" sldId="423"/>
        </pc:sldMkLst>
        <pc:spChg chg="add mod">
          <ac:chgData name="Jaka Hedžet" userId="S::jaka.hedzet@student.um.si::7e5128a8-54a6-457b-8a29-de78e78661a6" providerId="AD" clId="Web-{9CA166DA-5613-3A6B-0F73-DC0A53264C59}" dt="2023-04-27T20:19:30.803" v="372" actId="20577"/>
          <ac:spMkLst>
            <pc:docMk/>
            <pc:sldMk cId="3527023637" sldId="423"/>
            <ac:spMk id="4" creationId="{5FBE8C55-E660-059E-57E2-23C5706D73BE}"/>
          </ac:spMkLst>
        </pc:spChg>
      </pc:sldChg>
      <pc:sldChg chg="addSp modSp add replId">
        <pc:chgData name="Jaka Hedžet" userId="S::jaka.hedzet@student.um.si::7e5128a8-54a6-457b-8a29-de78e78661a6" providerId="AD" clId="Web-{9CA166DA-5613-3A6B-0F73-DC0A53264C59}" dt="2023-04-27T20:19:00.818" v="361" actId="20577"/>
        <pc:sldMkLst>
          <pc:docMk/>
          <pc:sldMk cId="548199610" sldId="424"/>
        </pc:sldMkLst>
        <pc:spChg chg="add mod">
          <ac:chgData name="Jaka Hedžet" userId="S::jaka.hedzet@student.um.si::7e5128a8-54a6-457b-8a29-de78e78661a6" providerId="AD" clId="Web-{9CA166DA-5613-3A6B-0F73-DC0A53264C59}" dt="2023-04-27T20:19:00.818" v="361" actId="20577"/>
          <ac:spMkLst>
            <pc:docMk/>
            <pc:sldMk cId="548199610" sldId="424"/>
            <ac:spMk id="4" creationId="{6D9AB54E-05E0-C7BE-C48E-2D2A1F6766E1}"/>
          </ac:spMkLst>
        </pc:spChg>
      </pc:sldChg>
      <pc:sldChg chg="addSp delSp modSp add replId">
        <pc:chgData name="Jaka Hedžet" userId="S::jaka.hedzet@student.um.si::7e5128a8-54a6-457b-8a29-de78e78661a6" providerId="AD" clId="Web-{9CA166DA-5613-3A6B-0F73-DC0A53264C59}" dt="2023-04-27T20:18:47.458" v="357" actId="14100"/>
        <pc:sldMkLst>
          <pc:docMk/>
          <pc:sldMk cId="4017628976" sldId="425"/>
        </pc:sldMkLst>
        <pc:spChg chg="add mod">
          <ac:chgData name="Jaka Hedžet" userId="S::jaka.hedzet@student.um.si::7e5128a8-54a6-457b-8a29-de78e78661a6" providerId="AD" clId="Web-{9CA166DA-5613-3A6B-0F73-DC0A53264C59}" dt="2023-04-27T20:18:29.332" v="346" actId="20577"/>
          <ac:spMkLst>
            <pc:docMk/>
            <pc:sldMk cId="4017628976" sldId="425"/>
            <ac:spMk id="5" creationId="{02964E6F-C6E9-6E8D-A778-9101AB5A2B58}"/>
          </ac:spMkLst>
        </pc:spChg>
        <pc:picChg chg="add del mod">
          <ac:chgData name="Jaka Hedžet" userId="S::jaka.hedzet@student.um.si::7e5128a8-54a6-457b-8a29-de78e78661a6" providerId="AD" clId="Web-{9CA166DA-5613-3A6B-0F73-DC0A53264C59}" dt="2023-04-27T20:17:52.675" v="341"/>
          <ac:picMkLst>
            <pc:docMk/>
            <pc:sldMk cId="4017628976" sldId="425"/>
            <ac:picMk id="2" creationId="{C0AB9540-F5D2-86E5-4936-3CCA1D01DE12}"/>
          </ac:picMkLst>
        </pc:picChg>
        <pc:picChg chg="add mod">
          <ac:chgData name="Jaka Hedžet" userId="S::jaka.hedzet@student.um.si::7e5128a8-54a6-457b-8a29-de78e78661a6" providerId="AD" clId="Web-{9CA166DA-5613-3A6B-0F73-DC0A53264C59}" dt="2023-04-27T20:18:47.458" v="357" actId="14100"/>
          <ac:picMkLst>
            <pc:docMk/>
            <pc:sldMk cId="4017628976" sldId="425"/>
            <ac:picMk id="6" creationId="{2ACC5484-8116-7C77-D7B3-EBDE4746668D}"/>
          </ac:picMkLst>
        </pc:picChg>
      </pc:sldChg>
      <pc:sldChg chg="addSp modSp add replId">
        <pc:chgData name="Jaka Hedžet" userId="S::jaka.hedzet@student.um.si::7e5128a8-54a6-457b-8a29-de78e78661a6" providerId="AD" clId="Web-{9CA166DA-5613-3A6B-0F73-DC0A53264C59}" dt="2023-04-27T20:17:49.534" v="339" actId="20577"/>
        <pc:sldMkLst>
          <pc:docMk/>
          <pc:sldMk cId="2790987880" sldId="426"/>
        </pc:sldMkLst>
        <pc:spChg chg="add mod">
          <ac:chgData name="Jaka Hedžet" userId="S::jaka.hedzet@student.um.si::7e5128a8-54a6-457b-8a29-de78e78661a6" providerId="AD" clId="Web-{9CA166DA-5613-3A6B-0F73-DC0A53264C59}" dt="2023-04-27T20:17:49.534" v="339" actId="20577"/>
          <ac:spMkLst>
            <pc:docMk/>
            <pc:sldMk cId="2790987880" sldId="426"/>
            <ac:spMk id="4" creationId="{8E98F3CD-833C-472C-DC6A-03044E25EE60}"/>
          </ac:spMkLst>
        </pc:spChg>
        <pc:picChg chg="add mod">
          <ac:chgData name="Jaka Hedžet" userId="S::jaka.hedzet@student.um.si::7e5128a8-54a6-457b-8a29-de78e78661a6" providerId="AD" clId="Web-{9CA166DA-5613-3A6B-0F73-DC0A53264C59}" dt="2023-04-27T20:17:44.831" v="336" actId="1076"/>
          <ac:picMkLst>
            <pc:docMk/>
            <pc:sldMk cId="2790987880" sldId="426"/>
            <ac:picMk id="5" creationId="{D2FF5B39-651A-4E15-009F-1B5603D502AD}"/>
          </ac:picMkLst>
        </pc:picChg>
      </pc:sldChg>
      <pc:sldChg chg="addSp modSp add replId">
        <pc:chgData name="Jaka Hedžet" userId="S::jaka.hedzet@student.um.si::7e5128a8-54a6-457b-8a29-de78e78661a6" providerId="AD" clId="Web-{9CA166DA-5613-3A6B-0F73-DC0A53264C59}" dt="2023-04-27T20:16:55.423" v="331" actId="20577"/>
        <pc:sldMkLst>
          <pc:docMk/>
          <pc:sldMk cId="473004505" sldId="427"/>
        </pc:sldMkLst>
        <pc:spChg chg="add mod">
          <ac:chgData name="Jaka Hedžet" userId="S::jaka.hedzet@student.um.si::7e5128a8-54a6-457b-8a29-de78e78661a6" providerId="AD" clId="Web-{9CA166DA-5613-3A6B-0F73-DC0A53264C59}" dt="2023-04-27T20:16:55.423" v="331" actId="20577"/>
          <ac:spMkLst>
            <pc:docMk/>
            <pc:sldMk cId="473004505" sldId="427"/>
            <ac:spMk id="4" creationId="{EF6F5D67-12A5-C565-6315-9322F99A9D6B}"/>
          </ac:spMkLst>
        </pc:spChg>
      </pc:sldChg>
      <pc:sldChg chg="addSp modSp add replId">
        <pc:chgData name="Jaka Hedžet" userId="S::jaka.hedzet@student.um.si::7e5128a8-54a6-457b-8a29-de78e78661a6" providerId="AD" clId="Web-{9CA166DA-5613-3A6B-0F73-DC0A53264C59}" dt="2023-04-27T20:16:40.532" v="323" actId="20577"/>
        <pc:sldMkLst>
          <pc:docMk/>
          <pc:sldMk cId="1120975143" sldId="428"/>
        </pc:sldMkLst>
        <pc:spChg chg="add mod">
          <ac:chgData name="Jaka Hedžet" userId="S::jaka.hedzet@student.um.si::7e5128a8-54a6-457b-8a29-de78e78661a6" providerId="AD" clId="Web-{9CA166DA-5613-3A6B-0F73-DC0A53264C59}" dt="2023-04-27T20:16:40.532" v="323" actId="20577"/>
          <ac:spMkLst>
            <pc:docMk/>
            <pc:sldMk cId="1120975143" sldId="428"/>
            <ac:spMk id="4" creationId="{1D469551-8C14-C369-3835-C16DCFF38CDB}"/>
          </ac:spMkLst>
        </pc:spChg>
      </pc:sldChg>
      <pc:sldChg chg="addSp modSp add replId">
        <pc:chgData name="Jaka Hedžet" userId="S::jaka.hedzet@student.um.si::7e5128a8-54a6-457b-8a29-de78e78661a6" providerId="AD" clId="Web-{9CA166DA-5613-3A6B-0F73-DC0A53264C59}" dt="2023-04-27T20:16:31.266" v="312" actId="20577"/>
        <pc:sldMkLst>
          <pc:docMk/>
          <pc:sldMk cId="41735475" sldId="429"/>
        </pc:sldMkLst>
        <pc:spChg chg="add mod">
          <ac:chgData name="Jaka Hedžet" userId="S::jaka.hedzet@student.um.si::7e5128a8-54a6-457b-8a29-de78e78661a6" providerId="AD" clId="Web-{9CA166DA-5613-3A6B-0F73-DC0A53264C59}" dt="2023-04-27T20:16:31.266" v="312" actId="20577"/>
          <ac:spMkLst>
            <pc:docMk/>
            <pc:sldMk cId="41735475" sldId="429"/>
            <ac:spMk id="4" creationId="{8267CBEA-5116-43B3-1824-973631A5ADD0}"/>
          </ac:spMkLst>
        </pc:spChg>
      </pc:sldChg>
      <pc:sldChg chg="addSp modSp add replId">
        <pc:chgData name="Jaka Hedžet" userId="S::jaka.hedzet@student.um.si::7e5128a8-54a6-457b-8a29-de78e78661a6" providerId="AD" clId="Web-{9CA166DA-5613-3A6B-0F73-DC0A53264C59}" dt="2023-04-27T20:16:27.297" v="308" actId="20577"/>
        <pc:sldMkLst>
          <pc:docMk/>
          <pc:sldMk cId="3568397291" sldId="430"/>
        </pc:sldMkLst>
        <pc:spChg chg="add mod">
          <ac:chgData name="Jaka Hedžet" userId="S::jaka.hedzet@student.um.si::7e5128a8-54a6-457b-8a29-de78e78661a6" providerId="AD" clId="Web-{9CA166DA-5613-3A6B-0F73-DC0A53264C59}" dt="2023-04-27T20:16:27.297" v="308" actId="20577"/>
          <ac:spMkLst>
            <pc:docMk/>
            <pc:sldMk cId="3568397291" sldId="430"/>
            <ac:spMk id="4" creationId="{E083173B-116F-6144-AABD-E63ED5207C94}"/>
          </ac:spMkLst>
        </pc:spChg>
      </pc:sldChg>
      <pc:sldChg chg="addSp modSp add replId">
        <pc:chgData name="Jaka Hedžet" userId="S::jaka.hedzet@student.um.si::7e5128a8-54a6-457b-8a29-de78e78661a6" providerId="AD" clId="Web-{9CA166DA-5613-3A6B-0F73-DC0A53264C59}" dt="2023-04-27T20:16:09.171" v="304" actId="1076"/>
        <pc:sldMkLst>
          <pc:docMk/>
          <pc:sldMk cId="224007731" sldId="431"/>
        </pc:sldMkLst>
        <pc:spChg chg="add mod">
          <ac:chgData name="Jaka Hedžet" userId="S::jaka.hedzet@student.um.si::7e5128a8-54a6-457b-8a29-de78e78661a6" providerId="AD" clId="Web-{9CA166DA-5613-3A6B-0F73-DC0A53264C59}" dt="2023-04-27T20:15:35.576" v="291" actId="1076"/>
          <ac:spMkLst>
            <pc:docMk/>
            <pc:sldMk cId="224007731" sldId="431"/>
            <ac:spMk id="4" creationId="{A6D99C04-A01E-73CB-6335-C983D4FAE913}"/>
          </ac:spMkLst>
        </pc:spChg>
        <pc:picChg chg="add mod">
          <ac:chgData name="Jaka Hedžet" userId="S::jaka.hedzet@student.um.si::7e5128a8-54a6-457b-8a29-de78e78661a6" providerId="AD" clId="Web-{9CA166DA-5613-3A6B-0F73-DC0A53264C59}" dt="2023-04-27T20:16:07.077" v="303" actId="1076"/>
          <ac:picMkLst>
            <pc:docMk/>
            <pc:sldMk cId="224007731" sldId="431"/>
            <ac:picMk id="5" creationId="{6400F3A0-3108-106A-BB1A-E78707F73347}"/>
          </ac:picMkLst>
        </pc:picChg>
        <pc:picChg chg="add mod">
          <ac:chgData name="Jaka Hedžet" userId="S::jaka.hedzet@student.um.si::7e5128a8-54a6-457b-8a29-de78e78661a6" providerId="AD" clId="Web-{9CA166DA-5613-3A6B-0F73-DC0A53264C59}" dt="2023-04-27T20:15:53.874" v="300" actId="1076"/>
          <ac:picMkLst>
            <pc:docMk/>
            <pc:sldMk cId="224007731" sldId="431"/>
            <ac:picMk id="6" creationId="{E0778131-E89B-18E8-77B3-FFCB41A70350}"/>
          </ac:picMkLst>
        </pc:picChg>
        <pc:picChg chg="add mod">
          <ac:chgData name="Jaka Hedžet" userId="S::jaka.hedzet@student.um.si::7e5128a8-54a6-457b-8a29-de78e78661a6" providerId="AD" clId="Web-{9CA166DA-5613-3A6B-0F73-DC0A53264C59}" dt="2023-04-27T20:16:09.171" v="304" actId="1076"/>
          <ac:picMkLst>
            <pc:docMk/>
            <pc:sldMk cId="224007731" sldId="431"/>
            <ac:picMk id="7" creationId="{09FDEC00-DEA1-B201-42C7-19E07F2B71CF}"/>
          </ac:picMkLst>
        </pc:picChg>
      </pc:sldChg>
      <pc:sldChg chg="addSp modSp add replId">
        <pc:chgData name="Jaka Hedžet" userId="S::jaka.hedzet@student.um.si::7e5128a8-54a6-457b-8a29-de78e78661a6" providerId="AD" clId="Web-{9CA166DA-5613-3A6B-0F73-DC0A53264C59}" dt="2023-04-27T20:14:05.214" v="278" actId="1076"/>
        <pc:sldMkLst>
          <pc:docMk/>
          <pc:sldMk cId="3698504672" sldId="432"/>
        </pc:sldMkLst>
        <pc:spChg chg="add mod">
          <ac:chgData name="Jaka Hedžet" userId="S::jaka.hedzet@student.um.si::7e5128a8-54a6-457b-8a29-de78e78661a6" providerId="AD" clId="Web-{9CA166DA-5613-3A6B-0F73-DC0A53264C59}" dt="2023-04-27T20:13:55.229" v="273" actId="20577"/>
          <ac:spMkLst>
            <pc:docMk/>
            <pc:sldMk cId="3698504672" sldId="432"/>
            <ac:spMk id="4" creationId="{871D9DEC-8AE1-AD78-E77C-F9BC47FD1590}"/>
          </ac:spMkLst>
        </pc:spChg>
        <pc:picChg chg="add mod">
          <ac:chgData name="Jaka Hedžet" userId="S::jaka.hedzet@student.um.si::7e5128a8-54a6-457b-8a29-de78e78661a6" providerId="AD" clId="Web-{9CA166DA-5613-3A6B-0F73-DC0A53264C59}" dt="2023-04-27T20:14:05.214" v="278" actId="1076"/>
          <ac:picMkLst>
            <pc:docMk/>
            <pc:sldMk cId="3698504672" sldId="432"/>
            <ac:picMk id="5" creationId="{D5A9F9A6-ACEB-8C89-E980-2BDB1DA1BD96}"/>
          </ac:picMkLst>
        </pc:picChg>
      </pc:sldChg>
      <pc:sldChg chg="addSp modSp add replId">
        <pc:chgData name="Jaka Hedžet" userId="S::jaka.hedzet@student.um.si::7e5128a8-54a6-457b-8a29-de78e78661a6" providerId="AD" clId="Web-{9CA166DA-5613-3A6B-0F73-DC0A53264C59}" dt="2023-04-27T20:13:29.900" v="269" actId="20577"/>
        <pc:sldMkLst>
          <pc:docMk/>
          <pc:sldMk cId="2683209819" sldId="433"/>
        </pc:sldMkLst>
        <pc:spChg chg="add mod">
          <ac:chgData name="Jaka Hedžet" userId="S::jaka.hedzet@student.um.si::7e5128a8-54a6-457b-8a29-de78e78661a6" providerId="AD" clId="Web-{9CA166DA-5613-3A6B-0F73-DC0A53264C59}" dt="2023-04-27T20:13:29.900" v="269" actId="20577"/>
          <ac:spMkLst>
            <pc:docMk/>
            <pc:sldMk cId="2683209819" sldId="433"/>
            <ac:spMk id="4" creationId="{1A167A60-252B-E7BF-BCF5-0A840A725E8B}"/>
          </ac:spMkLst>
        </pc:spChg>
      </pc:sldChg>
      <pc:sldChg chg="addSp modSp add replId">
        <pc:chgData name="Jaka Hedžet" userId="S::jaka.hedzet@student.um.si::7e5128a8-54a6-457b-8a29-de78e78661a6" providerId="AD" clId="Web-{9CA166DA-5613-3A6B-0F73-DC0A53264C59}" dt="2023-04-27T20:13:00.727" v="263" actId="20577"/>
        <pc:sldMkLst>
          <pc:docMk/>
          <pc:sldMk cId="105714554" sldId="434"/>
        </pc:sldMkLst>
        <pc:spChg chg="add mod">
          <ac:chgData name="Jaka Hedžet" userId="S::jaka.hedzet@student.um.si::7e5128a8-54a6-457b-8a29-de78e78661a6" providerId="AD" clId="Web-{9CA166DA-5613-3A6B-0F73-DC0A53264C59}" dt="2023-04-27T20:13:00.727" v="263" actId="20577"/>
          <ac:spMkLst>
            <pc:docMk/>
            <pc:sldMk cId="105714554" sldId="434"/>
            <ac:spMk id="4" creationId="{AB0D3F51-066B-314A-D8AC-AFDE132FD600}"/>
          </ac:spMkLst>
        </pc:spChg>
      </pc:sldChg>
      <pc:sldChg chg="addSp modSp add replId">
        <pc:chgData name="Jaka Hedžet" userId="S::jaka.hedzet@student.um.si::7e5128a8-54a6-457b-8a29-de78e78661a6" providerId="AD" clId="Web-{9CA166DA-5613-3A6B-0F73-DC0A53264C59}" dt="2023-04-27T20:12:53.571" v="255" actId="20577"/>
        <pc:sldMkLst>
          <pc:docMk/>
          <pc:sldMk cId="3862059261" sldId="435"/>
        </pc:sldMkLst>
        <pc:spChg chg="add mod">
          <ac:chgData name="Jaka Hedžet" userId="S::jaka.hedzet@student.um.si::7e5128a8-54a6-457b-8a29-de78e78661a6" providerId="AD" clId="Web-{9CA166DA-5613-3A6B-0F73-DC0A53264C59}" dt="2023-04-27T20:12:53.571" v="255" actId="20577"/>
          <ac:spMkLst>
            <pc:docMk/>
            <pc:sldMk cId="3862059261" sldId="435"/>
            <ac:spMk id="4" creationId="{B883DD27-1889-5F2C-89DF-74A32C9F6E14}"/>
          </ac:spMkLst>
        </pc:spChg>
      </pc:sldChg>
      <pc:sldChg chg="addSp modSp add replId">
        <pc:chgData name="Jaka Hedžet" userId="S::jaka.hedzet@student.um.si::7e5128a8-54a6-457b-8a29-de78e78661a6" providerId="AD" clId="Web-{9CA166DA-5613-3A6B-0F73-DC0A53264C59}" dt="2023-04-27T20:12:26.632" v="247" actId="20577"/>
        <pc:sldMkLst>
          <pc:docMk/>
          <pc:sldMk cId="2407369444" sldId="436"/>
        </pc:sldMkLst>
        <pc:spChg chg="add mod">
          <ac:chgData name="Jaka Hedžet" userId="S::jaka.hedzet@student.um.si::7e5128a8-54a6-457b-8a29-de78e78661a6" providerId="AD" clId="Web-{9CA166DA-5613-3A6B-0F73-DC0A53264C59}" dt="2023-04-27T20:12:26.632" v="247" actId="20577"/>
          <ac:spMkLst>
            <pc:docMk/>
            <pc:sldMk cId="2407369444" sldId="436"/>
            <ac:spMk id="5" creationId="{EB43AE9C-7998-7701-1C1E-200C7F270E0C}"/>
          </ac:spMkLst>
        </pc:spChg>
      </pc:sldChg>
      <pc:sldChg chg="addSp modSp add replId">
        <pc:chgData name="Jaka Hedžet" userId="S::jaka.hedzet@student.um.si::7e5128a8-54a6-457b-8a29-de78e78661a6" providerId="AD" clId="Web-{9CA166DA-5613-3A6B-0F73-DC0A53264C59}" dt="2023-04-27T20:11:49.819" v="236" actId="1076"/>
        <pc:sldMkLst>
          <pc:docMk/>
          <pc:sldMk cId="893743786" sldId="437"/>
        </pc:sldMkLst>
        <pc:spChg chg="add mod">
          <ac:chgData name="Jaka Hedžet" userId="S::jaka.hedzet@student.um.si::7e5128a8-54a6-457b-8a29-de78e78661a6" providerId="AD" clId="Web-{9CA166DA-5613-3A6B-0F73-DC0A53264C59}" dt="2023-04-27T20:11:49.819" v="236" actId="1076"/>
          <ac:spMkLst>
            <pc:docMk/>
            <pc:sldMk cId="893743786" sldId="437"/>
            <ac:spMk id="7" creationId="{5128E613-B3A5-B0FA-34C1-1491DDBF6CDD}"/>
          </ac:spMkLst>
        </pc:spChg>
        <pc:spChg chg="add mod">
          <ac:chgData name="Jaka Hedžet" userId="S::jaka.hedzet@student.um.si::7e5128a8-54a6-457b-8a29-de78e78661a6" providerId="AD" clId="Web-{9CA166DA-5613-3A6B-0F73-DC0A53264C59}" dt="2023-04-27T20:11:43.334" v="235" actId="1076"/>
          <ac:spMkLst>
            <pc:docMk/>
            <pc:sldMk cId="893743786" sldId="437"/>
            <ac:spMk id="9" creationId="{55CAD6AD-6094-A6AB-D6C9-4AF029003D71}"/>
          </ac:spMkLst>
        </pc:spChg>
      </pc:sldChg>
      <pc:sldChg chg="addSp modSp add replId">
        <pc:chgData name="Jaka Hedžet" userId="S::jaka.hedzet@student.um.si::7e5128a8-54a6-457b-8a29-de78e78661a6" providerId="AD" clId="Web-{9CA166DA-5613-3A6B-0F73-DC0A53264C59}" dt="2023-04-27T20:10:53.004" v="192" actId="14100"/>
        <pc:sldMkLst>
          <pc:docMk/>
          <pc:sldMk cId="3322976776" sldId="438"/>
        </pc:sldMkLst>
        <pc:spChg chg="add mod">
          <ac:chgData name="Jaka Hedžet" userId="S::jaka.hedzet@student.um.si::7e5128a8-54a6-457b-8a29-de78e78661a6" providerId="AD" clId="Web-{9CA166DA-5613-3A6B-0F73-DC0A53264C59}" dt="2023-04-27T20:10:45.848" v="186" actId="20577"/>
          <ac:spMkLst>
            <pc:docMk/>
            <pc:sldMk cId="3322976776" sldId="438"/>
            <ac:spMk id="4" creationId="{1C634468-475A-177E-67AA-7205A6B16A04}"/>
          </ac:spMkLst>
        </pc:spChg>
        <pc:picChg chg="add mod">
          <ac:chgData name="Jaka Hedžet" userId="S::jaka.hedzet@student.um.si::7e5128a8-54a6-457b-8a29-de78e78661a6" providerId="AD" clId="Web-{9CA166DA-5613-3A6B-0F73-DC0A53264C59}" dt="2023-04-27T20:10:53.004" v="192" actId="14100"/>
          <ac:picMkLst>
            <pc:docMk/>
            <pc:sldMk cId="3322976776" sldId="438"/>
            <ac:picMk id="5" creationId="{64127F91-2FB7-354C-11A0-F98878CED475}"/>
          </ac:picMkLst>
        </pc:picChg>
      </pc:sldChg>
      <pc:sldChg chg="addSp modSp add replId">
        <pc:chgData name="Jaka Hedžet" userId="S::jaka.hedzet@student.um.si::7e5128a8-54a6-457b-8a29-de78e78661a6" providerId="AD" clId="Web-{9CA166DA-5613-3A6B-0F73-DC0A53264C59}" dt="2023-04-27T20:10:09.846" v="180" actId="20577"/>
        <pc:sldMkLst>
          <pc:docMk/>
          <pc:sldMk cId="2439213415" sldId="439"/>
        </pc:sldMkLst>
        <pc:spChg chg="add mod">
          <ac:chgData name="Jaka Hedžet" userId="S::jaka.hedzet@student.um.si::7e5128a8-54a6-457b-8a29-de78e78661a6" providerId="AD" clId="Web-{9CA166DA-5613-3A6B-0F73-DC0A53264C59}" dt="2023-04-27T20:10:09.846" v="180" actId="20577"/>
          <ac:spMkLst>
            <pc:docMk/>
            <pc:sldMk cId="2439213415" sldId="439"/>
            <ac:spMk id="5" creationId="{1EA8EE8C-0B90-9F11-5E1A-6C53B9B89CA9}"/>
          </ac:spMkLst>
        </pc:spChg>
      </pc:sldChg>
      <pc:sldChg chg="addSp modSp add replId">
        <pc:chgData name="Jaka Hedžet" userId="S::jaka.hedzet@student.um.si::7e5128a8-54a6-457b-8a29-de78e78661a6" providerId="AD" clId="Web-{9CA166DA-5613-3A6B-0F73-DC0A53264C59}" dt="2023-04-27T20:10:03.315" v="177" actId="20577"/>
        <pc:sldMkLst>
          <pc:docMk/>
          <pc:sldMk cId="408573545" sldId="440"/>
        </pc:sldMkLst>
        <pc:spChg chg="add mod">
          <ac:chgData name="Jaka Hedžet" userId="S::jaka.hedzet@student.um.si::7e5128a8-54a6-457b-8a29-de78e78661a6" providerId="AD" clId="Web-{9CA166DA-5613-3A6B-0F73-DC0A53264C59}" dt="2023-04-27T20:10:03.315" v="177" actId="20577"/>
          <ac:spMkLst>
            <pc:docMk/>
            <pc:sldMk cId="408573545" sldId="440"/>
            <ac:spMk id="4" creationId="{E065B693-75F2-9608-F4B8-0D2375ACA314}"/>
          </ac:spMkLst>
        </pc:spChg>
      </pc:sldChg>
      <pc:sldChg chg="addSp modSp add replId">
        <pc:chgData name="Jaka Hedžet" userId="S::jaka.hedzet@student.um.si::7e5128a8-54a6-457b-8a29-de78e78661a6" providerId="AD" clId="Web-{9CA166DA-5613-3A6B-0F73-DC0A53264C59}" dt="2023-04-27T20:09:39.220" v="160" actId="20577"/>
        <pc:sldMkLst>
          <pc:docMk/>
          <pc:sldMk cId="2181679593" sldId="441"/>
        </pc:sldMkLst>
        <pc:spChg chg="add mod">
          <ac:chgData name="Jaka Hedžet" userId="S::jaka.hedzet@student.um.si::7e5128a8-54a6-457b-8a29-de78e78661a6" providerId="AD" clId="Web-{9CA166DA-5613-3A6B-0F73-DC0A53264C59}" dt="2023-04-27T20:09:39.220" v="160" actId="20577"/>
          <ac:spMkLst>
            <pc:docMk/>
            <pc:sldMk cId="2181679593" sldId="441"/>
            <ac:spMk id="4" creationId="{E61C1BA8-88DF-FF54-E58C-BC707724B6A4}"/>
          </ac:spMkLst>
        </pc:spChg>
      </pc:sldChg>
      <pc:sldChg chg="modSp add replId">
        <pc:chgData name="Jaka Hedžet" userId="S::jaka.hedzet@student.um.si::7e5128a8-54a6-457b-8a29-de78e78661a6" providerId="AD" clId="Web-{9CA166DA-5613-3A6B-0F73-DC0A53264C59}" dt="2023-04-27T20:21:18.291" v="401" actId="20577"/>
        <pc:sldMkLst>
          <pc:docMk/>
          <pc:sldMk cId="3447270297" sldId="442"/>
        </pc:sldMkLst>
        <pc:spChg chg="mod">
          <ac:chgData name="Jaka Hedžet" userId="S::jaka.hedzet@student.um.si::7e5128a8-54a6-457b-8a29-de78e78661a6" providerId="AD" clId="Web-{9CA166DA-5613-3A6B-0F73-DC0A53264C59}" dt="2023-04-27T20:21:18.291" v="401" actId="20577"/>
          <ac:spMkLst>
            <pc:docMk/>
            <pc:sldMk cId="3447270297" sldId="442"/>
            <ac:spMk id="3" creationId="{A812CB78-AD99-9CD8-A70F-CDD2648DD031}"/>
          </ac:spMkLst>
        </pc:spChg>
      </pc:sldChg>
      <pc:sldChg chg="add del replId">
        <pc:chgData name="Jaka Hedžet" userId="S::jaka.hedzet@student.um.si::7e5128a8-54a6-457b-8a29-de78e78661a6" providerId="AD" clId="Web-{9CA166DA-5613-3A6B-0F73-DC0A53264C59}" dt="2023-04-27T20:19:04.740" v="363"/>
        <pc:sldMkLst>
          <pc:docMk/>
          <pc:sldMk cId="4125549172" sldId="442"/>
        </pc:sldMkLst>
      </pc:sldChg>
    </pc:docChg>
  </pc:docChgLst>
  <pc:docChgLst>
    <pc:chgData name="Jaka Hedžet" userId="S::jaka.hedzet@student.um.si::7e5128a8-54a6-457b-8a29-de78e78661a6" providerId="AD" clId="Web-{C1F91339-01D5-3A98-E990-E7C178EBC818}"/>
    <pc:docChg chg="addSld delSld modSld sldOrd">
      <pc:chgData name="Jaka Hedžet" userId="S::jaka.hedzet@student.um.si::7e5128a8-54a6-457b-8a29-de78e78661a6" providerId="AD" clId="Web-{C1F91339-01D5-3A98-E990-E7C178EBC818}" dt="2023-04-03T17:17:20.015" v="627"/>
      <pc:docMkLst>
        <pc:docMk/>
      </pc:docMkLst>
      <pc:sldChg chg="del">
        <pc:chgData name="Jaka Hedžet" userId="S::jaka.hedzet@student.um.si::7e5128a8-54a6-457b-8a29-de78e78661a6" providerId="AD" clId="Web-{C1F91339-01D5-3A98-E990-E7C178EBC818}" dt="2023-04-03T16:49:06.365" v="3"/>
        <pc:sldMkLst>
          <pc:docMk/>
          <pc:sldMk cId="1738367934" sldId="275"/>
        </pc:sldMkLst>
      </pc:sldChg>
      <pc:sldChg chg="del">
        <pc:chgData name="Jaka Hedžet" userId="S::jaka.hedzet@student.um.si::7e5128a8-54a6-457b-8a29-de78e78661a6" providerId="AD" clId="Web-{C1F91339-01D5-3A98-E990-E7C178EBC818}" dt="2023-04-03T16:49:04.584" v="0"/>
        <pc:sldMkLst>
          <pc:docMk/>
          <pc:sldMk cId="2268795400" sldId="280"/>
        </pc:sldMkLst>
      </pc:sldChg>
      <pc:sldChg chg="del">
        <pc:chgData name="Jaka Hedžet" userId="S::jaka.hedzet@student.um.si::7e5128a8-54a6-457b-8a29-de78e78661a6" providerId="AD" clId="Web-{C1F91339-01D5-3A98-E990-E7C178EBC818}" dt="2023-04-03T16:49:05.412" v="1"/>
        <pc:sldMkLst>
          <pc:docMk/>
          <pc:sldMk cId="2984865666" sldId="281"/>
        </pc:sldMkLst>
      </pc:sldChg>
      <pc:sldChg chg="del">
        <pc:chgData name="Jaka Hedžet" userId="S::jaka.hedzet@student.um.si::7e5128a8-54a6-457b-8a29-de78e78661a6" providerId="AD" clId="Web-{C1F91339-01D5-3A98-E990-E7C178EBC818}" dt="2023-04-03T16:49:07.287" v="5"/>
        <pc:sldMkLst>
          <pc:docMk/>
          <pc:sldMk cId="3323929238" sldId="282"/>
        </pc:sldMkLst>
      </pc:sldChg>
      <pc:sldChg chg="del">
        <pc:chgData name="Jaka Hedžet" userId="S::jaka.hedzet@student.um.si::7e5128a8-54a6-457b-8a29-de78e78661a6" providerId="AD" clId="Web-{C1F91339-01D5-3A98-E990-E7C178EBC818}" dt="2023-04-03T16:49:06.834" v="4"/>
        <pc:sldMkLst>
          <pc:docMk/>
          <pc:sldMk cId="218517468" sldId="284"/>
        </pc:sldMkLst>
      </pc:sldChg>
      <pc:sldChg chg="delSp modSp">
        <pc:chgData name="Jaka Hedžet" userId="S::jaka.hedzet@student.um.si::7e5128a8-54a6-457b-8a29-de78e78661a6" providerId="AD" clId="Web-{C1F91339-01D5-3A98-E990-E7C178EBC818}" dt="2023-04-03T16:49:54.413" v="33" actId="20577"/>
        <pc:sldMkLst>
          <pc:docMk/>
          <pc:sldMk cId="2314887845" sldId="286"/>
        </pc:sldMkLst>
        <pc:spChg chg="mod">
          <ac:chgData name="Jaka Hedžet" userId="S::jaka.hedzet@student.um.si::7e5128a8-54a6-457b-8a29-de78e78661a6" providerId="AD" clId="Web-{C1F91339-01D5-3A98-E990-E7C178EBC818}" dt="2023-04-03T16:49:54.413" v="33" actId="20577"/>
          <ac:spMkLst>
            <pc:docMk/>
            <pc:sldMk cId="2314887845" sldId="286"/>
            <ac:spMk id="3" creationId="{564FC458-836D-CC9C-320B-AA6D9E654589}"/>
          </ac:spMkLst>
        </pc:spChg>
        <pc:spChg chg="del">
          <ac:chgData name="Jaka Hedžet" userId="S::jaka.hedzet@student.um.si::7e5128a8-54a6-457b-8a29-de78e78661a6" providerId="AD" clId="Web-{C1F91339-01D5-3A98-E990-E7C178EBC818}" dt="2023-04-03T16:49:29.225" v="10"/>
          <ac:spMkLst>
            <pc:docMk/>
            <pc:sldMk cId="2314887845" sldId="286"/>
            <ac:spMk id="5" creationId="{EDC7B812-2139-E8B5-AB5E-28E35758839D}"/>
          </ac:spMkLst>
        </pc:spChg>
        <pc:spChg chg="del">
          <ac:chgData name="Jaka Hedžet" userId="S::jaka.hedzet@student.um.si::7e5128a8-54a6-457b-8a29-de78e78661a6" providerId="AD" clId="Web-{C1F91339-01D5-3A98-E990-E7C178EBC818}" dt="2023-04-03T16:49:25.303" v="9"/>
          <ac:spMkLst>
            <pc:docMk/>
            <pc:sldMk cId="2314887845" sldId="286"/>
            <ac:spMk id="6" creationId="{DB099F7D-EA9E-E53F-5274-EBF3548EE582}"/>
          </ac:spMkLst>
        </pc:spChg>
        <pc:picChg chg="del">
          <ac:chgData name="Jaka Hedžet" userId="S::jaka.hedzet@student.um.si::7e5128a8-54a6-457b-8a29-de78e78661a6" providerId="AD" clId="Web-{C1F91339-01D5-3A98-E990-E7C178EBC818}" dt="2023-04-03T16:49:22.991" v="8"/>
          <ac:picMkLst>
            <pc:docMk/>
            <pc:sldMk cId="2314887845" sldId="286"/>
            <ac:picMk id="4" creationId="{1741DE12-BC07-7CD5-CC29-7791E84C7D89}"/>
          </ac:picMkLst>
        </pc:picChg>
      </pc:sldChg>
      <pc:sldChg chg="del">
        <pc:chgData name="Jaka Hedžet" userId="S::jaka.hedzet@student.um.si::7e5128a8-54a6-457b-8a29-de78e78661a6" providerId="AD" clId="Web-{C1F91339-01D5-3A98-E990-E7C178EBC818}" dt="2023-04-03T16:49:07.647" v="6"/>
        <pc:sldMkLst>
          <pc:docMk/>
          <pc:sldMk cId="3730412244" sldId="287"/>
        </pc:sldMkLst>
      </pc:sldChg>
      <pc:sldChg chg="del">
        <pc:chgData name="Jaka Hedžet" userId="S::jaka.hedzet@student.um.si::7e5128a8-54a6-457b-8a29-de78e78661a6" providerId="AD" clId="Web-{C1F91339-01D5-3A98-E990-E7C178EBC818}" dt="2023-04-03T16:49:08.303" v="7"/>
        <pc:sldMkLst>
          <pc:docMk/>
          <pc:sldMk cId="315692828" sldId="288"/>
        </pc:sldMkLst>
      </pc:sldChg>
      <pc:sldChg chg="modSp">
        <pc:chgData name="Jaka Hedžet" userId="S::jaka.hedzet@student.um.si::7e5128a8-54a6-457b-8a29-de78e78661a6" providerId="AD" clId="Web-{C1F91339-01D5-3A98-E990-E7C178EBC818}" dt="2023-04-03T17:17:18.890" v="626" actId="20577"/>
        <pc:sldMkLst>
          <pc:docMk/>
          <pc:sldMk cId="1148638293" sldId="289"/>
        </pc:sldMkLst>
        <pc:spChg chg="mod">
          <ac:chgData name="Jaka Hedžet" userId="S::jaka.hedzet@student.um.si::7e5128a8-54a6-457b-8a29-de78e78661a6" providerId="AD" clId="Web-{C1F91339-01D5-3A98-E990-E7C178EBC818}" dt="2023-04-03T17:17:18.890" v="626" actId="20577"/>
          <ac:spMkLst>
            <pc:docMk/>
            <pc:sldMk cId="1148638293" sldId="289"/>
            <ac:spMk id="3" creationId="{894FF500-9F65-37BD-E023-06BBC2CFC6A2}"/>
          </ac:spMkLst>
        </pc:spChg>
      </pc:sldChg>
      <pc:sldChg chg="modSp ord">
        <pc:chgData name="Jaka Hedžet" userId="S::jaka.hedzet@student.um.si::7e5128a8-54a6-457b-8a29-de78e78661a6" providerId="AD" clId="Web-{C1F91339-01D5-3A98-E990-E7C178EBC818}" dt="2023-04-03T17:07:39.829" v="318" actId="20577"/>
        <pc:sldMkLst>
          <pc:docMk/>
          <pc:sldMk cId="125101000" sldId="290"/>
        </pc:sldMkLst>
        <pc:spChg chg="mod">
          <ac:chgData name="Jaka Hedžet" userId="S::jaka.hedzet@student.um.si::7e5128a8-54a6-457b-8a29-de78e78661a6" providerId="AD" clId="Web-{C1F91339-01D5-3A98-E990-E7C178EBC818}" dt="2023-04-03T17:07:39.829" v="318" actId="20577"/>
          <ac:spMkLst>
            <pc:docMk/>
            <pc:sldMk cId="125101000" sldId="290"/>
            <ac:spMk id="3" creationId="{3B68FE0E-839A-31D7-026F-5065584C80A1}"/>
          </ac:spMkLst>
        </pc:spChg>
      </pc:sldChg>
      <pc:sldChg chg="modSp">
        <pc:chgData name="Jaka Hedžet" userId="S::jaka.hedzet@student.um.si::7e5128a8-54a6-457b-8a29-de78e78661a6" providerId="AD" clId="Web-{C1F91339-01D5-3A98-E990-E7C178EBC818}" dt="2023-04-03T17:07:31.407" v="316" actId="20577"/>
        <pc:sldMkLst>
          <pc:docMk/>
          <pc:sldMk cId="3807343655" sldId="291"/>
        </pc:sldMkLst>
        <pc:spChg chg="mod">
          <ac:chgData name="Jaka Hedžet" userId="S::jaka.hedzet@student.um.si::7e5128a8-54a6-457b-8a29-de78e78661a6" providerId="AD" clId="Web-{C1F91339-01D5-3A98-E990-E7C178EBC818}" dt="2023-04-03T17:07:31.407" v="316" actId="20577"/>
          <ac:spMkLst>
            <pc:docMk/>
            <pc:sldMk cId="3807343655" sldId="291"/>
            <ac:spMk id="3" creationId="{D41A0508-89DD-5A6A-F8DD-88A968DA019C}"/>
          </ac:spMkLst>
        </pc:spChg>
      </pc:sldChg>
      <pc:sldChg chg="modSp">
        <pc:chgData name="Jaka Hedžet" userId="S::jaka.hedzet@student.um.si::7e5128a8-54a6-457b-8a29-de78e78661a6" providerId="AD" clId="Web-{C1F91339-01D5-3A98-E990-E7C178EBC818}" dt="2023-04-03T17:07:27.892" v="314" actId="20577"/>
        <pc:sldMkLst>
          <pc:docMk/>
          <pc:sldMk cId="460340440" sldId="292"/>
        </pc:sldMkLst>
        <pc:spChg chg="mod">
          <ac:chgData name="Jaka Hedžet" userId="S::jaka.hedzet@student.um.si::7e5128a8-54a6-457b-8a29-de78e78661a6" providerId="AD" clId="Web-{C1F91339-01D5-3A98-E990-E7C178EBC818}" dt="2023-04-03T17:07:27.892" v="314" actId="20577"/>
          <ac:spMkLst>
            <pc:docMk/>
            <pc:sldMk cId="460340440" sldId="292"/>
            <ac:spMk id="3" creationId="{B61A5CE7-87A4-4FE6-78DD-F4F7EE90CB6C}"/>
          </ac:spMkLst>
        </pc:spChg>
      </pc:sldChg>
      <pc:sldChg chg="del">
        <pc:chgData name="Jaka Hedžet" userId="S::jaka.hedzet@student.um.si::7e5128a8-54a6-457b-8a29-de78e78661a6" providerId="AD" clId="Web-{C1F91339-01D5-3A98-E990-E7C178EBC818}" dt="2023-04-03T16:49:05.865" v="2"/>
        <pc:sldMkLst>
          <pc:docMk/>
          <pc:sldMk cId="2803928634" sldId="346"/>
        </pc:sldMkLst>
      </pc:sldChg>
      <pc:sldChg chg="del">
        <pc:chgData name="Jaka Hedžet" userId="S::jaka.hedzet@student.um.si::7e5128a8-54a6-457b-8a29-de78e78661a6" providerId="AD" clId="Web-{C1F91339-01D5-3A98-E990-E7C178EBC818}" dt="2023-04-03T17:17:20.015" v="627"/>
        <pc:sldMkLst>
          <pc:docMk/>
          <pc:sldMk cId="881761474" sldId="347"/>
        </pc:sldMkLst>
      </pc:sldChg>
      <pc:sldChg chg="new del">
        <pc:chgData name="Jaka Hedžet" userId="S::jaka.hedzet@student.um.si::7e5128a8-54a6-457b-8a29-de78e78661a6" providerId="AD" clId="Web-{C1F91339-01D5-3A98-E990-E7C178EBC818}" dt="2023-04-03T16:53:40.325" v="116"/>
        <pc:sldMkLst>
          <pc:docMk/>
          <pc:sldMk cId="3627098928" sldId="387"/>
        </pc:sldMkLst>
      </pc:sldChg>
    </pc:docChg>
  </pc:docChgLst>
  <pc:docChgLst>
    <pc:chgData name="Jaka Hedžet" userId="S::jaka.hedzet@student.um.si::7e5128a8-54a6-457b-8a29-de78e78661a6" providerId="AD" clId="Web-{DCC82931-7FA2-A1EB-1E74-1662F205BAEC}"/>
    <pc:docChg chg="addSld delSld modSld sldOrd">
      <pc:chgData name="Jaka Hedžet" userId="S::jaka.hedzet@student.um.si::7e5128a8-54a6-457b-8a29-de78e78661a6" providerId="AD" clId="Web-{DCC82931-7FA2-A1EB-1E74-1662F205BAEC}" dt="2023-03-31T07:20:56.540" v="1402" actId="20577"/>
      <pc:docMkLst>
        <pc:docMk/>
      </pc:docMkLst>
      <pc:sldChg chg="modSp">
        <pc:chgData name="Jaka Hedžet" userId="S::jaka.hedzet@student.um.si::7e5128a8-54a6-457b-8a29-de78e78661a6" providerId="AD" clId="Web-{DCC82931-7FA2-A1EB-1E74-1662F205BAEC}" dt="2023-03-30T12:53:17.613" v="897" actId="20577"/>
        <pc:sldMkLst>
          <pc:docMk/>
          <pc:sldMk cId="3953146449" sldId="260"/>
        </pc:sldMkLst>
        <pc:spChg chg="mod">
          <ac:chgData name="Jaka Hedžet" userId="S::jaka.hedzet@student.um.si::7e5128a8-54a6-457b-8a29-de78e78661a6" providerId="AD" clId="Web-{DCC82931-7FA2-A1EB-1E74-1662F205BAEC}" dt="2023-03-30T12:53:17.613" v="897" actId="20577"/>
          <ac:spMkLst>
            <pc:docMk/>
            <pc:sldMk cId="3953146449" sldId="260"/>
            <ac:spMk id="3" creationId="{2E466903-2C02-6DFB-AE4A-06651C5A6C32}"/>
          </ac:spMkLst>
        </pc:spChg>
      </pc:sldChg>
      <pc:sldChg chg="modSp">
        <pc:chgData name="Jaka Hedžet" userId="S::jaka.hedzet@student.um.si::7e5128a8-54a6-457b-8a29-de78e78661a6" providerId="AD" clId="Web-{DCC82931-7FA2-A1EB-1E74-1662F205BAEC}" dt="2023-03-30T12:49:22.835" v="813" actId="20577"/>
        <pc:sldMkLst>
          <pc:docMk/>
          <pc:sldMk cId="2902677162" sldId="263"/>
        </pc:sldMkLst>
        <pc:spChg chg="mod">
          <ac:chgData name="Jaka Hedžet" userId="S::jaka.hedzet@student.um.si::7e5128a8-54a6-457b-8a29-de78e78661a6" providerId="AD" clId="Web-{DCC82931-7FA2-A1EB-1E74-1662F205BAEC}" dt="2023-03-30T12:49:22.835" v="813" actId="20577"/>
          <ac:spMkLst>
            <pc:docMk/>
            <pc:sldMk cId="2902677162" sldId="263"/>
            <ac:spMk id="3" creationId="{7A1CA393-DAD8-6268-66A2-858B211827A6}"/>
          </ac:spMkLst>
        </pc:spChg>
      </pc:sldChg>
      <pc:sldChg chg="modSp ord">
        <pc:chgData name="Jaka Hedžet" userId="S::jaka.hedzet@student.um.si::7e5128a8-54a6-457b-8a29-de78e78661a6" providerId="AD" clId="Web-{DCC82931-7FA2-A1EB-1E74-1662F205BAEC}" dt="2023-03-30T13:08:41.225" v="1249" actId="20577"/>
        <pc:sldMkLst>
          <pc:docMk/>
          <pc:sldMk cId="4056975613" sldId="283"/>
        </pc:sldMkLst>
        <pc:spChg chg="mod">
          <ac:chgData name="Jaka Hedžet" userId="S::jaka.hedzet@student.um.si::7e5128a8-54a6-457b-8a29-de78e78661a6" providerId="AD" clId="Web-{DCC82931-7FA2-A1EB-1E74-1662F205BAEC}" dt="2023-03-30T13:08:41.225" v="1249" actId="20577"/>
          <ac:spMkLst>
            <pc:docMk/>
            <pc:sldMk cId="4056975613" sldId="283"/>
            <ac:spMk id="3" creationId="{A812CB78-AD99-9CD8-A70F-CDD2648DD031}"/>
          </ac:spMkLst>
        </pc:spChg>
      </pc:sldChg>
      <pc:sldChg chg="addSp delSp modSp">
        <pc:chgData name="Jaka Hedžet" userId="S::jaka.hedzet@student.um.si::7e5128a8-54a6-457b-8a29-de78e78661a6" providerId="AD" clId="Web-{DCC82931-7FA2-A1EB-1E74-1662F205BAEC}" dt="2023-03-28T12:52:40.734" v="276"/>
        <pc:sldMkLst>
          <pc:docMk/>
          <pc:sldMk cId="2314887845" sldId="286"/>
        </pc:sldMkLst>
        <pc:spChg chg="add mod">
          <ac:chgData name="Jaka Hedžet" userId="S::jaka.hedzet@student.um.si::7e5128a8-54a6-457b-8a29-de78e78661a6" providerId="AD" clId="Web-{DCC82931-7FA2-A1EB-1E74-1662F205BAEC}" dt="2023-03-28T12:52:26.890" v="275" actId="1076"/>
          <ac:spMkLst>
            <pc:docMk/>
            <pc:sldMk cId="2314887845" sldId="286"/>
            <ac:spMk id="5" creationId="{EDC7B812-2139-E8B5-AB5E-28E35758839D}"/>
          </ac:spMkLst>
        </pc:spChg>
        <pc:spChg chg="add mod">
          <ac:chgData name="Jaka Hedžet" userId="S::jaka.hedzet@student.um.si::7e5128a8-54a6-457b-8a29-de78e78661a6" providerId="AD" clId="Web-{DCC82931-7FA2-A1EB-1E74-1662F205BAEC}" dt="2023-03-28T12:52:40.734" v="276"/>
          <ac:spMkLst>
            <pc:docMk/>
            <pc:sldMk cId="2314887845" sldId="286"/>
            <ac:spMk id="6" creationId="{DB099F7D-EA9E-E53F-5274-EBF3548EE582}"/>
          </ac:spMkLst>
        </pc:spChg>
        <pc:picChg chg="mod">
          <ac:chgData name="Jaka Hedžet" userId="S::jaka.hedzet@student.um.si::7e5128a8-54a6-457b-8a29-de78e78661a6" providerId="AD" clId="Web-{DCC82931-7FA2-A1EB-1E74-1662F205BAEC}" dt="2023-03-28T12:49:57.636" v="254" actId="14100"/>
          <ac:picMkLst>
            <pc:docMk/>
            <pc:sldMk cId="2314887845" sldId="286"/>
            <ac:picMk id="4" creationId="{1741DE12-BC07-7CD5-CC29-7791E84C7D89}"/>
          </ac:picMkLst>
        </pc:picChg>
        <pc:cxnChg chg="add del mod">
          <ac:chgData name="Jaka Hedžet" userId="S::jaka.hedzet@student.um.si::7e5128a8-54a6-457b-8a29-de78e78661a6" providerId="AD" clId="Web-{DCC82931-7FA2-A1EB-1E74-1662F205BAEC}" dt="2023-03-28T12:50:59.122" v="264"/>
          <ac:cxnSpMkLst>
            <pc:docMk/>
            <pc:sldMk cId="2314887845" sldId="286"/>
            <ac:cxnSpMk id="2" creationId="{50A4C40A-4855-0CCE-BBA2-54744259837C}"/>
          </ac:cxnSpMkLst>
        </pc:cxnChg>
      </pc:sldChg>
      <pc:sldChg chg="ord">
        <pc:chgData name="Jaka Hedžet" userId="S::jaka.hedzet@student.um.si::7e5128a8-54a6-457b-8a29-de78e78661a6" providerId="AD" clId="Web-{DCC82931-7FA2-A1EB-1E74-1662F205BAEC}" dt="2023-03-30T12:54:13.647" v="907"/>
        <pc:sldMkLst>
          <pc:docMk/>
          <pc:sldMk cId="1478049551" sldId="293"/>
        </pc:sldMkLst>
      </pc:sldChg>
      <pc:sldChg chg="addSp delSp modSp modMedia addAnim delAnim">
        <pc:chgData name="Jaka Hedžet" userId="S::jaka.hedzet@student.um.si::7e5128a8-54a6-457b-8a29-de78e78661a6" providerId="AD" clId="Web-{DCC82931-7FA2-A1EB-1E74-1662F205BAEC}" dt="2023-03-31T07:18:52.801" v="1298" actId="20577"/>
        <pc:sldMkLst>
          <pc:docMk/>
          <pc:sldMk cId="2201223704" sldId="330"/>
        </pc:sldMkLst>
        <pc:spChg chg="mod">
          <ac:chgData name="Jaka Hedžet" userId="S::jaka.hedzet@student.um.si::7e5128a8-54a6-457b-8a29-de78e78661a6" providerId="AD" clId="Web-{DCC82931-7FA2-A1EB-1E74-1662F205BAEC}" dt="2023-03-31T07:18:52.801" v="1298" actId="20577"/>
          <ac:spMkLst>
            <pc:docMk/>
            <pc:sldMk cId="2201223704" sldId="330"/>
            <ac:spMk id="3" creationId="{7FE642A2-1AB1-E3C6-C586-5B57FBA7CF1B}"/>
          </ac:spMkLst>
        </pc:spChg>
        <pc:picChg chg="add del mod">
          <ac:chgData name="Jaka Hedžet" userId="S::jaka.hedzet@student.um.si::7e5128a8-54a6-457b-8a29-de78e78661a6" providerId="AD" clId="Web-{DCC82931-7FA2-A1EB-1E74-1662F205BAEC}" dt="2023-03-31T07:03:06.675" v="1252"/>
          <ac:picMkLst>
            <pc:docMk/>
            <pc:sldMk cId="2201223704" sldId="330"/>
            <ac:picMk id="2" creationId="{6D519DC4-01CC-4229-1517-2EBB78F7ED98}"/>
          </ac:picMkLst>
        </pc:picChg>
        <pc:picChg chg="add mod">
          <ac:chgData name="Jaka Hedžet" userId="S::jaka.hedzet@student.um.si::7e5128a8-54a6-457b-8a29-de78e78661a6" providerId="AD" clId="Web-{DCC82931-7FA2-A1EB-1E74-1662F205BAEC}" dt="2023-03-31T07:15:09.419" v="1278" actId="1076"/>
          <ac:picMkLst>
            <pc:docMk/>
            <pc:sldMk cId="2201223704" sldId="330"/>
            <ac:picMk id="4" creationId="{28B6FEDD-D789-C37F-3ED4-E944026D7394}"/>
          </ac:picMkLst>
        </pc:picChg>
        <pc:picChg chg="add mod">
          <ac:chgData name="Jaka Hedžet" userId="S::jaka.hedzet@student.um.si::7e5128a8-54a6-457b-8a29-de78e78661a6" providerId="AD" clId="Web-{DCC82931-7FA2-A1EB-1E74-1662F205BAEC}" dt="2023-03-31T07:15:11.466" v="1279" actId="1076"/>
          <ac:picMkLst>
            <pc:docMk/>
            <pc:sldMk cId="2201223704" sldId="330"/>
            <ac:picMk id="5" creationId="{A5BC12B3-401F-E544-A27F-456567D6FD54}"/>
          </ac:picMkLst>
        </pc:picChg>
        <pc:picChg chg="add mod">
          <ac:chgData name="Jaka Hedžet" userId="S::jaka.hedzet@student.um.si::7e5128a8-54a6-457b-8a29-de78e78661a6" providerId="AD" clId="Web-{DCC82931-7FA2-A1EB-1E74-1662F205BAEC}" dt="2023-03-31T07:15:31.091" v="1283" actId="1076"/>
          <ac:picMkLst>
            <pc:docMk/>
            <pc:sldMk cId="2201223704" sldId="330"/>
            <ac:picMk id="6" creationId="{9D95E204-687C-2B0F-5D9C-777011EECD96}"/>
          </ac:picMkLst>
        </pc:picChg>
        <pc:picChg chg="add mod">
          <ac:chgData name="Jaka Hedžet" userId="S::jaka.hedzet@student.um.si::7e5128a8-54a6-457b-8a29-de78e78661a6" providerId="AD" clId="Web-{DCC82931-7FA2-A1EB-1E74-1662F205BAEC}" dt="2023-03-31T07:15:56.842" v="1294" actId="1076"/>
          <ac:picMkLst>
            <pc:docMk/>
            <pc:sldMk cId="2201223704" sldId="330"/>
            <ac:picMk id="7" creationId="{70205913-4FA9-44A6-9097-84A57F765A15}"/>
          </ac:picMkLst>
        </pc:picChg>
      </pc:sldChg>
      <pc:sldChg chg="addSp delSp modSp new del mod modClrScheme chgLayout">
        <pc:chgData name="Jaka Hedžet" userId="S::jaka.hedzet@student.um.si::7e5128a8-54a6-457b-8a29-de78e78661a6" providerId="AD" clId="Web-{DCC82931-7FA2-A1EB-1E74-1662F205BAEC}" dt="2023-03-30T12:59:10.663" v="1039"/>
        <pc:sldMkLst>
          <pc:docMk/>
          <pc:sldMk cId="1262512948" sldId="334"/>
        </pc:sldMkLst>
        <pc:spChg chg="add del mod">
          <ac:chgData name="Jaka Hedžet" userId="S::jaka.hedzet@student.um.si::7e5128a8-54a6-457b-8a29-de78e78661a6" providerId="AD" clId="Web-{DCC82931-7FA2-A1EB-1E74-1662F205BAEC}" dt="2023-03-28T06:50:55.257" v="2"/>
          <ac:spMkLst>
            <pc:docMk/>
            <pc:sldMk cId="1262512948" sldId="334"/>
            <ac:spMk id="2" creationId="{AA8161CA-8C89-698F-AF8D-5CC9BFEDCEE5}"/>
          </ac:spMkLst>
        </pc:spChg>
        <pc:spChg chg="add mod">
          <ac:chgData name="Jaka Hedžet" userId="S::jaka.hedzet@student.um.si::7e5128a8-54a6-457b-8a29-de78e78661a6" providerId="AD" clId="Web-{DCC82931-7FA2-A1EB-1E74-1662F205BAEC}" dt="2023-03-28T06:57:23.842" v="114" actId="20577"/>
          <ac:spMkLst>
            <pc:docMk/>
            <pc:sldMk cId="1262512948" sldId="334"/>
            <ac:spMk id="4" creationId="{CDC230B3-92E0-8EE7-50D3-50733F8C9BA8}"/>
          </ac:spMkLst>
        </pc:spChg>
        <pc:spChg chg="add del">
          <ac:chgData name="Jaka Hedžet" userId="S::jaka.hedzet@student.um.si::7e5128a8-54a6-457b-8a29-de78e78661a6" providerId="AD" clId="Web-{DCC82931-7FA2-A1EB-1E74-1662F205BAEC}" dt="2023-03-28T06:51:13.430" v="11"/>
          <ac:spMkLst>
            <pc:docMk/>
            <pc:sldMk cId="1262512948" sldId="334"/>
            <ac:spMk id="6" creationId="{1EFEFC53-C695-7BFD-1596-27828BF1B149}"/>
          </ac:spMkLst>
        </pc:spChg>
      </pc:sldChg>
      <pc:sldChg chg="addSp modSp new del">
        <pc:chgData name="Jaka Hedžet" userId="S::jaka.hedzet@student.um.si::7e5128a8-54a6-457b-8a29-de78e78661a6" providerId="AD" clId="Web-{DCC82931-7FA2-A1EB-1E74-1662F205BAEC}" dt="2023-03-30T12:59:13.210" v="1040"/>
        <pc:sldMkLst>
          <pc:docMk/>
          <pc:sldMk cId="1329813507" sldId="335"/>
        </pc:sldMkLst>
        <pc:spChg chg="add mod">
          <ac:chgData name="Jaka Hedžet" userId="S::jaka.hedzet@student.um.si::7e5128a8-54a6-457b-8a29-de78e78661a6" providerId="AD" clId="Web-{DCC82931-7FA2-A1EB-1E74-1662F205BAEC}" dt="2023-03-28T07:08:13.114" v="212" actId="20577"/>
          <ac:spMkLst>
            <pc:docMk/>
            <pc:sldMk cId="1329813507" sldId="335"/>
            <ac:spMk id="3" creationId="{5757D26E-524B-FB57-931C-3AF7D4EF7051}"/>
          </ac:spMkLst>
        </pc:spChg>
      </pc:sldChg>
      <pc:sldChg chg="addSp delSp modSp new mod modClrScheme chgLayout">
        <pc:chgData name="Jaka Hedžet" userId="S::jaka.hedzet@student.um.si::7e5128a8-54a6-457b-8a29-de78e78661a6" providerId="AD" clId="Web-{DCC82931-7FA2-A1EB-1E74-1662F205BAEC}" dt="2023-03-28T07:22:11.147" v="232" actId="20577"/>
        <pc:sldMkLst>
          <pc:docMk/>
          <pc:sldMk cId="1497069324" sldId="336"/>
        </pc:sldMkLst>
        <pc:spChg chg="add del mod">
          <ac:chgData name="Jaka Hedžet" userId="S::jaka.hedzet@student.um.si::7e5128a8-54a6-457b-8a29-de78e78661a6" providerId="AD" clId="Web-{DCC82931-7FA2-A1EB-1E74-1662F205BAEC}" dt="2023-03-28T07:11:03.202" v="221"/>
          <ac:spMkLst>
            <pc:docMk/>
            <pc:sldMk cId="1497069324" sldId="336"/>
            <ac:spMk id="2" creationId="{66B36771-AB70-5C98-7A56-BFD04A2B6970}"/>
          </ac:spMkLst>
        </pc:spChg>
        <pc:spChg chg="add del mod">
          <ac:chgData name="Jaka Hedžet" userId="S::jaka.hedzet@student.um.si::7e5128a8-54a6-457b-8a29-de78e78661a6" providerId="AD" clId="Web-{DCC82931-7FA2-A1EB-1E74-1662F205BAEC}" dt="2023-03-28T07:09:56.729" v="216"/>
          <ac:spMkLst>
            <pc:docMk/>
            <pc:sldMk cId="1497069324" sldId="336"/>
            <ac:spMk id="3" creationId="{96C6E501-A313-8A6F-E53F-0BCE8407B1D0}"/>
          </ac:spMkLst>
        </pc:spChg>
        <pc:spChg chg="add del mod">
          <ac:chgData name="Jaka Hedžet" userId="S::jaka.hedzet@student.um.si::7e5128a8-54a6-457b-8a29-de78e78661a6" providerId="AD" clId="Web-{DCC82931-7FA2-A1EB-1E74-1662F205BAEC}" dt="2023-03-28T07:17:37.756" v="222"/>
          <ac:spMkLst>
            <pc:docMk/>
            <pc:sldMk cId="1497069324" sldId="336"/>
            <ac:spMk id="6" creationId="{07CE9DA7-6153-6CE9-4B2E-21BFB58E20EB}"/>
          </ac:spMkLst>
        </pc:spChg>
        <pc:spChg chg="add mod">
          <ac:chgData name="Jaka Hedžet" userId="S::jaka.hedzet@student.um.si::7e5128a8-54a6-457b-8a29-de78e78661a6" providerId="AD" clId="Web-{DCC82931-7FA2-A1EB-1E74-1662F205BAEC}" dt="2023-03-28T07:22:11.147" v="232" actId="20577"/>
          <ac:spMkLst>
            <pc:docMk/>
            <pc:sldMk cId="1497069324" sldId="336"/>
            <ac:spMk id="8" creationId="{90F966AD-EBF7-6741-7F81-56337AB395ED}"/>
          </ac:spMkLst>
        </pc:spChg>
        <pc:picChg chg="add del mod">
          <ac:chgData name="Jaka Hedžet" userId="S::jaka.hedzet@student.um.si::7e5128a8-54a6-457b-8a29-de78e78661a6" providerId="AD" clId="Web-{DCC82931-7FA2-A1EB-1E74-1662F205BAEC}" dt="2023-03-28T07:10:55.030" v="220"/>
          <ac:picMkLst>
            <pc:docMk/>
            <pc:sldMk cId="1497069324" sldId="336"/>
            <ac:picMk id="4" creationId="{252C0C04-0717-94AC-9D19-61F2C1647B52}"/>
          </ac:picMkLst>
        </pc:picChg>
      </pc:sldChg>
      <pc:sldChg chg="add del">
        <pc:chgData name="Jaka Hedžet" userId="S::jaka.hedzet@student.um.si::7e5128a8-54a6-457b-8a29-de78e78661a6" providerId="AD" clId="Web-{DCC82931-7FA2-A1EB-1E74-1662F205BAEC}" dt="2023-03-28T07:23:50.653" v="241"/>
        <pc:sldMkLst>
          <pc:docMk/>
          <pc:sldMk cId="1249396859" sldId="337"/>
        </pc:sldMkLst>
      </pc:sldChg>
      <pc:sldChg chg="addSp modSp new ord">
        <pc:chgData name="Jaka Hedžet" userId="S::jaka.hedzet@student.um.si::7e5128a8-54a6-457b-8a29-de78e78661a6" providerId="AD" clId="Web-{DCC82931-7FA2-A1EB-1E74-1662F205BAEC}" dt="2023-03-28T07:24:58.423" v="252" actId="20577"/>
        <pc:sldMkLst>
          <pc:docMk/>
          <pc:sldMk cId="3134812598" sldId="338"/>
        </pc:sldMkLst>
        <pc:spChg chg="add mod">
          <ac:chgData name="Jaka Hedžet" userId="S::jaka.hedzet@student.um.si::7e5128a8-54a6-457b-8a29-de78e78661a6" providerId="AD" clId="Web-{DCC82931-7FA2-A1EB-1E74-1662F205BAEC}" dt="2023-03-28T07:24:58.423" v="252" actId="20577"/>
          <ac:spMkLst>
            <pc:docMk/>
            <pc:sldMk cId="3134812598" sldId="338"/>
            <ac:spMk id="3" creationId="{1B0398E0-F5C9-447E-BADF-68DD7B2E960B}"/>
          </ac:spMkLst>
        </pc:spChg>
        <pc:picChg chg="add mod">
          <ac:chgData name="Jaka Hedžet" userId="S::jaka.hedzet@student.um.si::7e5128a8-54a6-457b-8a29-de78e78661a6" providerId="AD" clId="Web-{DCC82931-7FA2-A1EB-1E74-1662F205BAEC}" dt="2023-03-28T07:24:31.093" v="249" actId="1076"/>
          <ac:picMkLst>
            <pc:docMk/>
            <pc:sldMk cId="3134812598" sldId="338"/>
            <ac:picMk id="5" creationId="{40AC283D-879F-AF26-03A9-4DD76A8D15C1}"/>
          </ac:picMkLst>
        </pc:picChg>
      </pc:sldChg>
      <pc:sldChg chg="new del">
        <pc:chgData name="Jaka Hedžet" userId="S::jaka.hedzet@student.um.si::7e5128a8-54a6-457b-8a29-de78e78661a6" providerId="AD" clId="Web-{DCC82931-7FA2-A1EB-1E74-1662F205BAEC}" dt="2023-03-28T07:23:35.262" v="235"/>
        <pc:sldMkLst>
          <pc:docMk/>
          <pc:sldMk cId="4212926795" sldId="338"/>
        </pc:sldMkLst>
      </pc:sldChg>
      <pc:sldChg chg="addSp modSp new">
        <pc:chgData name="Jaka Hedžet" userId="S::jaka.hedzet@student.um.si::7e5128a8-54a6-457b-8a29-de78e78661a6" providerId="AD" clId="Web-{DCC82931-7FA2-A1EB-1E74-1662F205BAEC}" dt="2023-03-28T12:58:53.915" v="418" actId="20577"/>
        <pc:sldMkLst>
          <pc:docMk/>
          <pc:sldMk cId="2247359841" sldId="339"/>
        </pc:sldMkLst>
        <pc:spChg chg="add mod">
          <ac:chgData name="Jaka Hedžet" userId="S::jaka.hedzet@student.um.si::7e5128a8-54a6-457b-8a29-de78e78661a6" providerId="AD" clId="Web-{DCC82931-7FA2-A1EB-1E74-1662F205BAEC}" dt="2023-03-28T12:58:53.915" v="418" actId="20577"/>
          <ac:spMkLst>
            <pc:docMk/>
            <pc:sldMk cId="2247359841" sldId="339"/>
            <ac:spMk id="3" creationId="{6CE008A0-FAC0-6477-3480-24EE621B88E2}"/>
          </ac:spMkLst>
        </pc:spChg>
      </pc:sldChg>
      <pc:sldChg chg="addSp modSp new">
        <pc:chgData name="Jaka Hedžet" userId="S::jaka.hedzet@student.um.si::7e5128a8-54a6-457b-8a29-de78e78661a6" providerId="AD" clId="Web-{DCC82931-7FA2-A1EB-1E74-1662F205BAEC}" dt="2023-03-30T08:54:44.343" v="592" actId="20577"/>
        <pc:sldMkLst>
          <pc:docMk/>
          <pc:sldMk cId="2656245839" sldId="340"/>
        </pc:sldMkLst>
        <pc:spChg chg="add mod">
          <ac:chgData name="Jaka Hedžet" userId="S::jaka.hedzet@student.um.si::7e5128a8-54a6-457b-8a29-de78e78661a6" providerId="AD" clId="Web-{DCC82931-7FA2-A1EB-1E74-1662F205BAEC}" dt="2023-03-30T08:54:44.343" v="592" actId="20577"/>
          <ac:spMkLst>
            <pc:docMk/>
            <pc:sldMk cId="2656245839" sldId="340"/>
            <ac:spMk id="3" creationId="{D1C09272-2E87-F4A6-5F5F-363CDED1410A}"/>
          </ac:spMkLst>
        </pc:spChg>
      </pc:sldChg>
      <pc:sldChg chg="addSp modSp new">
        <pc:chgData name="Jaka Hedžet" userId="S::jaka.hedzet@student.um.si::7e5128a8-54a6-457b-8a29-de78e78661a6" providerId="AD" clId="Web-{DCC82931-7FA2-A1EB-1E74-1662F205BAEC}" dt="2023-03-30T09:00:00.962" v="652" actId="20577"/>
        <pc:sldMkLst>
          <pc:docMk/>
          <pc:sldMk cId="3405012395" sldId="341"/>
        </pc:sldMkLst>
        <pc:spChg chg="add mod">
          <ac:chgData name="Jaka Hedžet" userId="S::jaka.hedzet@student.um.si::7e5128a8-54a6-457b-8a29-de78e78661a6" providerId="AD" clId="Web-{DCC82931-7FA2-A1EB-1E74-1662F205BAEC}" dt="2023-03-30T09:00:00.962" v="652" actId="20577"/>
          <ac:spMkLst>
            <pc:docMk/>
            <pc:sldMk cId="3405012395" sldId="341"/>
            <ac:spMk id="3" creationId="{B432B38D-3026-F083-0030-213DC582A693}"/>
          </ac:spMkLst>
        </pc:spChg>
      </pc:sldChg>
      <pc:sldChg chg="addSp modSp new">
        <pc:chgData name="Jaka Hedžet" userId="S::jaka.hedzet@student.um.si::7e5128a8-54a6-457b-8a29-de78e78661a6" providerId="AD" clId="Web-{DCC82931-7FA2-A1EB-1E74-1662F205BAEC}" dt="2023-03-30T09:01:32.652" v="660" actId="20577"/>
        <pc:sldMkLst>
          <pc:docMk/>
          <pc:sldMk cId="2468681954" sldId="342"/>
        </pc:sldMkLst>
        <pc:spChg chg="add mod">
          <ac:chgData name="Jaka Hedžet" userId="S::jaka.hedzet@student.um.si::7e5128a8-54a6-457b-8a29-de78e78661a6" providerId="AD" clId="Web-{DCC82931-7FA2-A1EB-1E74-1662F205BAEC}" dt="2023-03-30T09:01:32.652" v="660" actId="20577"/>
          <ac:spMkLst>
            <pc:docMk/>
            <pc:sldMk cId="2468681954" sldId="342"/>
            <ac:spMk id="3" creationId="{733847C7-BA19-9F99-F36C-AE1C91CFA970}"/>
          </ac:spMkLst>
        </pc:spChg>
      </pc:sldChg>
      <pc:sldChg chg="addSp modSp new">
        <pc:chgData name="Jaka Hedžet" userId="S::jaka.hedzet@student.um.si::7e5128a8-54a6-457b-8a29-de78e78661a6" providerId="AD" clId="Web-{DCC82931-7FA2-A1EB-1E74-1662F205BAEC}" dt="2023-03-30T09:02:38.139" v="692" actId="20577"/>
        <pc:sldMkLst>
          <pc:docMk/>
          <pc:sldMk cId="2428285412" sldId="343"/>
        </pc:sldMkLst>
        <pc:spChg chg="add mod">
          <ac:chgData name="Jaka Hedžet" userId="S::jaka.hedzet@student.um.si::7e5128a8-54a6-457b-8a29-de78e78661a6" providerId="AD" clId="Web-{DCC82931-7FA2-A1EB-1E74-1662F205BAEC}" dt="2023-03-30T09:02:38.139" v="692" actId="20577"/>
          <ac:spMkLst>
            <pc:docMk/>
            <pc:sldMk cId="2428285412" sldId="343"/>
            <ac:spMk id="3" creationId="{C9469983-4EED-6009-ECB2-7A305AB953AE}"/>
          </ac:spMkLst>
        </pc:spChg>
      </pc:sldChg>
      <pc:sldChg chg="addSp modSp new">
        <pc:chgData name="Jaka Hedžet" userId="S::jaka.hedzet@student.um.si::7e5128a8-54a6-457b-8a29-de78e78661a6" providerId="AD" clId="Web-{DCC82931-7FA2-A1EB-1E74-1662F205BAEC}" dt="2023-03-30T12:46:47.593" v="799" actId="20577"/>
        <pc:sldMkLst>
          <pc:docMk/>
          <pc:sldMk cId="463149680" sldId="344"/>
        </pc:sldMkLst>
        <pc:spChg chg="add mod">
          <ac:chgData name="Jaka Hedžet" userId="S::jaka.hedzet@student.um.si::7e5128a8-54a6-457b-8a29-de78e78661a6" providerId="AD" clId="Web-{DCC82931-7FA2-A1EB-1E74-1662F205BAEC}" dt="2023-03-30T12:46:47.593" v="799" actId="20577"/>
          <ac:spMkLst>
            <pc:docMk/>
            <pc:sldMk cId="463149680" sldId="344"/>
            <ac:spMk id="3" creationId="{CC644AC6-7422-E149-C09E-1288B737A8A3}"/>
          </ac:spMkLst>
        </pc:spChg>
      </pc:sldChg>
      <pc:sldChg chg="addSp modSp new">
        <pc:chgData name="Jaka Hedžet" userId="S::jaka.hedzet@student.um.si::7e5128a8-54a6-457b-8a29-de78e78661a6" providerId="AD" clId="Web-{DCC82931-7FA2-A1EB-1E74-1662F205BAEC}" dt="2023-03-30T12:51:16.169" v="840" actId="20577"/>
        <pc:sldMkLst>
          <pc:docMk/>
          <pc:sldMk cId="1112032172" sldId="345"/>
        </pc:sldMkLst>
        <pc:spChg chg="add mod">
          <ac:chgData name="Jaka Hedžet" userId="S::jaka.hedzet@student.um.si::7e5128a8-54a6-457b-8a29-de78e78661a6" providerId="AD" clId="Web-{DCC82931-7FA2-A1EB-1E74-1662F205BAEC}" dt="2023-03-30T12:51:16.169" v="840" actId="20577"/>
          <ac:spMkLst>
            <pc:docMk/>
            <pc:sldMk cId="1112032172" sldId="345"/>
            <ac:spMk id="3" creationId="{17277FD9-57A2-566E-CA6C-07CDC9CBB48D}"/>
          </ac:spMkLst>
        </pc:spChg>
      </pc:sldChg>
      <pc:sldChg chg="modSp add replId">
        <pc:chgData name="Jaka Hedžet" userId="S::jaka.hedzet@student.um.si::7e5128a8-54a6-457b-8a29-de78e78661a6" providerId="AD" clId="Web-{DCC82931-7FA2-A1EB-1E74-1662F205BAEC}" dt="2023-03-30T12:54:01.491" v="905" actId="20577"/>
        <pc:sldMkLst>
          <pc:docMk/>
          <pc:sldMk cId="2803928634" sldId="346"/>
        </pc:sldMkLst>
        <pc:spChg chg="mod">
          <ac:chgData name="Jaka Hedžet" userId="S::jaka.hedzet@student.um.si::7e5128a8-54a6-457b-8a29-de78e78661a6" providerId="AD" clId="Web-{DCC82931-7FA2-A1EB-1E74-1662F205BAEC}" dt="2023-03-30T12:54:01.491" v="905" actId="20577"/>
          <ac:spMkLst>
            <pc:docMk/>
            <pc:sldMk cId="2803928634" sldId="346"/>
            <ac:spMk id="3" creationId="{E89FF5E7-D997-AB12-7FA3-D030F1E7BBBB}"/>
          </ac:spMkLst>
        </pc:spChg>
      </pc:sldChg>
      <pc:sldChg chg="modSp add replId">
        <pc:chgData name="Jaka Hedžet" userId="S::jaka.hedzet@student.um.si::7e5128a8-54a6-457b-8a29-de78e78661a6" providerId="AD" clId="Web-{DCC82931-7FA2-A1EB-1E74-1662F205BAEC}" dt="2023-03-30T12:54:44.415" v="937" actId="20577"/>
        <pc:sldMkLst>
          <pc:docMk/>
          <pc:sldMk cId="881761474" sldId="347"/>
        </pc:sldMkLst>
        <pc:spChg chg="mod">
          <ac:chgData name="Jaka Hedžet" userId="S::jaka.hedzet@student.um.si::7e5128a8-54a6-457b-8a29-de78e78661a6" providerId="AD" clId="Web-{DCC82931-7FA2-A1EB-1E74-1662F205BAEC}" dt="2023-03-30T12:54:44.415" v="937" actId="20577"/>
          <ac:spMkLst>
            <pc:docMk/>
            <pc:sldMk cId="881761474" sldId="347"/>
            <ac:spMk id="3" creationId="{894FF500-9F65-37BD-E023-06BBC2CFC6A2}"/>
          </ac:spMkLst>
        </pc:spChg>
      </pc:sldChg>
      <pc:sldChg chg="addSp modSp add replId">
        <pc:chgData name="Jaka Hedžet" userId="S::jaka.hedzet@student.um.si::7e5128a8-54a6-457b-8a29-de78e78661a6" providerId="AD" clId="Web-{DCC82931-7FA2-A1EB-1E74-1662F205BAEC}" dt="2023-03-30T12:55:49.090" v="987" actId="14100"/>
        <pc:sldMkLst>
          <pc:docMk/>
          <pc:sldMk cId="4124868007" sldId="348"/>
        </pc:sldMkLst>
        <pc:spChg chg="add mod">
          <ac:chgData name="Jaka Hedžet" userId="S::jaka.hedzet@student.um.si::7e5128a8-54a6-457b-8a29-de78e78661a6" providerId="AD" clId="Web-{DCC82931-7FA2-A1EB-1E74-1662F205BAEC}" dt="2023-03-30T12:55:49.090" v="987" actId="14100"/>
          <ac:spMkLst>
            <pc:docMk/>
            <pc:sldMk cId="4124868007" sldId="348"/>
            <ac:spMk id="4" creationId="{6DC45341-6166-9972-8656-2B7BF96BA8CB}"/>
          </ac:spMkLst>
        </pc:spChg>
      </pc:sldChg>
      <pc:sldChg chg="addSp modSp add replId">
        <pc:chgData name="Jaka Hedžet" userId="S::jaka.hedzet@student.um.si::7e5128a8-54a6-457b-8a29-de78e78661a6" providerId="AD" clId="Web-{DCC82931-7FA2-A1EB-1E74-1662F205BAEC}" dt="2023-03-30T12:56:12.591" v="993" actId="20577"/>
        <pc:sldMkLst>
          <pc:docMk/>
          <pc:sldMk cId="3491957097" sldId="349"/>
        </pc:sldMkLst>
        <pc:spChg chg="add mod">
          <ac:chgData name="Jaka Hedžet" userId="S::jaka.hedzet@student.um.si::7e5128a8-54a6-457b-8a29-de78e78661a6" providerId="AD" clId="Web-{DCC82931-7FA2-A1EB-1E74-1662F205BAEC}" dt="2023-03-30T12:56:12.591" v="993" actId="20577"/>
          <ac:spMkLst>
            <pc:docMk/>
            <pc:sldMk cId="3491957097" sldId="349"/>
            <ac:spMk id="4" creationId="{FFF88D5C-D8E8-C6F8-0814-4B4DA842AFCD}"/>
          </ac:spMkLst>
        </pc:spChg>
      </pc:sldChg>
      <pc:sldChg chg="addSp modSp add replId">
        <pc:chgData name="Jaka Hedžet" userId="S::jaka.hedzet@student.um.si::7e5128a8-54a6-457b-8a29-de78e78661a6" providerId="AD" clId="Web-{DCC82931-7FA2-A1EB-1E74-1662F205BAEC}" dt="2023-03-30T12:55:33.964" v="964" actId="14100"/>
        <pc:sldMkLst>
          <pc:docMk/>
          <pc:sldMk cId="353862539" sldId="350"/>
        </pc:sldMkLst>
        <pc:spChg chg="add mod">
          <ac:chgData name="Jaka Hedžet" userId="S::jaka.hedzet@student.um.si::7e5128a8-54a6-457b-8a29-de78e78661a6" providerId="AD" clId="Web-{DCC82931-7FA2-A1EB-1E74-1662F205BAEC}" dt="2023-03-30T12:55:33.964" v="964" actId="14100"/>
          <ac:spMkLst>
            <pc:docMk/>
            <pc:sldMk cId="353862539" sldId="350"/>
            <ac:spMk id="4" creationId="{62317CEF-E651-4DE7-879D-0E2931CEE92B}"/>
          </ac:spMkLst>
        </pc:spChg>
      </pc:sldChg>
      <pc:sldChg chg="addSp modSp new">
        <pc:chgData name="Jaka Hedžet" userId="S::jaka.hedzet@student.um.si::7e5128a8-54a6-457b-8a29-de78e78661a6" providerId="AD" clId="Web-{DCC82931-7FA2-A1EB-1E74-1662F205BAEC}" dt="2023-03-30T12:56:57.219" v="1001" actId="20577"/>
        <pc:sldMkLst>
          <pc:docMk/>
          <pc:sldMk cId="628545059" sldId="351"/>
        </pc:sldMkLst>
        <pc:spChg chg="add mod">
          <ac:chgData name="Jaka Hedžet" userId="S::jaka.hedzet@student.um.si::7e5128a8-54a6-457b-8a29-de78e78661a6" providerId="AD" clId="Web-{DCC82931-7FA2-A1EB-1E74-1662F205BAEC}" dt="2023-03-30T12:56:57.219" v="1001" actId="20577"/>
          <ac:spMkLst>
            <pc:docMk/>
            <pc:sldMk cId="628545059" sldId="351"/>
            <ac:spMk id="3" creationId="{5E0B5579-1F5C-A21C-CDB8-837C2713A296}"/>
          </ac:spMkLst>
        </pc:spChg>
      </pc:sldChg>
      <pc:sldChg chg="addSp delSp modSp add replId">
        <pc:chgData name="Jaka Hedžet" userId="S::jaka.hedzet@student.um.si::7e5128a8-54a6-457b-8a29-de78e78661a6" providerId="AD" clId="Web-{DCC82931-7FA2-A1EB-1E74-1662F205BAEC}" dt="2023-03-30T12:58:34.349" v="1035" actId="1076"/>
        <pc:sldMkLst>
          <pc:docMk/>
          <pc:sldMk cId="3829654145" sldId="352"/>
        </pc:sldMkLst>
        <pc:spChg chg="add mod">
          <ac:chgData name="Jaka Hedžet" userId="S::jaka.hedzet@student.um.si::7e5128a8-54a6-457b-8a29-de78e78661a6" providerId="AD" clId="Web-{DCC82931-7FA2-A1EB-1E74-1662F205BAEC}" dt="2023-03-30T12:58:34.349" v="1035" actId="1076"/>
          <ac:spMkLst>
            <pc:docMk/>
            <pc:sldMk cId="3829654145" sldId="352"/>
            <ac:spMk id="2" creationId="{D3B3ED48-990C-78EB-50C5-2F1CE75CCEB6}"/>
          </ac:spMkLst>
        </pc:spChg>
        <pc:spChg chg="add mod">
          <ac:chgData name="Jaka Hedžet" userId="S::jaka.hedzet@student.um.si::7e5128a8-54a6-457b-8a29-de78e78661a6" providerId="AD" clId="Web-{DCC82931-7FA2-A1EB-1E74-1662F205BAEC}" dt="2023-03-30T12:58:34.302" v="1034" actId="20577"/>
          <ac:spMkLst>
            <pc:docMk/>
            <pc:sldMk cId="3829654145" sldId="352"/>
            <ac:spMk id="4" creationId="{E72875D5-68FE-51E8-9F7E-BA2221FA49B1}"/>
          </ac:spMkLst>
        </pc:spChg>
        <pc:spChg chg="del mod">
          <ac:chgData name="Jaka Hedžet" userId="S::jaka.hedzet@student.um.si::7e5128a8-54a6-457b-8a29-de78e78661a6" providerId="AD" clId="Web-{DCC82931-7FA2-A1EB-1E74-1662F205BAEC}" dt="2023-03-30T12:58:10.269" v="1011"/>
          <ac:spMkLst>
            <pc:docMk/>
            <pc:sldMk cId="3829654145" sldId="352"/>
            <ac:spMk id="8" creationId="{90F966AD-EBF7-6741-7F81-56337AB395ED}"/>
          </ac:spMkLst>
        </pc:spChg>
      </pc:sldChg>
      <pc:sldChg chg="modSp add replId">
        <pc:chgData name="Jaka Hedžet" userId="S::jaka.hedzet@student.um.si::7e5128a8-54a6-457b-8a29-de78e78661a6" providerId="AD" clId="Web-{DCC82931-7FA2-A1EB-1E74-1662F205BAEC}" dt="2023-03-30T12:59:05.975" v="1038" actId="20577"/>
        <pc:sldMkLst>
          <pc:docMk/>
          <pc:sldMk cId="762142898" sldId="353"/>
        </pc:sldMkLst>
        <pc:spChg chg="mod">
          <ac:chgData name="Jaka Hedžet" userId="S::jaka.hedzet@student.um.si::7e5128a8-54a6-457b-8a29-de78e78661a6" providerId="AD" clId="Web-{DCC82931-7FA2-A1EB-1E74-1662F205BAEC}" dt="2023-03-30T12:59:05.975" v="1038" actId="20577"/>
          <ac:spMkLst>
            <pc:docMk/>
            <pc:sldMk cId="762142898" sldId="353"/>
            <ac:spMk id="3" creationId="{CC644AC6-7422-E149-C09E-1288B737A8A3}"/>
          </ac:spMkLst>
        </pc:spChg>
      </pc:sldChg>
      <pc:sldChg chg="new">
        <pc:chgData name="Jaka Hedžet" userId="S::jaka.hedzet@student.um.si::7e5128a8-54a6-457b-8a29-de78e78661a6" providerId="AD" clId="Web-{DCC82931-7FA2-A1EB-1E74-1662F205BAEC}" dt="2023-03-30T12:59:34.352" v="1041"/>
        <pc:sldMkLst>
          <pc:docMk/>
          <pc:sldMk cId="2465036801" sldId="354"/>
        </pc:sldMkLst>
      </pc:sldChg>
      <pc:sldChg chg="new">
        <pc:chgData name="Jaka Hedžet" userId="S::jaka.hedzet@student.um.si::7e5128a8-54a6-457b-8a29-de78e78661a6" providerId="AD" clId="Web-{DCC82931-7FA2-A1EB-1E74-1662F205BAEC}" dt="2023-03-30T12:59:35.524" v="1042"/>
        <pc:sldMkLst>
          <pc:docMk/>
          <pc:sldMk cId="4237043541" sldId="355"/>
        </pc:sldMkLst>
      </pc:sldChg>
      <pc:sldChg chg="addSp modSp new mod modClrScheme chgLayout">
        <pc:chgData name="Jaka Hedžet" userId="S::jaka.hedzet@student.um.si::7e5128a8-54a6-457b-8a29-de78e78661a6" providerId="AD" clId="Web-{DCC82931-7FA2-A1EB-1E74-1662F205BAEC}" dt="2023-03-30T13:00:08.572" v="1072" actId="20577"/>
        <pc:sldMkLst>
          <pc:docMk/>
          <pc:sldMk cId="57856028" sldId="356"/>
        </pc:sldMkLst>
        <pc:spChg chg="add mod">
          <ac:chgData name="Jaka Hedžet" userId="S::jaka.hedzet@student.um.si::7e5128a8-54a6-457b-8a29-de78e78661a6" providerId="AD" clId="Web-{DCC82931-7FA2-A1EB-1E74-1662F205BAEC}" dt="2023-03-30T13:00:08.572" v="1072" actId="20577"/>
          <ac:spMkLst>
            <pc:docMk/>
            <pc:sldMk cId="57856028" sldId="356"/>
            <ac:spMk id="2" creationId="{D4911C3E-E561-237E-C2C3-FA44812DDE04}"/>
          </ac:spMkLst>
        </pc:spChg>
      </pc:sldChg>
      <pc:sldChg chg="addSp modSp add replId">
        <pc:chgData name="Jaka Hedžet" userId="S::jaka.hedzet@student.um.si::7e5128a8-54a6-457b-8a29-de78e78661a6" providerId="AD" clId="Web-{DCC82931-7FA2-A1EB-1E74-1662F205BAEC}" dt="2023-03-30T13:08:35.443" v="1247" actId="20577"/>
        <pc:sldMkLst>
          <pc:docMk/>
          <pc:sldMk cId="1636574536" sldId="357"/>
        </pc:sldMkLst>
        <pc:spChg chg="mod">
          <ac:chgData name="Jaka Hedžet" userId="S::jaka.hedzet@student.um.si::7e5128a8-54a6-457b-8a29-de78e78661a6" providerId="AD" clId="Web-{DCC82931-7FA2-A1EB-1E74-1662F205BAEC}" dt="2023-03-30T13:08:35.443" v="1247" actId="20577"/>
          <ac:spMkLst>
            <pc:docMk/>
            <pc:sldMk cId="1636574536" sldId="357"/>
            <ac:spMk id="3" creationId="{A812CB78-AD99-9CD8-A70F-CDD2648DD031}"/>
          </ac:spMkLst>
        </pc:spChg>
        <pc:spChg chg="add mod">
          <ac:chgData name="Jaka Hedžet" userId="S::jaka.hedzet@student.um.si::7e5128a8-54a6-457b-8a29-de78e78661a6" providerId="AD" clId="Web-{DCC82931-7FA2-A1EB-1E74-1662F205BAEC}" dt="2023-03-30T13:08:17.755" v="1245" actId="1076"/>
          <ac:spMkLst>
            <pc:docMk/>
            <pc:sldMk cId="1636574536" sldId="357"/>
            <ac:spMk id="4" creationId="{F2DD832A-3ECA-F775-29FF-34BE7753DE33}"/>
          </ac:spMkLst>
        </pc:spChg>
      </pc:sldChg>
      <pc:sldChg chg="addSp modSp add replId">
        <pc:chgData name="Jaka Hedžet" userId="S::jaka.hedzet@student.um.si::7e5128a8-54a6-457b-8a29-de78e78661a6" providerId="AD" clId="Web-{DCC82931-7FA2-A1EB-1E74-1662F205BAEC}" dt="2023-03-30T13:08:07.004" v="1242" actId="20577"/>
        <pc:sldMkLst>
          <pc:docMk/>
          <pc:sldMk cId="934307115" sldId="358"/>
        </pc:sldMkLst>
        <pc:spChg chg="add mod">
          <ac:chgData name="Jaka Hedžet" userId="S::jaka.hedzet@student.um.si::7e5128a8-54a6-457b-8a29-de78e78661a6" providerId="AD" clId="Web-{DCC82931-7FA2-A1EB-1E74-1662F205BAEC}" dt="2023-03-30T13:08:07.004" v="1242" actId="20577"/>
          <ac:spMkLst>
            <pc:docMk/>
            <pc:sldMk cId="934307115" sldId="358"/>
            <ac:spMk id="4" creationId="{5D215342-9AA2-F2BE-4AAA-80635BA54849}"/>
          </ac:spMkLst>
        </pc:spChg>
      </pc:sldChg>
      <pc:sldChg chg="addSp modSp add replId">
        <pc:chgData name="Jaka Hedžet" userId="S::jaka.hedzet@student.um.si::7e5128a8-54a6-457b-8a29-de78e78661a6" providerId="AD" clId="Web-{DCC82931-7FA2-A1EB-1E74-1662F205BAEC}" dt="2023-03-30T13:07:47.675" v="1238" actId="14100"/>
        <pc:sldMkLst>
          <pc:docMk/>
          <pc:sldMk cId="2740314726" sldId="359"/>
        </pc:sldMkLst>
        <pc:spChg chg="add mod">
          <ac:chgData name="Jaka Hedžet" userId="S::jaka.hedzet@student.um.si::7e5128a8-54a6-457b-8a29-de78e78661a6" providerId="AD" clId="Web-{DCC82931-7FA2-A1EB-1E74-1662F205BAEC}" dt="2023-03-30T13:07:47.675" v="1238" actId="14100"/>
          <ac:spMkLst>
            <pc:docMk/>
            <pc:sldMk cId="2740314726" sldId="359"/>
            <ac:spMk id="4" creationId="{C8417BDA-B6A8-BDDA-E1DF-D25D2288F135}"/>
          </ac:spMkLst>
        </pc:spChg>
      </pc:sldChg>
      <pc:sldChg chg="addSp modSp add replId">
        <pc:chgData name="Jaka Hedžet" userId="S::jaka.hedzet@student.um.si::7e5128a8-54a6-457b-8a29-de78e78661a6" providerId="AD" clId="Web-{DCC82931-7FA2-A1EB-1E74-1662F205BAEC}" dt="2023-03-30T13:07:35.252" v="1227" actId="1076"/>
        <pc:sldMkLst>
          <pc:docMk/>
          <pc:sldMk cId="2973296533" sldId="360"/>
        </pc:sldMkLst>
        <pc:spChg chg="add mod">
          <ac:chgData name="Jaka Hedžet" userId="S::jaka.hedzet@student.um.si::7e5128a8-54a6-457b-8a29-de78e78661a6" providerId="AD" clId="Web-{DCC82931-7FA2-A1EB-1E74-1662F205BAEC}" dt="2023-03-30T13:07:30.815" v="1224" actId="20577"/>
          <ac:spMkLst>
            <pc:docMk/>
            <pc:sldMk cId="2973296533" sldId="360"/>
            <ac:spMk id="4" creationId="{451ACA8B-7BC1-618D-D144-9D289274FC41}"/>
          </ac:spMkLst>
        </pc:spChg>
        <pc:picChg chg="add mod">
          <ac:chgData name="Jaka Hedžet" userId="S::jaka.hedzet@student.um.si::7e5128a8-54a6-457b-8a29-de78e78661a6" providerId="AD" clId="Web-{DCC82931-7FA2-A1EB-1E74-1662F205BAEC}" dt="2023-03-30T13:07:35.252" v="1227" actId="1076"/>
          <ac:picMkLst>
            <pc:docMk/>
            <pc:sldMk cId="2973296533" sldId="360"/>
            <ac:picMk id="5" creationId="{29B88DB0-0749-415B-1420-E3295D4B5437}"/>
          </ac:picMkLst>
        </pc:picChg>
      </pc:sldChg>
      <pc:sldChg chg="addSp modSp add replId">
        <pc:chgData name="Jaka Hedžet" userId="S::jaka.hedzet@student.um.si::7e5128a8-54a6-457b-8a29-de78e78661a6" providerId="AD" clId="Web-{DCC82931-7FA2-A1EB-1E74-1662F205BAEC}" dt="2023-03-30T13:07:09.860" v="1217" actId="20577"/>
        <pc:sldMkLst>
          <pc:docMk/>
          <pc:sldMk cId="4097104553" sldId="361"/>
        </pc:sldMkLst>
        <pc:spChg chg="add mod">
          <ac:chgData name="Jaka Hedžet" userId="S::jaka.hedzet@student.um.si::7e5128a8-54a6-457b-8a29-de78e78661a6" providerId="AD" clId="Web-{DCC82931-7FA2-A1EB-1E74-1662F205BAEC}" dt="2023-03-30T13:07:09.860" v="1217" actId="20577"/>
          <ac:spMkLst>
            <pc:docMk/>
            <pc:sldMk cId="4097104553" sldId="361"/>
            <ac:spMk id="4" creationId="{616DEDC4-B86D-6BC8-298C-0806A8FBA356}"/>
          </ac:spMkLst>
        </pc:spChg>
      </pc:sldChg>
      <pc:sldChg chg="addSp modSp add replId">
        <pc:chgData name="Jaka Hedžet" userId="S::jaka.hedzet@student.um.si::7e5128a8-54a6-457b-8a29-de78e78661a6" providerId="AD" clId="Web-{DCC82931-7FA2-A1EB-1E74-1662F205BAEC}" dt="2023-03-30T13:07:04.610" v="1215" actId="20577"/>
        <pc:sldMkLst>
          <pc:docMk/>
          <pc:sldMk cId="2741035108" sldId="362"/>
        </pc:sldMkLst>
        <pc:spChg chg="add mod">
          <ac:chgData name="Jaka Hedžet" userId="S::jaka.hedzet@student.um.si::7e5128a8-54a6-457b-8a29-de78e78661a6" providerId="AD" clId="Web-{DCC82931-7FA2-A1EB-1E74-1662F205BAEC}" dt="2023-03-30T13:07:04.610" v="1215" actId="20577"/>
          <ac:spMkLst>
            <pc:docMk/>
            <pc:sldMk cId="2741035108" sldId="362"/>
            <ac:spMk id="4" creationId="{5C194B26-053D-F0C3-DED6-75BC9D3FDEFA}"/>
          </ac:spMkLst>
        </pc:spChg>
      </pc:sldChg>
      <pc:sldChg chg="addSp modSp add replId">
        <pc:chgData name="Jaka Hedžet" userId="S::jaka.hedzet@student.um.si::7e5128a8-54a6-457b-8a29-de78e78661a6" providerId="AD" clId="Web-{DCC82931-7FA2-A1EB-1E74-1662F205BAEC}" dt="2023-03-30T13:06:56.719" v="1209" actId="20577"/>
        <pc:sldMkLst>
          <pc:docMk/>
          <pc:sldMk cId="4057942719" sldId="363"/>
        </pc:sldMkLst>
        <pc:spChg chg="mod">
          <ac:chgData name="Jaka Hedžet" userId="S::jaka.hedzet@student.um.si::7e5128a8-54a6-457b-8a29-de78e78661a6" providerId="AD" clId="Web-{DCC82931-7FA2-A1EB-1E74-1662F205BAEC}" dt="2023-03-30T13:06:56.719" v="1209" actId="20577"/>
          <ac:spMkLst>
            <pc:docMk/>
            <pc:sldMk cId="4057942719" sldId="363"/>
            <ac:spMk id="3" creationId="{D1C09272-2E87-F4A6-5F5F-363CDED1410A}"/>
          </ac:spMkLst>
        </pc:spChg>
        <pc:spChg chg="add mod">
          <ac:chgData name="Jaka Hedžet" userId="S::jaka.hedzet@student.um.si::7e5128a8-54a6-457b-8a29-de78e78661a6" providerId="AD" clId="Web-{DCC82931-7FA2-A1EB-1E74-1662F205BAEC}" dt="2023-03-30T13:06:30.061" v="1199" actId="20577"/>
          <ac:spMkLst>
            <pc:docMk/>
            <pc:sldMk cId="4057942719" sldId="363"/>
            <ac:spMk id="4" creationId="{84A9100E-E5CD-A101-AC27-D54BF3ED5945}"/>
          </ac:spMkLst>
        </pc:spChg>
      </pc:sldChg>
      <pc:sldChg chg="addSp delSp modSp add replId">
        <pc:chgData name="Jaka Hedžet" userId="S::jaka.hedzet@student.um.si::7e5128a8-54a6-457b-8a29-de78e78661a6" providerId="AD" clId="Web-{DCC82931-7FA2-A1EB-1E74-1662F205BAEC}" dt="2023-03-30T13:06:24.702" v="1197"/>
        <pc:sldMkLst>
          <pc:docMk/>
          <pc:sldMk cId="254261936" sldId="364"/>
        </pc:sldMkLst>
        <pc:spChg chg="add mod">
          <ac:chgData name="Jaka Hedžet" userId="S::jaka.hedzet@student.um.si::7e5128a8-54a6-457b-8a29-de78e78661a6" providerId="AD" clId="Web-{DCC82931-7FA2-A1EB-1E74-1662F205BAEC}" dt="2023-03-30T13:06:13.076" v="1192" actId="20577"/>
          <ac:spMkLst>
            <pc:docMk/>
            <pc:sldMk cId="254261936" sldId="364"/>
            <ac:spMk id="4" creationId="{306B316B-45A9-E835-4132-0E2466D7062A}"/>
          </ac:spMkLst>
        </pc:spChg>
        <pc:picChg chg="add mod">
          <ac:chgData name="Jaka Hedžet" userId="S::jaka.hedzet@student.um.si::7e5128a8-54a6-457b-8a29-de78e78661a6" providerId="AD" clId="Web-{DCC82931-7FA2-A1EB-1E74-1662F205BAEC}" dt="2023-03-30T13:06:18.686" v="1195" actId="1076"/>
          <ac:picMkLst>
            <pc:docMk/>
            <pc:sldMk cId="254261936" sldId="364"/>
            <ac:picMk id="5" creationId="{753E7292-AF4E-32D5-DA46-54F4405AA8BF}"/>
          </ac:picMkLst>
        </pc:picChg>
        <pc:picChg chg="add del mod">
          <ac:chgData name="Jaka Hedžet" userId="S::jaka.hedzet@student.um.si::7e5128a8-54a6-457b-8a29-de78e78661a6" providerId="AD" clId="Web-{DCC82931-7FA2-A1EB-1E74-1662F205BAEC}" dt="2023-03-30T13:06:24.702" v="1197"/>
          <ac:picMkLst>
            <pc:docMk/>
            <pc:sldMk cId="254261936" sldId="364"/>
            <ac:picMk id="6" creationId="{DA91F70B-6E33-899A-7C38-AB95A076FF59}"/>
          </ac:picMkLst>
        </pc:picChg>
      </pc:sldChg>
      <pc:sldChg chg="addSp modSp add replId">
        <pc:chgData name="Jaka Hedžet" userId="S::jaka.hedzet@student.um.si::7e5128a8-54a6-457b-8a29-de78e78661a6" providerId="AD" clId="Web-{DCC82931-7FA2-A1EB-1E74-1662F205BAEC}" dt="2023-03-30T13:05:57.528" v="1189" actId="1076"/>
        <pc:sldMkLst>
          <pc:docMk/>
          <pc:sldMk cId="2306896883" sldId="365"/>
        </pc:sldMkLst>
        <pc:spChg chg="add mod">
          <ac:chgData name="Jaka Hedžet" userId="S::jaka.hedzet@student.um.si::7e5128a8-54a6-457b-8a29-de78e78661a6" providerId="AD" clId="Web-{DCC82931-7FA2-A1EB-1E74-1662F205BAEC}" dt="2023-03-30T13:05:55.716" v="1188" actId="20577"/>
          <ac:spMkLst>
            <pc:docMk/>
            <pc:sldMk cId="2306896883" sldId="365"/>
            <ac:spMk id="4" creationId="{45B3DD7D-8840-63B1-FABD-D4E51F2E666E}"/>
          </ac:spMkLst>
        </pc:spChg>
        <pc:picChg chg="mod">
          <ac:chgData name="Jaka Hedžet" userId="S::jaka.hedzet@student.um.si::7e5128a8-54a6-457b-8a29-de78e78661a6" providerId="AD" clId="Web-{DCC82931-7FA2-A1EB-1E74-1662F205BAEC}" dt="2023-03-30T13:05:57.528" v="1189" actId="1076"/>
          <ac:picMkLst>
            <pc:docMk/>
            <pc:sldMk cId="2306896883" sldId="365"/>
            <ac:picMk id="5" creationId="{40AC283D-879F-AF26-03A9-4DD76A8D15C1}"/>
          </ac:picMkLst>
        </pc:picChg>
      </pc:sldChg>
      <pc:sldChg chg="addSp modSp add replId">
        <pc:chgData name="Jaka Hedžet" userId="S::jaka.hedzet@student.um.si::7e5128a8-54a6-457b-8a29-de78e78661a6" providerId="AD" clId="Web-{DCC82931-7FA2-A1EB-1E74-1662F205BAEC}" dt="2023-03-30T13:05:42.809" v="1182" actId="14100"/>
        <pc:sldMkLst>
          <pc:docMk/>
          <pc:sldMk cId="768812332" sldId="366"/>
        </pc:sldMkLst>
        <pc:spChg chg="mod">
          <ac:chgData name="Jaka Hedžet" userId="S::jaka.hedzet@student.um.si::7e5128a8-54a6-457b-8a29-de78e78661a6" providerId="AD" clId="Web-{DCC82931-7FA2-A1EB-1E74-1662F205BAEC}" dt="2023-03-30T13:05:28.511" v="1168" actId="20577"/>
          <ac:spMkLst>
            <pc:docMk/>
            <pc:sldMk cId="768812332" sldId="366"/>
            <ac:spMk id="4" creationId="{E72875D5-68FE-51E8-9F7E-BA2221FA49B1}"/>
          </ac:spMkLst>
        </pc:spChg>
        <pc:spChg chg="add mod">
          <ac:chgData name="Jaka Hedžet" userId="S::jaka.hedzet@student.um.si::7e5128a8-54a6-457b-8a29-de78e78661a6" providerId="AD" clId="Web-{DCC82931-7FA2-A1EB-1E74-1662F205BAEC}" dt="2023-03-30T13:05:42.809" v="1182" actId="14100"/>
          <ac:spMkLst>
            <pc:docMk/>
            <pc:sldMk cId="768812332" sldId="366"/>
            <ac:spMk id="5" creationId="{8121CB45-BF8F-BF29-3328-A540768C1B15}"/>
          </ac:spMkLst>
        </pc:spChg>
      </pc:sldChg>
      <pc:sldChg chg="addSp modSp add replId">
        <pc:chgData name="Jaka Hedžet" userId="S::jaka.hedzet@student.um.si::7e5128a8-54a6-457b-8a29-de78e78661a6" providerId="AD" clId="Web-{DCC82931-7FA2-A1EB-1E74-1662F205BAEC}" dt="2023-03-30T13:04:26.367" v="1137" actId="20577"/>
        <pc:sldMkLst>
          <pc:docMk/>
          <pc:sldMk cId="549257903" sldId="367"/>
        </pc:sldMkLst>
        <pc:spChg chg="add mod">
          <ac:chgData name="Jaka Hedžet" userId="S::jaka.hedzet@student.um.si::7e5128a8-54a6-457b-8a29-de78e78661a6" providerId="AD" clId="Web-{DCC82931-7FA2-A1EB-1E74-1662F205BAEC}" dt="2023-03-30T13:04:26.367" v="1137" actId="20577"/>
          <ac:spMkLst>
            <pc:docMk/>
            <pc:sldMk cId="549257903" sldId="367"/>
            <ac:spMk id="3" creationId="{311C78FD-98BC-9AC7-D050-769F0475D58D}"/>
          </ac:spMkLst>
        </pc:spChg>
      </pc:sldChg>
      <pc:sldChg chg="addSp modSp add replId">
        <pc:chgData name="Jaka Hedžet" userId="S::jaka.hedzet@student.um.si::7e5128a8-54a6-457b-8a29-de78e78661a6" providerId="AD" clId="Web-{DCC82931-7FA2-A1EB-1E74-1662F205BAEC}" dt="2023-03-30T13:04:16.132" v="1133" actId="1076"/>
        <pc:sldMkLst>
          <pc:docMk/>
          <pc:sldMk cId="1424548545" sldId="368"/>
        </pc:sldMkLst>
        <pc:spChg chg="add mod">
          <ac:chgData name="Jaka Hedžet" userId="S::jaka.hedzet@student.um.si::7e5128a8-54a6-457b-8a29-de78e78661a6" providerId="AD" clId="Web-{DCC82931-7FA2-A1EB-1E74-1662F205BAEC}" dt="2023-03-30T13:04:12.929" v="1130" actId="20577"/>
          <ac:spMkLst>
            <pc:docMk/>
            <pc:sldMk cId="1424548545" sldId="368"/>
            <ac:spMk id="4" creationId="{AC4CBCD0-CFB5-5F01-092A-66067042F5C0}"/>
          </ac:spMkLst>
        </pc:spChg>
        <pc:picChg chg="add mod">
          <ac:chgData name="Jaka Hedžet" userId="S::jaka.hedzet@student.um.si::7e5128a8-54a6-457b-8a29-de78e78661a6" providerId="AD" clId="Web-{DCC82931-7FA2-A1EB-1E74-1662F205BAEC}" dt="2023-03-30T13:04:16.132" v="1133" actId="1076"/>
          <ac:picMkLst>
            <pc:docMk/>
            <pc:sldMk cId="1424548545" sldId="368"/>
            <ac:picMk id="5" creationId="{4C322D33-D933-C90E-23B0-C92FBFBAE588}"/>
          </ac:picMkLst>
        </pc:picChg>
      </pc:sldChg>
      <pc:sldChg chg="addSp modSp add replId">
        <pc:chgData name="Jaka Hedžet" userId="S::jaka.hedzet@student.um.si::7e5128a8-54a6-457b-8a29-de78e78661a6" providerId="AD" clId="Web-{DCC82931-7FA2-A1EB-1E74-1662F205BAEC}" dt="2023-03-30T13:03:51.037" v="1126" actId="1076"/>
        <pc:sldMkLst>
          <pc:docMk/>
          <pc:sldMk cId="3735446238" sldId="369"/>
        </pc:sldMkLst>
        <pc:spChg chg="add mod">
          <ac:chgData name="Jaka Hedžet" userId="S::jaka.hedzet@student.um.si::7e5128a8-54a6-457b-8a29-de78e78661a6" providerId="AD" clId="Web-{DCC82931-7FA2-A1EB-1E74-1662F205BAEC}" dt="2023-03-30T13:03:37.896" v="1120" actId="20577"/>
          <ac:spMkLst>
            <pc:docMk/>
            <pc:sldMk cId="3735446238" sldId="369"/>
            <ac:spMk id="4" creationId="{53F3DF24-F6E0-6213-B7BB-21CAFD805EA5}"/>
          </ac:spMkLst>
        </pc:spChg>
        <pc:picChg chg="add mod modCrop">
          <ac:chgData name="Jaka Hedžet" userId="S::jaka.hedzet@student.um.si::7e5128a8-54a6-457b-8a29-de78e78661a6" providerId="AD" clId="Web-{DCC82931-7FA2-A1EB-1E74-1662F205BAEC}" dt="2023-03-30T13:03:51.037" v="1126" actId="1076"/>
          <ac:picMkLst>
            <pc:docMk/>
            <pc:sldMk cId="3735446238" sldId="369"/>
            <ac:picMk id="5" creationId="{4BFA671C-FEBB-A8AB-48E9-D9ECF18F7818}"/>
          </ac:picMkLst>
        </pc:picChg>
      </pc:sldChg>
      <pc:sldChg chg="addSp modSp add replId">
        <pc:chgData name="Jaka Hedžet" userId="S::jaka.hedzet@student.um.si::7e5128a8-54a6-457b-8a29-de78e78661a6" providerId="AD" clId="Web-{DCC82931-7FA2-A1EB-1E74-1662F205BAEC}" dt="2023-03-30T13:03:10.426" v="1117" actId="20577"/>
        <pc:sldMkLst>
          <pc:docMk/>
          <pc:sldMk cId="1713719271" sldId="370"/>
        </pc:sldMkLst>
        <pc:spChg chg="add mod">
          <ac:chgData name="Jaka Hedžet" userId="S::jaka.hedzet@student.um.si::7e5128a8-54a6-457b-8a29-de78e78661a6" providerId="AD" clId="Web-{DCC82931-7FA2-A1EB-1E74-1662F205BAEC}" dt="2023-03-30T13:03:10.426" v="1117" actId="20577"/>
          <ac:spMkLst>
            <pc:docMk/>
            <pc:sldMk cId="1713719271" sldId="370"/>
            <ac:spMk id="4" creationId="{88E630B9-C777-5894-EA39-C077D591745B}"/>
          </ac:spMkLst>
        </pc:spChg>
      </pc:sldChg>
      <pc:sldChg chg="addSp modSp add replId">
        <pc:chgData name="Jaka Hedžet" userId="S::jaka.hedzet@student.um.si::7e5128a8-54a6-457b-8a29-de78e78661a6" providerId="AD" clId="Web-{DCC82931-7FA2-A1EB-1E74-1662F205BAEC}" dt="2023-03-30T13:03:05.691" v="1115" actId="20577"/>
        <pc:sldMkLst>
          <pc:docMk/>
          <pc:sldMk cId="4143874089" sldId="371"/>
        </pc:sldMkLst>
        <pc:spChg chg="add mod">
          <ac:chgData name="Jaka Hedžet" userId="S::jaka.hedzet@student.um.si::7e5128a8-54a6-457b-8a29-de78e78661a6" providerId="AD" clId="Web-{DCC82931-7FA2-A1EB-1E74-1662F205BAEC}" dt="2023-03-30T13:03:05.691" v="1115" actId="20577"/>
          <ac:spMkLst>
            <pc:docMk/>
            <pc:sldMk cId="4143874089" sldId="371"/>
            <ac:spMk id="4" creationId="{F60A7B42-0F44-3CDB-086A-4C7207EF5DD5}"/>
          </ac:spMkLst>
        </pc:spChg>
      </pc:sldChg>
      <pc:sldChg chg="addSp modSp add replId">
        <pc:chgData name="Jaka Hedžet" userId="S::jaka.hedzet@student.um.si::7e5128a8-54a6-457b-8a29-de78e78661a6" providerId="AD" clId="Web-{DCC82931-7FA2-A1EB-1E74-1662F205BAEC}" dt="2023-03-30T13:02:20.204" v="1103" actId="20577"/>
        <pc:sldMkLst>
          <pc:docMk/>
          <pc:sldMk cId="3124252226" sldId="372"/>
        </pc:sldMkLst>
        <pc:spChg chg="add mod">
          <ac:chgData name="Jaka Hedžet" userId="S::jaka.hedzet@student.um.si::7e5128a8-54a6-457b-8a29-de78e78661a6" providerId="AD" clId="Web-{DCC82931-7FA2-A1EB-1E74-1662F205BAEC}" dt="2023-03-30T13:02:20.204" v="1103" actId="20577"/>
          <ac:spMkLst>
            <pc:docMk/>
            <pc:sldMk cId="3124252226" sldId="372"/>
            <ac:spMk id="4" creationId="{0B7C02A4-EBD9-8568-E2D6-491F3BA84E3B}"/>
          </ac:spMkLst>
        </pc:spChg>
      </pc:sldChg>
      <pc:sldChg chg="addSp modSp add replId">
        <pc:chgData name="Jaka Hedžet" userId="S::jaka.hedzet@student.um.si::7e5128a8-54a6-457b-8a29-de78e78661a6" providerId="AD" clId="Web-{DCC82931-7FA2-A1EB-1E74-1662F205BAEC}" dt="2023-03-30T13:02:15.782" v="1101" actId="20577"/>
        <pc:sldMkLst>
          <pc:docMk/>
          <pc:sldMk cId="3436233402" sldId="373"/>
        </pc:sldMkLst>
        <pc:spChg chg="add mod">
          <ac:chgData name="Jaka Hedžet" userId="S::jaka.hedzet@student.um.si::7e5128a8-54a6-457b-8a29-de78e78661a6" providerId="AD" clId="Web-{DCC82931-7FA2-A1EB-1E74-1662F205BAEC}" dt="2023-03-30T13:02:15.782" v="1101" actId="20577"/>
          <ac:spMkLst>
            <pc:docMk/>
            <pc:sldMk cId="3436233402" sldId="373"/>
            <ac:spMk id="6" creationId="{4ACF04B1-1D75-F877-0537-D60A18E4A044}"/>
          </ac:spMkLst>
        </pc:spChg>
      </pc:sldChg>
      <pc:sldChg chg="modSp add replId">
        <pc:chgData name="Jaka Hedžet" userId="S::jaka.hedzet@student.um.si::7e5128a8-54a6-457b-8a29-de78e78661a6" providerId="AD" clId="Web-{DCC82931-7FA2-A1EB-1E74-1662F205BAEC}" dt="2023-03-31T07:20:56.540" v="1402" actId="20577"/>
        <pc:sldMkLst>
          <pc:docMk/>
          <pc:sldMk cId="1221343394" sldId="374"/>
        </pc:sldMkLst>
        <pc:spChg chg="mod">
          <ac:chgData name="Jaka Hedžet" userId="S::jaka.hedzet@student.um.si::7e5128a8-54a6-457b-8a29-de78e78661a6" providerId="AD" clId="Web-{DCC82931-7FA2-A1EB-1E74-1662F205BAEC}" dt="2023-03-31T07:20:56.540" v="1402" actId="20577"/>
          <ac:spMkLst>
            <pc:docMk/>
            <pc:sldMk cId="1221343394" sldId="374"/>
            <ac:spMk id="3" creationId="{7FE642A2-1AB1-E3C6-C586-5B57FBA7CF1B}"/>
          </ac:spMkLst>
        </pc:spChg>
      </pc:sldChg>
      <pc:sldChg chg="addSp modSp add replId">
        <pc:chgData name="Jaka Hedžet" userId="S::jaka.hedzet@student.um.si::7e5128a8-54a6-457b-8a29-de78e78661a6" providerId="AD" clId="Web-{DCC82931-7FA2-A1EB-1E74-1662F205BAEC}" dt="2023-03-30T13:01:41.890" v="1098" actId="20577"/>
        <pc:sldMkLst>
          <pc:docMk/>
          <pc:sldMk cId="2068928653" sldId="375"/>
        </pc:sldMkLst>
        <pc:spChg chg="add mod">
          <ac:chgData name="Jaka Hedžet" userId="S::jaka.hedzet@student.um.si::7e5128a8-54a6-457b-8a29-de78e78661a6" providerId="AD" clId="Web-{DCC82931-7FA2-A1EB-1E74-1662F205BAEC}" dt="2023-03-30T13:01:41.890" v="1098" actId="20577"/>
          <ac:spMkLst>
            <pc:docMk/>
            <pc:sldMk cId="2068928653" sldId="375"/>
            <ac:spMk id="4" creationId="{1543F15C-DC2E-E6E1-2F6C-92DA8847221D}"/>
          </ac:spMkLst>
        </pc:spChg>
      </pc:sldChg>
      <pc:sldChg chg="addSp modSp add replId">
        <pc:chgData name="Jaka Hedžet" userId="S::jaka.hedzet@student.um.si::7e5128a8-54a6-457b-8a29-de78e78661a6" providerId="AD" clId="Web-{DCC82931-7FA2-A1EB-1E74-1662F205BAEC}" dt="2023-03-30T13:01:35.968" v="1091" actId="20577"/>
        <pc:sldMkLst>
          <pc:docMk/>
          <pc:sldMk cId="3675210842" sldId="376"/>
        </pc:sldMkLst>
        <pc:spChg chg="add mod">
          <ac:chgData name="Jaka Hedžet" userId="S::jaka.hedzet@student.um.si::7e5128a8-54a6-457b-8a29-de78e78661a6" providerId="AD" clId="Web-{DCC82931-7FA2-A1EB-1E74-1662F205BAEC}" dt="2023-03-30T13:01:35.968" v="1091" actId="20577"/>
          <ac:spMkLst>
            <pc:docMk/>
            <pc:sldMk cId="3675210842" sldId="376"/>
            <ac:spMk id="4" creationId="{3D5F161A-08D5-F26D-CA9E-649F8179A2C9}"/>
          </ac:spMkLst>
        </pc:spChg>
      </pc:sldChg>
      <pc:sldChg chg="addSp modSp add replId">
        <pc:chgData name="Jaka Hedžet" userId="S::jaka.hedzet@student.um.si::7e5128a8-54a6-457b-8a29-de78e78661a6" providerId="AD" clId="Web-{DCC82931-7FA2-A1EB-1E74-1662F205BAEC}" dt="2023-03-30T13:01:09.404" v="1085" actId="20577"/>
        <pc:sldMkLst>
          <pc:docMk/>
          <pc:sldMk cId="31735168" sldId="377"/>
        </pc:sldMkLst>
        <pc:spChg chg="add mod">
          <ac:chgData name="Jaka Hedžet" userId="S::jaka.hedzet@student.um.si::7e5128a8-54a6-457b-8a29-de78e78661a6" providerId="AD" clId="Web-{DCC82931-7FA2-A1EB-1E74-1662F205BAEC}" dt="2023-03-30T13:01:09.404" v="1085" actId="20577"/>
          <ac:spMkLst>
            <pc:docMk/>
            <pc:sldMk cId="31735168" sldId="377"/>
            <ac:spMk id="4" creationId="{9C84FC7C-73B3-518D-EEFA-B211D34D26A1}"/>
          </ac:spMkLst>
        </pc:spChg>
      </pc:sldChg>
      <pc:sldChg chg="addSp modSp add replId">
        <pc:chgData name="Jaka Hedžet" userId="S::jaka.hedzet@student.um.si::7e5128a8-54a6-457b-8a29-de78e78661a6" providerId="AD" clId="Web-{DCC82931-7FA2-A1EB-1E74-1662F205BAEC}" dt="2023-03-30T13:01:00.091" v="1082" actId="20577"/>
        <pc:sldMkLst>
          <pc:docMk/>
          <pc:sldMk cId="4084828591" sldId="378"/>
        </pc:sldMkLst>
        <pc:spChg chg="add mod">
          <ac:chgData name="Jaka Hedžet" userId="S::jaka.hedzet@student.um.si::7e5128a8-54a6-457b-8a29-de78e78661a6" providerId="AD" clId="Web-{DCC82931-7FA2-A1EB-1E74-1662F205BAEC}" dt="2023-03-30T13:01:00.091" v="1082" actId="20577"/>
          <ac:spMkLst>
            <pc:docMk/>
            <pc:sldMk cId="4084828591" sldId="378"/>
            <ac:spMk id="4" creationId="{0185C4E3-77E5-0FC6-AB25-310033F57641}"/>
          </ac:spMkLst>
        </pc:spChg>
      </pc:sldChg>
      <pc:sldChg chg="addSp modSp add replId">
        <pc:chgData name="Jaka Hedžet" userId="S::jaka.hedzet@student.um.si::7e5128a8-54a6-457b-8a29-de78e78661a6" providerId="AD" clId="Web-{DCC82931-7FA2-A1EB-1E74-1662F205BAEC}" dt="2023-03-30T13:00:52.403" v="1079" actId="1076"/>
        <pc:sldMkLst>
          <pc:docMk/>
          <pc:sldMk cId="3917263624" sldId="379"/>
        </pc:sldMkLst>
        <pc:spChg chg="add mod">
          <ac:chgData name="Jaka Hedžet" userId="S::jaka.hedzet@student.um.si::7e5128a8-54a6-457b-8a29-de78e78661a6" providerId="AD" clId="Web-{DCC82931-7FA2-A1EB-1E74-1662F205BAEC}" dt="2023-03-30T13:00:46.903" v="1076" actId="20577"/>
          <ac:spMkLst>
            <pc:docMk/>
            <pc:sldMk cId="3917263624" sldId="379"/>
            <ac:spMk id="4" creationId="{5F040344-5329-0D93-3F81-C9C21711806A}"/>
          </ac:spMkLst>
        </pc:spChg>
        <pc:picChg chg="add mod">
          <ac:chgData name="Jaka Hedžet" userId="S::jaka.hedzet@student.um.si::7e5128a8-54a6-457b-8a29-de78e78661a6" providerId="AD" clId="Web-{DCC82931-7FA2-A1EB-1E74-1662F205BAEC}" dt="2023-03-30T13:00:52.403" v="1079" actId="1076"/>
          <ac:picMkLst>
            <pc:docMk/>
            <pc:sldMk cId="3917263624" sldId="379"/>
            <ac:picMk id="5" creationId="{E6521A75-CD9E-F4C1-23FC-EFFE3CDD86B0}"/>
          </ac:picMkLst>
        </pc:picChg>
      </pc:sldChg>
    </pc:docChg>
  </pc:docChgLst>
  <pc:docChgLst>
    <pc:chgData name="Jaka Hedžet" userId="S::jaka.hedzet@student.um.si::7e5128a8-54a6-457b-8a29-de78e78661a6" providerId="AD" clId="Web-{88AB4B6B-915A-9117-392F-94671F82A33D}"/>
    <pc:docChg chg="addSld delSld modSld sldOrd addMainMaster delMainMaster">
      <pc:chgData name="Jaka Hedžet" userId="S::jaka.hedzet@student.um.si::7e5128a8-54a6-457b-8a29-de78e78661a6" providerId="AD" clId="Web-{88AB4B6B-915A-9117-392F-94671F82A33D}" dt="2023-03-10T11:41:26.095" v="2185"/>
      <pc:docMkLst>
        <pc:docMk/>
      </pc:docMkLst>
      <pc:sldChg chg="modSp mod modClrScheme chgLayout">
        <pc:chgData name="Jaka Hedžet" userId="S::jaka.hedzet@student.um.si::7e5128a8-54a6-457b-8a29-de78e78661a6" providerId="AD" clId="Web-{88AB4B6B-915A-9117-392F-94671F82A33D}" dt="2023-03-06T09:31:07.361" v="9" actId="20577"/>
        <pc:sldMkLst>
          <pc:docMk/>
          <pc:sldMk cId="2918452258" sldId="256"/>
        </pc:sldMkLst>
        <pc:spChg chg="mod ord">
          <ac:chgData name="Jaka Hedžet" userId="S::jaka.hedzet@student.um.si::7e5128a8-54a6-457b-8a29-de78e78661a6" providerId="AD" clId="Web-{88AB4B6B-915A-9117-392F-94671F82A33D}" dt="2023-03-06T09:31:07.361" v="9" actId="20577"/>
          <ac:spMkLst>
            <pc:docMk/>
            <pc:sldMk cId="2918452258" sldId="256"/>
            <ac:spMk id="2" creationId="{00000000-0000-0000-0000-000000000000}"/>
          </ac:spMkLst>
        </pc:spChg>
        <pc:spChg chg="mod ord">
          <ac:chgData name="Jaka Hedžet" userId="S::jaka.hedzet@student.um.si::7e5128a8-54a6-457b-8a29-de78e78661a6" providerId="AD" clId="Web-{88AB4B6B-915A-9117-392F-94671F82A33D}" dt="2023-03-06T09:30:55.283" v="1"/>
          <ac:spMkLst>
            <pc:docMk/>
            <pc:sldMk cId="2918452258" sldId="256"/>
            <ac:spMk id="3" creationId="{00000000-0000-0000-0000-000000000000}"/>
          </ac:spMkLst>
        </pc:spChg>
      </pc:sldChg>
      <pc:sldChg chg="new del">
        <pc:chgData name="Jaka Hedžet" userId="S::jaka.hedzet@student.um.si::7e5128a8-54a6-457b-8a29-de78e78661a6" providerId="AD" clId="Web-{88AB4B6B-915A-9117-392F-94671F82A33D}" dt="2023-03-06T09:31:40.191" v="14"/>
        <pc:sldMkLst>
          <pc:docMk/>
          <pc:sldMk cId="1878276094" sldId="257"/>
        </pc:sldMkLst>
      </pc:sldChg>
      <pc:sldChg chg="new del">
        <pc:chgData name="Jaka Hedžet" userId="S::jaka.hedzet@student.um.si::7e5128a8-54a6-457b-8a29-de78e78661a6" providerId="AD" clId="Web-{88AB4B6B-915A-9117-392F-94671F82A33D}" dt="2023-03-06T09:31:38.472" v="13"/>
        <pc:sldMkLst>
          <pc:docMk/>
          <pc:sldMk cId="591783362" sldId="258"/>
        </pc:sldMkLst>
      </pc:sldChg>
      <pc:sldChg chg="modSp new del">
        <pc:chgData name="Jaka Hedžet" userId="S::jaka.hedzet@student.um.si::7e5128a8-54a6-457b-8a29-de78e78661a6" providerId="AD" clId="Web-{88AB4B6B-915A-9117-392F-94671F82A33D}" dt="2023-03-06T09:32:53.428" v="64"/>
        <pc:sldMkLst>
          <pc:docMk/>
          <pc:sldMk cId="2907790234" sldId="259"/>
        </pc:sldMkLst>
        <pc:spChg chg="mod">
          <ac:chgData name="Jaka Hedžet" userId="S::jaka.hedzet@student.um.si::7e5128a8-54a6-457b-8a29-de78e78661a6" providerId="AD" clId="Web-{88AB4B6B-915A-9117-392F-94671F82A33D}" dt="2023-03-06T09:32:22.645" v="40" actId="14100"/>
          <ac:spMkLst>
            <pc:docMk/>
            <pc:sldMk cId="2907790234" sldId="259"/>
            <ac:spMk id="2" creationId="{5E8DC340-A4B0-4C56-C704-C0E298E00D44}"/>
          </ac:spMkLst>
        </pc:spChg>
      </pc:sldChg>
      <pc:sldChg chg="new del">
        <pc:chgData name="Jaka Hedžet" userId="S::jaka.hedzet@student.um.si::7e5128a8-54a6-457b-8a29-de78e78661a6" providerId="AD" clId="Web-{88AB4B6B-915A-9117-392F-94671F82A33D}" dt="2023-03-06T09:32:28.724" v="41"/>
        <pc:sldMkLst>
          <pc:docMk/>
          <pc:sldMk cId="733049794" sldId="260"/>
        </pc:sldMkLst>
      </pc:sldChg>
      <pc:sldChg chg="addSp new">
        <pc:chgData name="Jaka Hedžet" userId="S::jaka.hedzet@student.um.si::7e5128a8-54a6-457b-8a29-de78e78661a6" providerId="AD" clId="Web-{88AB4B6B-915A-9117-392F-94671F82A33D}" dt="2023-03-06T09:32:50.615" v="63"/>
        <pc:sldMkLst>
          <pc:docMk/>
          <pc:sldMk cId="3953146449" sldId="260"/>
        </pc:sldMkLst>
        <pc:spChg chg="add">
          <ac:chgData name="Jaka Hedžet" userId="S::jaka.hedzet@student.um.si::7e5128a8-54a6-457b-8a29-de78e78661a6" providerId="AD" clId="Web-{88AB4B6B-915A-9117-392F-94671F82A33D}" dt="2023-03-06T09:32:50.615" v="63"/>
          <ac:spMkLst>
            <pc:docMk/>
            <pc:sldMk cId="3953146449" sldId="260"/>
            <ac:spMk id="3" creationId="{2E466903-2C02-6DFB-AE4A-06651C5A6C32}"/>
          </ac:spMkLst>
        </pc:spChg>
      </pc:sldChg>
      <pc:sldChg chg="new del">
        <pc:chgData name="Jaka Hedžet" userId="S::jaka.hedzet@student.um.si::7e5128a8-54a6-457b-8a29-de78e78661a6" providerId="AD" clId="Web-{88AB4B6B-915A-9117-392F-94671F82A33D}" dt="2023-03-06T09:32:29.239" v="42"/>
        <pc:sldMkLst>
          <pc:docMk/>
          <pc:sldMk cId="994022921" sldId="261"/>
        </pc:sldMkLst>
      </pc:sldChg>
      <pc:sldChg chg="addSp modSp new">
        <pc:chgData name="Jaka Hedžet" userId="S::jaka.hedzet@student.um.si::7e5128a8-54a6-457b-8a29-de78e78661a6" providerId="AD" clId="Web-{88AB4B6B-915A-9117-392F-94671F82A33D}" dt="2023-03-06T09:33:02.866" v="69" actId="20577"/>
        <pc:sldMkLst>
          <pc:docMk/>
          <pc:sldMk cId="4222634995" sldId="261"/>
        </pc:sldMkLst>
        <pc:spChg chg="add mod">
          <ac:chgData name="Jaka Hedžet" userId="S::jaka.hedzet@student.um.si::7e5128a8-54a6-457b-8a29-de78e78661a6" providerId="AD" clId="Web-{88AB4B6B-915A-9117-392F-94671F82A33D}" dt="2023-03-06T09:33:02.866" v="69" actId="20577"/>
          <ac:spMkLst>
            <pc:docMk/>
            <pc:sldMk cId="4222634995" sldId="261"/>
            <ac:spMk id="3" creationId="{FB54CB53-60FA-EDE7-3D7C-7A22C2B32C73}"/>
          </ac:spMkLst>
        </pc:spChg>
      </pc:sldChg>
      <pc:sldChg chg="addSp modSp new">
        <pc:chgData name="Jaka Hedžet" userId="S::jaka.hedzet@student.um.si::7e5128a8-54a6-457b-8a29-de78e78661a6" providerId="AD" clId="Web-{88AB4B6B-915A-9117-392F-94671F82A33D}" dt="2023-03-07T12:15:54.495" v="1812" actId="20577"/>
        <pc:sldMkLst>
          <pc:docMk/>
          <pc:sldMk cId="1333307581" sldId="262"/>
        </pc:sldMkLst>
        <pc:spChg chg="add mod">
          <ac:chgData name="Jaka Hedžet" userId="S::jaka.hedzet@student.um.si::7e5128a8-54a6-457b-8a29-de78e78661a6" providerId="AD" clId="Web-{88AB4B6B-915A-9117-392F-94671F82A33D}" dt="2023-03-07T12:15:54.495" v="1812" actId="20577"/>
          <ac:spMkLst>
            <pc:docMk/>
            <pc:sldMk cId="1333307581" sldId="262"/>
            <ac:spMk id="3" creationId="{600F0AD9-A264-691B-7EC7-E016269682D4}"/>
          </ac:spMkLst>
        </pc:spChg>
      </pc:sldChg>
      <pc:sldChg chg="new del">
        <pc:chgData name="Jaka Hedžet" userId="S::jaka.hedzet@student.um.si::7e5128a8-54a6-457b-8a29-de78e78661a6" providerId="AD" clId="Web-{88AB4B6B-915A-9117-392F-94671F82A33D}" dt="2023-03-06T09:32:29.708" v="43"/>
        <pc:sldMkLst>
          <pc:docMk/>
          <pc:sldMk cId="3777794542" sldId="262"/>
        </pc:sldMkLst>
      </pc:sldChg>
      <pc:sldChg chg="addSp modSp new">
        <pc:chgData name="Jaka Hedžet" userId="S::jaka.hedzet@student.um.si::7e5128a8-54a6-457b-8a29-de78e78661a6" providerId="AD" clId="Web-{88AB4B6B-915A-9117-392F-94671F82A33D}" dt="2023-03-06T09:38:46.534" v="179" actId="20577"/>
        <pc:sldMkLst>
          <pc:docMk/>
          <pc:sldMk cId="2902677162" sldId="263"/>
        </pc:sldMkLst>
        <pc:spChg chg="add mod">
          <ac:chgData name="Jaka Hedžet" userId="S::jaka.hedzet@student.um.si::7e5128a8-54a6-457b-8a29-de78e78661a6" providerId="AD" clId="Web-{88AB4B6B-915A-9117-392F-94671F82A33D}" dt="2023-03-06T09:38:46.534" v="179" actId="20577"/>
          <ac:spMkLst>
            <pc:docMk/>
            <pc:sldMk cId="2902677162" sldId="263"/>
            <ac:spMk id="3" creationId="{7A1CA393-DAD8-6268-66A2-858B211827A6}"/>
          </ac:spMkLst>
        </pc:spChg>
      </pc:sldChg>
      <pc:sldChg chg="new del">
        <pc:chgData name="Jaka Hedžet" userId="S::jaka.hedzet@student.um.si::7e5128a8-54a6-457b-8a29-de78e78661a6" providerId="AD" clId="Web-{88AB4B6B-915A-9117-392F-94671F82A33D}" dt="2023-03-06T09:32:32.286" v="44"/>
        <pc:sldMkLst>
          <pc:docMk/>
          <pc:sldMk cId="2932510094" sldId="263"/>
        </pc:sldMkLst>
      </pc:sldChg>
      <pc:sldChg chg="new del">
        <pc:chgData name="Jaka Hedžet" userId="S::jaka.hedzet@student.um.si::7e5128a8-54a6-457b-8a29-de78e78661a6" providerId="AD" clId="Web-{88AB4B6B-915A-9117-392F-94671F82A33D}" dt="2023-03-06T09:32:32.286" v="45"/>
        <pc:sldMkLst>
          <pc:docMk/>
          <pc:sldMk cId="2710117692" sldId="264"/>
        </pc:sldMkLst>
      </pc:sldChg>
      <pc:sldChg chg="modSp new">
        <pc:chgData name="Jaka Hedžet" userId="S::jaka.hedzet@student.um.si::7e5128a8-54a6-457b-8a29-de78e78661a6" providerId="AD" clId="Web-{88AB4B6B-915A-9117-392F-94671F82A33D}" dt="2023-03-06T09:33:19.069" v="76" actId="20577"/>
        <pc:sldMkLst>
          <pc:docMk/>
          <pc:sldMk cId="3457900895" sldId="264"/>
        </pc:sldMkLst>
        <pc:spChg chg="mod">
          <ac:chgData name="Jaka Hedžet" userId="S::jaka.hedzet@student.um.si::7e5128a8-54a6-457b-8a29-de78e78661a6" providerId="AD" clId="Web-{88AB4B6B-915A-9117-392F-94671F82A33D}" dt="2023-03-06T09:33:19.069" v="76" actId="20577"/>
          <ac:spMkLst>
            <pc:docMk/>
            <pc:sldMk cId="3457900895" sldId="264"/>
            <ac:spMk id="2" creationId="{F304C0AE-9517-AFE5-5052-C402DEA165CE}"/>
          </ac:spMkLst>
        </pc:spChg>
      </pc:sldChg>
      <pc:sldChg chg="addSp modSp new">
        <pc:chgData name="Jaka Hedžet" userId="S::jaka.hedzet@student.um.si::7e5128a8-54a6-457b-8a29-de78e78661a6" providerId="AD" clId="Web-{88AB4B6B-915A-9117-392F-94671F82A33D}" dt="2023-03-06T09:49:30.042" v="266" actId="20577"/>
        <pc:sldMkLst>
          <pc:docMk/>
          <pc:sldMk cId="3252175211" sldId="265"/>
        </pc:sldMkLst>
        <pc:spChg chg="add mod">
          <ac:chgData name="Jaka Hedžet" userId="S::jaka.hedzet@student.um.si::7e5128a8-54a6-457b-8a29-de78e78661a6" providerId="AD" clId="Web-{88AB4B6B-915A-9117-392F-94671F82A33D}" dt="2023-03-06T09:49:30.042" v="266" actId="20577"/>
          <ac:spMkLst>
            <pc:docMk/>
            <pc:sldMk cId="3252175211" sldId="265"/>
            <ac:spMk id="3" creationId="{C10203E6-CC3D-BB33-17EA-0547AAF86BF2}"/>
          </ac:spMkLst>
        </pc:spChg>
      </pc:sldChg>
      <pc:sldChg chg="new del">
        <pc:chgData name="Jaka Hedžet" userId="S::jaka.hedzet@student.um.si::7e5128a8-54a6-457b-8a29-de78e78661a6" providerId="AD" clId="Web-{88AB4B6B-915A-9117-392F-94671F82A33D}" dt="2023-03-06T09:32:32.302" v="46"/>
        <pc:sldMkLst>
          <pc:docMk/>
          <pc:sldMk cId="4291281404" sldId="265"/>
        </pc:sldMkLst>
      </pc:sldChg>
      <pc:sldChg chg="new del">
        <pc:chgData name="Jaka Hedžet" userId="S::jaka.hedzet@student.um.si::7e5128a8-54a6-457b-8a29-de78e78661a6" providerId="AD" clId="Web-{88AB4B6B-915A-9117-392F-94671F82A33D}" dt="2023-03-06T09:32:32.318" v="47"/>
        <pc:sldMkLst>
          <pc:docMk/>
          <pc:sldMk cId="1808384864" sldId="266"/>
        </pc:sldMkLst>
      </pc:sldChg>
      <pc:sldChg chg="addSp delSp modSp new">
        <pc:chgData name="Jaka Hedžet" userId="S::jaka.hedzet@student.um.si::7e5128a8-54a6-457b-8a29-de78e78661a6" providerId="AD" clId="Web-{88AB4B6B-915A-9117-392F-94671F82A33D}" dt="2023-03-06T10:42:24.371" v="430" actId="20577"/>
        <pc:sldMkLst>
          <pc:docMk/>
          <pc:sldMk cId="2093380334" sldId="266"/>
        </pc:sldMkLst>
        <pc:spChg chg="add del mod">
          <ac:chgData name="Jaka Hedžet" userId="S::jaka.hedzet@student.um.si::7e5128a8-54a6-457b-8a29-de78e78661a6" providerId="AD" clId="Web-{88AB4B6B-915A-9117-392F-94671F82A33D}" dt="2023-03-06T09:49:34.604" v="271"/>
          <ac:spMkLst>
            <pc:docMk/>
            <pc:sldMk cId="2093380334" sldId="266"/>
            <ac:spMk id="2" creationId="{49DB5785-596A-E5A8-FE24-DF9BD764A755}"/>
          </ac:spMkLst>
        </pc:spChg>
        <pc:spChg chg="add mod">
          <ac:chgData name="Jaka Hedžet" userId="S::jaka.hedzet@student.um.si::7e5128a8-54a6-457b-8a29-de78e78661a6" providerId="AD" clId="Web-{88AB4B6B-915A-9117-392F-94671F82A33D}" dt="2023-03-06T10:42:24.371" v="430" actId="20577"/>
          <ac:spMkLst>
            <pc:docMk/>
            <pc:sldMk cId="2093380334" sldId="266"/>
            <ac:spMk id="4" creationId="{702E0A7E-DA6B-C0B4-A557-49D6F073DF8E}"/>
          </ac:spMkLst>
        </pc:spChg>
        <pc:picChg chg="add del mod">
          <ac:chgData name="Jaka Hedžet" userId="S::jaka.hedzet@student.um.si::7e5128a8-54a6-457b-8a29-de78e78661a6" providerId="AD" clId="Web-{88AB4B6B-915A-9117-392F-94671F82A33D}" dt="2023-03-06T09:50:42.497" v="305"/>
          <ac:picMkLst>
            <pc:docMk/>
            <pc:sldMk cId="2093380334" sldId="266"/>
            <ac:picMk id="5" creationId="{6941A25B-4914-3094-DC9D-D49AD5DACD80}"/>
          </ac:picMkLst>
        </pc:picChg>
      </pc:sldChg>
      <pc:sldChg chg="new del">
        <pc:chgData name="Jaka Hedžet" userId="S::jaka.hedzet@student.um.si::7e5128a8-54a6-457b-8a29-de78e78661a6" providerId="AD" clId="Web-{88AB4B6B-915A-9117-392F-94671F82A33D}" dt="2023-03-06T09:32:32.333" v="48"/>
        <pc:sldMkLst>
          <pc:docMk/>
          <pc:sldMk cId="1722374188" sldId="267"/>
        </pc:sldMkLst>
      </pc:sldChg>
      <pc:sldChg chg="addSp delSp modSp new">
        <pc:chgData name="Jaka Hedžet" userId="S::jaka.hedzet@student.um.si::7e5128a8-54a6-457b-8a29-de78e78661a6" providerId="AD" clId="Web-{88AB4B6B-915A-9117-392F-94671F82A33D}" dt="2023-03-06T09:54:02.927" v="370" actId="14100"/>
        <pc:sldMkLst>
          <pc:docMk/>
          <pc:sldMk cId="1969810435" sldId="267"/>
        </pc:sldMkLst>
        <pc:spChg chg="add mod">
          <ac:chgData name="Jaka Hedžet" userId="S::jaka.hedzet@student.um.si::7e5128a8-54a6-457b-8a29-de78e78661a6" providerId="AD" clId="Web-{88AB4B6B-915A-9117-392F-94671F82A33D}" dt="2023-03-06T09:51:02.045" v="325" actId="20577"/>
          <ac:spMkLst>
            <pc:docMk/>
            <pc:sldMk cId="1969810435" sldId="267"/>
            <ac:spMk id="4" creationId="{3DC08B6F-35AB-5002-F5E5-D4E197099404}"/>
          </ac:spMkLst>
        </pc:spChg>
        <pc:spChg chg="add mod">
          <ac:chgData name="Jaka Hedžet" userId="S::jaka.hedzet@student.um.si::7e5128a8-54a6-457b-8a29-de78e78661a6" providerId="AD" clId="Web-{88AB4B6B-915A-9117-392F-94671F82A33D}" dt="2023-03-06T09:53:40.394" v="365"/>
          <ac:spMkLst>
            <pc:docMk/>
            <pc:sldMk cId="1969810435" sldId="267"/>
            <ac:spMk id="7" creationId="{3D6BC583-659A-C224-D5CC-6AA219D2CE85}"/>
          </ac:spMkLst>
        </pc:spChg>
        <pc:spChg chg="add mod">
          <ac:chgData name="Jaka Hedžet" userId="S::jaka.hedzet@student.um.si::7e5128a8-54a6-457b-8a29-de78e78661a6" providerId="AD" clId="Web-{88AB4B6B-915A-9117-392F-94671F82A33D}" dt="2023-03-06T09:54:02.927" v="370" actId="14100"/>
          <ac:spMkLst>
            <pc:docMk/>
            <pc:sldMk cId="1969810435" sldId="267"/>
            <ac:spMk id="9" creationId="{CFF20B0A-D7FE-FCBF-CE77-7D920CDBF233}"/>
          </ac:spMkLst>
        </pc:spChg>
        <pc:picChg chg="add del mod modCrop">
          <ac:chgData name="Jaka Hedžet" userId="S::jaka.hedzet@student.um.si::7e5128a8-54a6-457b-8a29-de78e78661a6" providerId="AD" clId="Web-{88AB4B6B-915A-9117-392F-94671F82A33D}" dt="2023-03-06T09:52:45.064" v="349"/>
          <ac:picMkLst>
            <pc:docMk/>
            <pc:sldMk cId="1969810435" sldId="267"/>
            <ac:picMk id="2" creationId="{DCE71437-CC30-6A6F-39EA-72BB93270186}"/>
          </ac:picMkLst>
        </pc:picChg>
        <pc:picChg chg="add mod modCrop">
          <ac:chgData name="Jaka Hedžet" userId="S::jaka.hedzet@student.um.si::7e5128a8-54a6-457b-8a29-de78e78661a6" providerId="AD" clId="Web-{88AB4B6B-915A-9117-392F-94671F82A33D}" dt="2023-03-06T09:52:23.204" v="347" actId="1076"/>
          <ac:picMkLst>
            <pc:docMk/>
            <pc:sldMk cId="1969810435" sldId="267"/>
            <ac:picMk id="5" creationId="{FD254459-8D36-7C09-0F55-2E56909A88EF}"/>
          </ac:picMkLst>
        </pc:picChg>
        <pc:picChg chg="add mod modCrop">
          <ac:chgData name="Jaka Hedžet" userId="S::jaka.hedzet@student.um.si::7e5128a8-54a6-457b-8a29-de78e78661a6" providerId="AD" clId="Web-{88AB4B6B-915A-9117-392F-94671F82A33D}" dt="2023-03-06T09:53:13.769" v="361" actId="1076"/>
          <ac:picMkLst>
            <pc:docMk/>
            <pc:sldMk cId="1969810435" sldId="267"/>
            <ac:picMk id="6" creationId="{C8668F6D-38BB-4C64-6E41-DAE5FBBE59D5}"/>
          </ac:picMkLst>
        </pc:picChg>
        <pc:picChg chg="add del mod">
          <ac:chgData name="Jaka Hedžet" userId="S::jaka.hedzet@student.um.si::7e5128a8-54a6-457b-8a29-de78e78661a6" providerId="AD" clId="Web-{88AB4B6B-915A-9117-392F-94671F82A33D}" dt="2023-03-06T09:53:47.832" v="367"/>
          <ac:picMkLst>
            <pc:docMk/>
            <pc:sldMk cId="1969810435" sldId="267"/>
            <ac:picMk id="8" creationId="{8669D76F-6FD7-577C-8026-54CEC6163426}"/>
          </ac:picMkLst>
        </pc:picChg>
      </pc:sldChg>
      <pc:sldChg chg="new del">
        <pc:chgData name="Jaka Hedžet" userId="S::jaka.hedzet@student.um.si::7e5128a8-54a6-457b-8a29-de78e78661a6" providerId="AD" clId="Web-{88AB4B6B-915A-9117-392F-94671F82A33D}" dt="2023-03-06T09:32:32.349" v="49"/>
        <pc:sldMkLst>
          <pc:docMk/>
          <pc:sldMk cId="125608147" sldId="268"/>
        </pc:sldMkLst>
      </pc:sldChg>
      <pc:sldChg chg="addSp modSp new">
        <pc:chgData name="Jaka Hedžet" userId="S::jaka.hedzet@student.um.si::7e5128a8-54a6-457b-8a29-de78e78661a6" providerId="AD" clId="Web-{88AB4B6B-915A-9117-392F-94671F82A33D}" dt="2023-03-06T09:56:30.947" v="394" actId="1076"/>
        <pc:sldMkLst>
          <pc:docMk/>
          <pc:sldMk cId="3096233432" sldId="268"/>
        </pc:sldMkLst>
        <pc:spChg chg="add mod">
          <ac:chgData name="Jaka Hedžet" userId="S::jaka.hedzet@student.um.si::7e5128a8-54a6-457b-8a29-de78e78661a6" providerId="AD" clId="Web-{88AB4B6B-915A-9117-392F-94671F82A33D}" dt="2023-03-06T09:55:21.992" v="375" actId="20577"/>
          <ac:spMkLst>
            <pc:docMk/>
            <pc:sldMk cId="3096233432" sldId="268"/>
            <ac:spMk id="3" creationId="{D832CC95-0A6A-88BC-0595-938942C55578}"/>
          </ac:spMkLst>
        </pc:spChg>
        <pc:spChg chg="add mod">
          <ac:chgData name="Jaka Hedžet" userId="S::jaka.hedzet@student.um.si::7e5128a8-54a6-457b-8a29-de78e78661a6" providerId="AD" clId="Web-{88AB4B6B-915A-9117-392F-94671F82A33D}" dt="2023-03-06T09:56:30.947" v="394" actId="1076"/>
          <ac:spMkLst>
            <pc:docMk/>
            <pc:sldMk cId="3096233432" sldId="268"/>
            <ac:spMk id="7" creationId="{EC2DFC23-54DB-0363-1400-ABD6E89BB60A}"/>
          </ac:spMkLst>
        </pc:spChg>
        <pc:picChg chg="add mod">
          <ac:chgData name="Jaka Hedžet" userId="S::jaka.hedzet@student.um.si::7e5128a8-54a6-457b-8a29-de78e78661a6" providerId="AD" clId="Web-{88AB4B6B-915A-9117-392F-94671F82A33D}" dt="2023-03-06T09:55:31.148" v="381" actId="14100"/>
          <ac:picMkLst>
            <pc:docMk/>
            <pc:sldMk cId="3096233432" sldId="268"/>
            <ac:picMk id="4" creationId="{98E15FFF-46F2-DEE8-AA73-18A48B7472E3}"/>
          </ac:picMkLst>
        </pc:picChg>
        <pc:picChg chg="add mod modCrop">
          <ac:chgData name="Jaka Hedžet" userId="S::jaka.hedzet@student.um.si::7e5128a8-54a6-457b-8a29-de78e78661a6" providerId="AD" clId="Web-{88AB4B6B-915A-9117-392F-94671F82A33D}" dt="2023-03-06T09:56:22.244" v="392" actId="1076"/>
          <ac:picMkLst>
            <pc:docMk/>
            <pc:sldMk cId="3096233432" sldId="268"/>
            <ac:picMk id="5" creationId="{F6216551-7582-6798-D6F6-D53D893A0CFC}"/>
          </ac:picMkLst>
        </pc:picChg>
      </pc:sldChg>
      <pc:sldChg chg="new del">
        <pc:chgData name="Jaka Hedžet" userId="S::jaka.hedzet@student.um.si::7e5128a8-54a6-457b-8a29-de78e78661a6" providerId="AD" clId="Web-{88AB4B6B-915A-9117-392F-94671F82A33D}" dt="2023-03-06T09:32:33.364" v="50"/>
        <pc:sldMkLst>
          <pc:docMk/>
          <pc:sldMk cId="1927753707" sldId="269"/>
        </pc:sldMkLst>
      </pc:sldChg>
      <pc:sldChg chg="addSp modSp new mod ord setBg">
        <pc:chgData name="Jaka Hedžet" userId="S::jaka.hedzet@student.um.si::7e5128a8-54a6-457b-8a29-de78e78661a6" providerId="AD" clId="Web-{88AB4B6B-915A-9117-392F-94671F82A33D}" dt="2023-03-06T10:48:42.881" v="520" actId="14100"/>
        <pc:sldMkLst>
          <pc:docMk/>
          <pc:sldMk cId="2097394683" sldId="269"/>
        </pc:sldMkLst>
        <pc:spChg chg="add mod ord">
          <ac:chgData name="Jaka Hedžet" userId="S::jaka.hedzet@student.um.si::7e5128a8-54a6-457b-8a29-de78e78661a6" providerId="AD" clId="Web-{88AB4B6B-915A-9117-392F-94671F82A33D}" dt="2023-03-06T10:48:42.881" v="520" actId="14100"/>
          <ac:spMkLst>
            <pc:docMk/>
            <pc:sldMk cId="2097394683" sldId="269"/>
            <ac:spMk id="3" creationId="{BEEA5B37-D23E-0BB5-9088-2BB4B99376C8}"/>
          </ac:spMkLst>
        </pc:spChg>
        <pc:spChg chg="add">
          <ac:chgData name="Jaka Hedžet" userId="S::jaka.hedzet@student.um.si::7e5128a8-54a6-457b-8a29-de78e78661a6" providerId="AD" clId="Web-{88AB4B6B-915A-9117-392F-94671F82A33D}" dt="2023-03-06T10:48:20.832" v="512"/>
          <ac:spMkLst>
            <pc:docMk/>
            <pc:sldMk cId="2097394683" sldId="269"/>
            <ac:spMk id="25" creationId="{E336C991-AA99-423E-8FE1-5BA9C97F2C77}"/>
          </ac:spMkLst>
        </pc:spChg>
        <pc:grpChg chg="add">
          <ac:chgData name="Jaka Hedžet" userId="S::jaka.hedzet@student.um.si::7e5128a8-54a6-457b-8a29-de78e78661a6" providerId="AD" clId="Web-{88AB4B6B-915A-9117-392F-94671F82A33D}" dt="2023-03-06T10:48:20.832" v="512"/>
          <ac:grpSpMkLst>
            <pc:docMk/>
            <pc:sldMk cId="2097394683" sldId="269"/>
            <ac:grpSpMk id="9" creationId="{A35723D1-BE23-4F7B-872D-35CA6D17FB79}"/>
          </ac:grpSpMkLst>
        </pc:grpChg>
        <pc:grpChg chg="add">
          <ac:chgData name="Jaka Hedžet" userId="S::jaka.hedzet@student.um.si::7e5128a8-54a6-457b-8a29-de78e78661a6" providerId="AD" clId="Web-{88AB4B6B-915A-9117-392F-94671F82A33D}" dt="2023-03-06T10:48:20.832" v="512"/>
          <ac:grpSpMkLst>
            <pc:docMk/>
            <pc:sldMk cId="2097394683" sldId="269"/>
            <ac:grpSpMk id="17" creationId="{71315106-A7B3-4730-9E6C-5A878C46681B}"/>
          </ac:grpSpMkLst>
        </pc:grpChg>
        <pc:picChg chg="add mod">
          <ac:chgData name="Jaka Hedžet" userId="S::jaka.hedzet@student.um.si::7e5128a8-54a6-457b-8a29-de78e78661a6" providerId="AD" clId="Web-{88AB4B6B-915A-9117-392F-94671F82A33D}" dt="2023-03-06T10:48:20.832" v="512"/>
          <ac:picMkLst>
            <pc:docMk/>
            <pc:sldMk cId="2097394683" sldId="269"/>
            <ac:picMk id="4" creationId="{861FCCF0-47F7-D373-E501-E07D3DC517A3}"/>
          </ac:picMkLst>
        </pc:picChg>
        <pc:cxnChg chg="add">
          <ac:chgData name="Jaka Hedžet" userId="S::jaka.hedzet@student.um.si::7e5128a8-54a6-457b-8a29-de78e78661a6" providerId="AD" clId="Web-{88AB4B6B-915A-9117-392F-94671F82A33D}" dt="2023-03-06T10:48:20.832" v="512"/>
          <ac:cxnSpMkLst>
            <pc:docMk/>
            <pc:sldMk cId="2097394683" sldId="269"/>
            <ac:cxnSpMk id="15" creationId="{CF2CD8F0-C030-420D-9AA6-5D9243779F82}"/>
          </ac:cxnSpMkLst>
        </pc:cxnChg>
        <pc:cxnChg chg="add">
          <ac:chgData name="Jaka Hedžet" userId="S::jaka.hedzet@student.um.si::7e5128a8-54a6-457b-8a29-de78e78661a6" providerId="AD" clId="Web-{88AB4B6B-915A-9117-392F-94671F82A33D}" dt="2023-03-06T10:48:20.832" v="512"/>
          <ac:cxnSpMkLst>
            <pc:docMk/>
            <pc:sldMk cId="2097394683" sldId="269"/>
            <ac:cxnSpMk id="27" creationId="{D2B860ED-0E27-4D8E-B5F4-C8C3F33C7234}"/>
          </ac:cxnSpMkLst>
        </pc:cxnChg>
      </pc:sldChg>
      <pc:sldChg chg="new del">
        <pc:chgData name="Jaka Hedžet" userId="S::jaka.hedzet@student.um.si::7e5128a8-54a6-457b-8a29-de78e78661a6" providerId="AD" clId="Web-{88AB4B6B-915A-9117-392F-94671F82A33D}" dt="2023-03-06T09:32:33.771" v="51"/>
        <pc:sldMkLst>
          <pc:docMk/>
          <pc:sldMk cId="1791104271" sldId="270"/>
        </pc:sldMkLst>
      </pc:sldChg>
      <pc:sldChg chg="addSp modSp new">
        <pc:chgData name="Jaka Hedžet" userId="S::jaka.hedzet@student.um.si::7e5128a8-54a6-457b-8a29-de78e78661a6" providerId="AD" clId="Web-{88AB4B6B-915A-9117-392F-94671F82A33D}" dt="2023-03-06T11:00:03.521" v="594" actId="20577"/>
        <pc:sldMkLst>
          <pc:docMk/>
          <pc:sldMk cId="1898392225" sldId="270"/>
        </pc:sldMkLst>
        <pc:spChg chg="add mod">
          <ac:chgData name="Jaka Hedžet" userId="S::jaka.hedzet@student.um.si::7e5128a8-54a6-457b-8a29-de78e78661a6" providerId="AD" clId="Web-{88AB4B6B-915A-9117-392F-94671F82A33D}" dt="2023-03-06T11:00:03.521" v="594" actId="20577"/>
          <ac:spMkLst>
            <pc:docMk/>
            <pc:sldMk cId="1898392225" sldId="270"/>
            <ac:spMk id="3" creationId="{34BB7FD5-2E98-70BC-01C7-20877223D56A}"/>
          </ac:spMkLst>
        </pc:spChg>
      </pc:sldChg>
      <pc:sldChg chg="new del">
        <pc:chgData name="Jaka Hedžet" userId="S::jaka.hedzet@student.um.si::7e5128a8-54a6-457b-8a29-de78e78661a6" providerId="AD" clId="Web-{88AB4B6B-915A-9117-392F-94671F82A33D}" dt="2023-03-06T09:32:33.974" v="52"/>
        <pc:sldMkLst>
          <pc:docMk/>
          <pc:sldMk cId="939561592" sldId="271"/>
        </pc:sldMkLst>
      </pc:sldChg>
      <pc:sldChg chg="addSp modSp new">
        <pc:chgData name="Jaka Hedžet" userId="S::jaka.hedzet@student.um.si::7e5128a8-54a6-457b-8a29-de78e78661a6" providerId="AD" clId="Web-{88AB4B6B-915A-9117-392F-94671F82A33D}" dt="2023-03-06T11:06:46.578" v="696" actId="20577"/>
        <pc:sldMkLst>
          <pc:docMk/>
          <pc:sldMk cId="1306715515" sldId="271"/>
        </pc:sldMkLst>
        <pc:spChg chg="add mod">
          <ac:chgData name="Jaka Hedžet" userId="S::jaka.hedzet@student.um.si::7e5128a8-54a6-457b-8a29-de78e78661a6" providerId="AD" clId="Web-{88AB4B6B-915A-9117-392F-94671F82A33D}" dt="2023-03-06T11:06:46.578" v="696" actId="20577"/>
          <ac:spMkLst>
            <pc:docMk/>
            <pc:sldMk cId="1306715515" sldId="271"/>
            <ac:spMk id="3" creationId="{D44A68FF-AEE5-BB6F-11E3-483B01FD21C6}"/>
          </ac:spMkLst>
        </pc:spChg>
      </pc:sldChg>
      <pc:sldChg chg="addSp modSp new mod ord setBg">
        <pc:chgData name="Jaka Hedžet" userId="S::jaka.hedzet@student.um.si::7e5128a8-54a6-457b-8a29-de78e78661a6" providerId="AD" clId="Web-{88AB4B6B-915A-9117-392F-94671F82A33D}" dt="2023-03-07T12:25:57.143" v="2066"/>
        <pc:sldMkLst>
          <pc:docMk/>
          <pc:sldMk cId="597076663" sldId="272"/>
        </pc:sldMkLst>
        <pc:spChg chg="add mod">
          <ac:chgData name="Jaka Hedžet" userId="S::jaka.hedzet@student.um.si::7e5128a8-54a6-457b-8a29-de78e78661a6" providerId="AD" clId="Web-{88AB4B6B-915A-9117-392F-94671F82A33D}" dt="2023-03-06T11:19:22.464" v="890"/>
          <ac:spMkLst>
            <pc:docMk/>
            <pc:sldMk cId="597076663" sldId="272"/>
            <ac:spMk id="3" creationId="{B9DBD4F1-281D-F063-4136-B20D4CA1B034}"/>
          </ac:spMkLst>
        </pc:spChg>
        <pc:spChg chg="add">
          <ac:chgData name="Jaka Hedžet" userId="S::jaka.hedzet@student.um.si::7e5128a8-54a6-457b-8a29-de78e78661a6" providerId="AD" clId="Web-{88AB4B6B-915A-9117-392F-94671F82A33D}" dt="2023-03-06T11:19:22.464" v="890"/>
          <ac:spMkLst>
            <pc:docMk/>
            <pc:sldMk cId="597076663" sldId="272"/>
            <ac:spMk id="18" creationId="{EF1FF529-A042-4EAF-86FE-5713AC4D6B4D}"/>
          </ac:spMkLst>
        </pc:spChg>
        <pc:spChg chg="add">
          <ac:chgData name="Jaka Hedžet" userId="S::jaka.hedzet@student.um.si::7e5128a8-54a6-457b-8a29-de78e78661a6" providerId="AD" clId="Web-{88AB4B6B-915A-9117-392F-94671F82A33D}" dt="2023-03-06T11:19:22.464" v="890"/>
          <ac:spMkLst>
            <pc:docMk/>
            <pc:sldMk cId="597076663" sldId="272"/>
            <ac:spMk id="28" creationId="{5406BCFE-B7F6-454F-A417-F4ED1B646689}"/>
          </ac:spMkLst>
        </pc:spChg>
        <pc:grpChg chg="add">
          <ac:chgData name="Jaka Hedžet" userId="S::jaka.hedzet@student.um.si::7e5128a8-54a6-457b-8a29-de78e78661a6" providerId="AD" clId="Web-{88AB4B6B-915A-9117-392F-94671F82A33D}" dt="2023-03-06T11:19:22.464" v="890"/>
          <ac:grpSpMkLst>
            <pc:docMk/>
            <pc:sldMk cId="597076663" sldId="272"/>
            <ac:grpSpMk id="10" creationId="{4B425CB8-2B3F-4255-BE53-7491C57E284E}"/>
          </ac:grpSpMkLst>
        </pc:grpChg>
        <pc:grpChg chg="add">
          <ac:chgData name="Jaka Hedžet" userId="S::jaka.hedzet@student.um.si::7e5128a8-54a6-457b-8a29-de78e78661a6" providerId="AD" clId="Web-{88AB4B6B-915A-9117-392F-94671F82A33D}" dt="2023-03-06T11:19:22.464" v="890"/>
          <ac:grpSpMkLst>
            <pc:docMk/>
            <pc:sldMk cId="597076663" sldId="272"/>
            <ac:grpSpMk id="20" creationId="{E6F8FFDF-272C-494E-A4EC-4000E79D0A5C}"/>
          </ac:grpSpMkLst>
        </pc:grpChg>
        <pc:picChg chg="add mod">
          <ac:chgData name="Jaka Hedžet" userId="S::jaka.hedzet@student.um.si::7e5128a8-54a6-457b-8a29-de78e78661a6" providerId="AD" clId="Web-{88AB4B6B-915A-9117-392F-94671F82A33D}" dt="2023-03-06T11:19:22.464" v="890"/>
          <ac:picMkLst>
            <pc:docMk/>
            <pc:sldMk cId="597076663" sldId="272"/>
            <ac:picMk id="4" creationId="{9F073B11-45BE-5F7E-B4C0-90321977BE6A}"/>
          </ac:picMkLst>
        </pc:picChg>
        <pc:picChg chg="add mod">
          <ac:chgData name="Jaka Hedžet" userId="S::jaka.hedzet@student.um.si::7e5128a8-54a6-457b-8a29-de78e78661a6" providerId="AD" clId="Web-{88AB4B6B-915A-9117-392F-94671F82A33D}" dt="2023-03-06T11:19:22.464" v="890"/>
          <ac:picMkLst>
            <pc:docMk/>
            <pc:sldMk cId="597076663" sldId="272"/>
            <ac:picMk id="5" creationId="{875F6AEA-7187-6DA5-8F88-EAA67D7FD808}"/>
          </ac:picMkLst>
        </pc:picChg>
        <pc:cxnChg chg="add">
          <ac:chgData name="Jaka Hedžet" userId="S::jaka.hedzet@student.um.si::7e5128a8-54a6-457b-8a29-de78e78661a6" providerId="AD" clId="Web-{88AB4B6B-915A-9117-392F-94671F82A33D}" dt="2023-03-06T11:19:22.464" v="890"/>
          <ac:cxnSpMkLst>
            <pc:docMk/>
            <pc:sldMk cId="597076663" sldId="272"/>
            <ac:cxnSpMk id="16" creationId="{F1C3B73B-B7CA-432A-925B-E82D73AC8BBA}"/>
          </ac:cxnSpMkLst>
        </pc:cxnChg>
        <pc:cxnChg chg="add">
          <ac:chgData name="Jaka Hedžet" userId="S::jaka.hedzet@student.um.si::7e5128a8-54a6-457b-8a29-de78e78661a6" providerId="AD" clId="Web-{88AB4B6B-915A-9117-392F-94671F82A33D}" dt="2023-03-06T11:19:22.464" v="890"/>
          <ac:cxnSpMkLst>
            <pc:docMk/>
            <pc:sldMk cId="597076663" sldId="272"/>
            <ac:cxnSpMk id="30" creationId="{824B523A-1954-40C0-8DD7-EC1D034A7B93}"/>
          </ac:cxnSpMkLst>
        </pc:cxnChg>
      </pc:sldChg>
      <pc:sldChg chg="new del">
        <pc:chgData name="Jaka Hedžet" userId="S::jaka.hedzet@student.um.si::7e5128a8-54a6-457b-8a29-de78e78661a6" providerId="AD" clId="Web-{88AB4B6B-915A-9117-392F-94671F82A33D}" dt="2023-03-06T09:32:34.286" v="53"/>
        <pc:sldMkLst>
          <pc:docMk/>
          <pc:sldMk cId="2940177187" sldId="272"/>
        </pc:sldMkLst>
      </pc:sldChg>
      <pc:sldChg chg="addSp new del">
        <pc:chgData name="Jaka Hedžet" userId="S::jaka.hedzet@student.um.si::7e5128a8-54a6-457b-8a29-de78e78661a6" providerId="AD" clId="Web-{88AB4B6B-915A-9117-392F-94671F82A33D}" dt="2023-03-07T12:20:13.403" v="1940"/>
        <pc:sldMkLst>
          <pc:docMk/>
          <pc:sldMk cId="146174881" sldId="273"/>
        </pc:sldMkLst>
        <pc:spChg chg="add">
          <ac:chgData name="Jaka Hedžet" userId="S::jaka.hedzet@student.um.si::7e5128a8-54a6-457b-8a29-de78e78661a6" providerId="AD" clId="Web-{88AB4B6B-915A-9117-392F-94671F82A33D}" dt="2023-03-06T11:19:35.090" v="891"/>
          <ac:spMkLst>
            <pc:docMk/>
            <pc:sldMk cId="146174881" sldId="273"/>
            <ac:spMk id="3" creationId="{9161EA67-57AA-C3D9-0DBD-8DED8B9F46D5}"/>
          </ac:spMkLst>
        </pc:spChg>
      </pc:sldChg>
      <pc:sldChg chg="new del">
        <pc:chgData name="Jaka Hedžet" userId="S::jaka.hedzet@student.um.si::7e5128a8-54a6-457b-8a29-de78e78661a6" providerId="AD" clId="Web-{88AB4B6B-915A-9117-392F-94671F82A33D}" dt="2023-03-06T09:32:34.458" v="54"/>
        <pc:sldMkLst>
          <pc:docMk/>
          <pc:sldMk cId="2587321483" sldId="273"/>
        </pc:sldMkLst>
      </pc:sldChg>
      <pc:sldChg chg="addSp modSp new del">
        <pc:chgData name="Jaka Hedžet" userId="S::jaka.hedzet@student.um.si::7e5128a8-54a6-457b-8a29-de78e78661a6" providerId="AD" clId="Web-{88AB4B6B-915A-9117-392F-94671F82A33D}" dt="2023-03-07T12:20:40.842" v="1944"/>
        <pc:sldMkLst>
          <pc:docMk/>
          <pc:sldMk cId="192538703" sldId="274"/>
        </pc:sldMkLst>
        <pc:spChg chg="add mod">
          <ac:chgData name="Jaka Hedžet" userId="S::jaka.hedzet@student.um.si::7e5128a8-54a6-457b-8a29-de78e78661a6" providerId="AD" clId="Web-{88AB4B6B-915A-9117-392F-94671F82A33D}" dt="2023-03-06T11:25:05.179" v="1007" actId="20577"/>
          <ac:spMkLst>
            <pc:docMk/>
            <pc:sldMk cId="192538703" sldId="274"/>
            <ac:spMk id="3" creationId="{E89FF5E7-D997-AB12-7FA3-D030F1E7BBBB}"/>
          </ac:spMkLst>
        </pc:spChg>
      </pc:sldChg>
      <pc:sldChg chg="new del">
        <pc:chgData name="Jaka Hedžet" userId="S::jaka.hedzet@student.um.si::7e5128a8-54a6-457b-8a29-de78e78661a6" providerId="AD" clId="Web-{88AB4B6B-915A-9117-392F-94671F82A33D}" dt="2023-03-06T09:32:34.630" v="55"/>
        <pc:sldMkLst>
          <pc:docMk/>
          <pc:sldMk cId="1870826758" sldId="274"/>
        </pc:sldMkLst>
      </pc:sldChg>
      <pc:sldChg chg="addSp delSp modSp new">
        <pc:chgData name="Jaka Hedžet" userId="S::jaka.hedzet@student.um.si::7e5128a8-54a6-457b-8a29-de78e78661a6" providerId="AD" clId="Web-{88AB4B6B-915A-9117-392F-94671F82A33D}" dt="2023-03-06T11:43:34.859" v="1166" actId="20577"/>
        <pc:sldMkLst>
          <pc:docMk/>
          <pc:sldMk cId="1738367934" sldId="275"/>
        </pc:sldMkLst>
        <pc:spChg chg="add del mod">
          <ac:chgData name="Jaka Hedžet" userId="S::jaka.hedzet@student.um.si::7e5128a8-54a6-457b-8a29-de78e78661a6" providerId="AD" clId="Web-{88AB4B6B-915A-9117-392F-94671F82A33D}" dt="2023-03-06T11:32:54.539" v="1018"/>
          <ac:spMkLst>
            <pc:docMk/>
            <pc:sldMk cId="1738367934" sldId="275"/>
            <ac:spMk id="2" creationId="{015169E4-75DB-3947-4952-832075785802}"/>
          </ac:spMkLst>
        </pc:spChg>
        <pc:spChg chg="add mod">
          <ac:chgData name="Jaka Hedžet" userId="S::jaka.hedzet@student.um.si::7e5128a8-54a6-457b-8a29-de78e78661a6" providerId="AD" clId="Web-{88AB4B6B-915A-9117-392F-94671F82A33D}" dt="2023-03-06T11:43:34.859" v="1166" actId="20577"/>
          <ac:spMkLst>
            <pc:docMk/>
            <pc:sldMk cId="1738367934" sldId="275"/>
            <ac:spMk id="3" creationId="{F4320C60-98C1-8D4E-5AB4-D2A5B826BCBF}"/>
          </ac:spMkLst>
        </pc:spChg>
      </pc:sldChg>
      <pc:sldChg chg="new del">
        <pc:chgData name="Jaka Hedžet" userId="S::jaka.hedzet@student.um.si::7e5128a8-54a6-457b-8a29-de78e78661a6" providerId="AD" clId="Web-{88AB4B6B-915A-9117-392F-94671F82A33D}" dt="2023-03-06T09:32:34.802" v="56"/>
        <pc:sldMkLst>
          <pc:docMk/>
          <pc:sldMk cId="2664568419" sldId="275"/>
        </pc:sldMkLst>
      </pc:sldChg>
      <pc:sldChg chg="addSp delSp modSp new mod setBg">
        <pc:chgData name="Jaka Hedžet" userId="S::jaka.hedzet@student.um.si::7e5128a8-54a6-457b-8a29-de78e78661a6" providerId="AD" clId="Web-{88AB4B6B-915A-9117-392F-94671F82A33D}" dt="2023-03-06T11:16:24.661" v="852" actId="20577"/>
        <pc:sldMkLst>
          <pc:docMk/>
          <pc:sldMk cId="313479802" sldId="276"/>
        </pc:sldMkLst>
        <pc:spChg chg="add mod ord">
          <ac:chgData name="Jaka Hedžet" userId="S::jaka.hedzet@student.um.si::7e5128a8-54a6-457b-8a29-de78e78661a6" providerId="AD" clId="Web-{88AB4B6B-915A-9117-392F-94671F82A33D}" dt="2023-03-06T11:16:24.661" v="852" actId="20577"/>
          <ac:spMkLst>
            <pc:docMk/>
            <pc:sldMk cId="313479802" sldId="276"/>
            <ac:spMk id="3" creationId="{D4C7C0FF-D493-E278-7055-2F540B71AEBA}"/>
          </ac:spMkLst>
        </pc:spChg>
        <pc:spChg chg="add">
          <ac:chgData name="Jaka Hedžet" userId="S::jaka.hedzet@student.um.si::7e5128a8-54a6-457b-8a29-de78e78661a6" providerId="AD" clId="Web-{88AB4B6B-915A-9117-392F-94671F82A33D}" dt="2023-03-06T11:15:05.768" v="832"/>
          <ac:spMkLst>
            <pc:docMk/>
            <pc:sldMk cId="313479802" sldId="276"/>
            <ac:spMk id="26" creationId="{E336C991-AA99-423E-8FE1-5BA9C97F2C77}"/>
          </ac:spMkLst>
        </pc:spChg>
        <pc:grpChg chg="add">
          <ac:chgData name="Jaka Hedžet" userId="S::jaka.hedzet@student.um.si::7e5128a8-54a6-457b-8a29-de78e78661a6" providerId="AD" clId="Web-{88AB4B6B-915A-9117-392F-94671F82A33D}" dt="2023-03-06T11:15:05.768" v="832"/>
          <ac:grpSpMkLst>
            <pc:docMk/>
            <pc:sldMk cId="313479802" sldId="276"/>
            <ac:grpSpMk id="10" creationId="{A35723D1-BE23-4F7B-872D-35CA6D17FB79}"/>
          </ac:grpSpMkLst>
        </pc:grpChg>
        <pc:grpChg chg="add">
          <ac:chgData name="Jaka Hedžet" userId="S::jaka.hedzet@student.um.si::7e5128a8-54a6-457b-8a29-de78e78661a6" providerId="AD" clId="Web-{88AB4B6B-915A-9117-392F-94671F82A33D}" dt="2023-03-06T11:15:05.768" v="832"/>
          <ac:grpSpMkLst>
            <pc:docMk/>
            <pc:sldMk cId="313479802" sldId="276"/>
            <ac:grpSpMk id="18" creationId="{71315106-A7B3-4730-9E6C-5A878C46681B}"/>
          </ac:grpSpMkLst>
        </pc:grpChg>
        <pc:picChg chg="add del mod">
          <ac:chgData name="Jaka Hedžet" userId="S::jaka.hedzet@student.um.si::7e5128a8-54a6-457b-8a29-de78e78661a6" providerId="AD" clId="Web-{88AB4B6B-915A-9117-392F-94671F82A33D}" dt="2023-03-06T11:14:56.752" v="830"/>
          <ac:picMkLst>
            <pc:docMk/>
            <pc:sldMk cId="313479802" sldId="276"/>
            <ac:picMk id="4" creationId="{F71B2892-2E8F-C7AC-1F31-9AEA86EBF17C}"/>
          </ac:picMkLst>
        </pc:picChg>
        <pc:picChg chg="add mod">
          <ac:chgData name="Jaka Hedžet" userId="S::jaka.hedzet@student.um.si::7e5128a8-54a6-457b-8a29-de78e78661a6" providerId="AD" clId="Web-{88AB4B6B-915A-9117-392F-94671F82A33D}" dt="2023-03-06T11:15:05.768" v="832"/>
          <ac:picMkLst>
            <pc:docMk/>
            <pc:sldMk cId="313479802" sldId="276"/>
            <ac:picMk id="5" creationId="{1F563C2A-7343-9A97-C75A-6420C953DFC0}"/>
          </ac:picMkLst>
        </pc:picChg>
        <pc:cxnChg chg="add">
          <ac:chgData name="Jaka Hedžet" userId="S::jaka.hedzet@student.um.si::7e5128a8-54a6-457b-8a29-de78e78661a6" providerId="AD" clId="Web-{88AB4B6B-915A-9117-392F-94671F82A33D}" dt="2023-03-06T11:15:05.768" v="832"/>
          <ac:cxnSpMkLst>
            <pc:docMk/>
            <pc:sldMk cId="313479802" sldId="276"/>
            <ac:cxnSpMk id="16" creationId="{CF2CD8F0-C030-420D-9AA6-5D9243779F82}"/>
          </ac:cxnSpMkLst>
        </pc:cxnChg>
        <pc:cxnChg chg="add">
          <ac:chgData name="Jaka Hedžet" userId="S::jaka.hedzet@student.um.si::7e5128a8-54a6-457b-8a29-de78e78661a6" providerId="AD" clId="Web-{88AB4B6B-915A-9117-392F-94671F82A33D}" dt="2023-03-06T11:15:05.768" v="832"/>
          <ac:cxnSpMkLst>
            <pc:docMk/>
            <pc:sldMk cId="313479802" sldId="276"/>
            <ac:cxnSpMk id="28" creationId="{D2B860ED-0E27-4D8E-B5F4-C8C3F33C7234}"/>
          </ac:cxnSpMkLst>
        </pc:cxnChg>
      </pc:sldChg>
      <pc:sldChg chg="new del">
        <pc:chgData name="Jaka Hedžet" userId="S::jaka.hedzet@student.um.si::7e5128a8-54a6-457b-8a29-de78e78661a6" providerId="AD" clId="Web-{88AB4B6B-915A-9117-392F-94671F82A33D}" dt="2023-03-06T09:32:35.021" v="57"/>
        <pc:sldMkLst>
          <pc:docMk/>
          <pc:sldMk cId="1973612753" sldId="276"/>
        </pc:sldMkLst>
      </pc:sldChg>
      <pc:sldChg chg="modSp add replId">
        <pc:chgData name="Jaka Hedžet" userId="S::jaka.hedzet@student.um.si::7e5128a8-54a6-457b-8a29-de78e78661a6" providerId="AD" clId="Web-{88AB4B6B-915A-9117-392F-94671F82A33D}" dt="2023-03-06T11:31:40.099" v="1010" actId="20577"/>
        <pc:sldMkLst>
          <pc:docMk/>
          <pc:sldMk cId="2122560178" sldId="277"/>
        </pc:sldMkLst>
        <pc:spChg chg="mod">
          <ac:chgData name="Jaka Hedžet" userId="S::jaka.hedzet@student.um.si::7e5128a8-54a6-457b-8a29-de78e78661a6" providerId="AD" clId="Web-{88AB4B6B-915A-9117-392F-94671F82A33D}" dt="2023-03-06T11:31:40.099" v="1010" actId="20577"/>
          <ac:spMkLst>
            <pc:docMk/>
            <pc:sldMk cId="2122560178" sldId="277"/>
            <ac:spMk id="3" creationId="{E89FF5E7-D997-AB12-7FA3-D030F1E7BBBB}"/>
          </ac:spMkLst>
        </pc:spChg>
      </pc:sldChg>
      <pc:sldChg chg="new del">
        <pc:chgData name="Jaka Hedžet" userId="S::jaka.hedzet@student.um.si::7e5128a8-54a6-457b-8a29-de78e78661a6" providerId="AD" clId="Web-{88AB4B6B-915A-9117-392F-94671F82A33D}" dt="2023-03-06T09:32:35.255" v="58"/>
        <pc:sldMkLst>
          <pc:docMk/>
          <pc:sldMk cId="2294161716" sldId="277"/>
        </pc:sldMkLst>
      </pc:sldChg>
      <pc:sldChg chg="new del">
        <pc:chgData name="Jaka Hedžet" userId="S::jaka.hedzet@student.um.si::7e5128a8-54a6-457b-8a29-de78e78661a6" providerId="AD" clId="Web-{88AB4B6B-915A-9117-392F-94671F82A33D}" dt="2023-03-06T09:32:35.458" v="59"/>
        <pc:sldMkLst>
          <pc:docMk/>
          <pc:sldMk cId="3112599638" sldId="278"/>
        </pc:sldMkLst>
      </pc:sldChg>
      <pc:sldChg chg="modSp add replId">
        <pc:chgData name="Jaka Hedžet" userId="S::jaka.hedzet@student.um.si::7e5128a8-54a6-457b-8a29-de78e78661a6" providerId="AD" clId="Web-{88AB4B6B-915A-9117-392F-94671F82A33D}" dt="2023-03-06T11:32:51.336" v="1014" actId="20577"/>
        <pc:sldMkLst>
          <pc:docMk/>
          <pc:sldMk cId="3814089133" sldId="278"/>
        </pc:sldMkLst>
        <pc:spChg chg="mod">
          <ac:chgData name="Jaka Hedžet" userId="S::jaka.hedzet@student.um.si::7e5128a8-54a6-457b-8a29-de78e78661a6" providerId="AD" clId="Web-{88AB4B6B-915A-9117-392F-94671F82A33D}" dt="2023-03-06T11:32:51.336" v="1014" actId="20577"/>
          <ac:spMkLst>
            <pc:docMk/>
            <pc:sldMk cId="3814089133" sldId="278"/>
            <ac:spMk id="3" creationId="{E89FF5E7-D997-AB12-7FA3-D030F1E7BBBB}"/>
          </ac:spMkLst>
        </pc:spChg>
      </pc:sldChg>
      <pc:sldChg chg="new del">
        <pc:chgData name="Jaka Hedžet" userId="S::jaka.hedzet@student.um.si::7e5128a8-54a6-457b-8a29-de78e78661a6" providerId="AD" clId="Web-{88AB4B6B-915A-9117-392F-94671F82A33D}" dt="2023-03-06T09:32:35.677" v="60"/>
        <pc:sldMkLst>
          <pc:docMk/>
          <pc:sldMk cId="997053388" sldId="279"/>
        </pc:sldMkLst>
      </pc:sldChg>
      <pc:sldChg chg="modSp add replId">
        <pc:chgData name="Jaka Hedžet" userId="S::jaka.hedzet@student.um.si::7e5128a8-54a6-457b-8a29-de78e78661a6" providerId="AD" clId="Web-{88AB4B6B-915A-9117-392F-94671F82A33D}" dt="2023-03-06T11:34:55.934" v="1089" actId="20577"/>
        <pc:sldMkLst>
          <pc:docMk/>
          <pc:sldMk cId="2439337758" sldId="279"/>
        </pc:sldMkLst>
        <pc:spChg chg="mod">
          <ac:chgData name="Jaka Hedžet" userId="S::jaka.hedzet@student.um.si::7e5128a8-54a6-457b-8a29-de78e78661a6" providerId="AD" clId="Web-{88AB4B6B-915A-9117-392F-94671F82A33D}" dt="2023-03-06T11:34:55.934" v="1089" actId="20577"/>
          <ac:spMkLst>
            <pc:docMk/>
            <pc:sldMk cId="2439337758" sldId="279"/>
            <ac:spMk id="3" creationId="{E89FF5E7-D997-AB12-7FA3-D030F1E7BBBB}"/>
          </ac:spMkLst>
        </pc:spChg>
      </pc:sldChg>
      <pc:sldChg chg="new del">
        <pc:chgData name="Jaka Hedžet" userId="S::jaka.hedzet@student.um.si::7e5128a8-54a6-457b-8a29-de78e78661a6" providerId="AD" clId="Web-{88AB4B6B-915A-9117-392F-94671F82A33D}" dt="2023-03-06T09:32:42.146" v="61"/>
        <pc:sldMkLst>
          <pc:docMk/>
          <pc:sldMk cId="2231789175" sldId="280"/>
        </pc:sldMkLst>
      </pc:sldChg>
      <pc:sldChg chg="modSp add replId">
        <pc:chgData name="Jaka Hedžet" userId="S::jaka.hedzet@student.um.si::7e5128a8-54a6-457b-8a29-de78e78661a6" providerId="AD" clId="Web-{88AB4B6B-915A-9117-392F-94671F82A33D}" dt="2023-03-06T11:38:30.051" v="1121" actId="20577"/>
        <pc:sldMkLst>
          <pc:docMk/>
          <pc:sldMk cId="2268795400" sldId="280"/>
        </pc:sldMkLst>
        <pc:spChg chg="mod">
          <ac:chgData name="Jaka Hedžet" userId="S::jaka.hedzet@student.um.si::7e5128a8-54a6-457b-8a29-de78e78661a6" providerId="AD" clId="Web-{88AB4B6B-915A-9117-392F-94671F82A33D}" dt="2023-03-06T11:38:30.051" v="1121" actId="20577"/>
          <ac:spMkLst>
            <pc:docMk/>
            <pc:sldMk cId="2268795400" sldId="280"/>
            <ac:spMk id="3" creationId="{E89FF5E7-D997-AB12-7FA3-D030F1E7BBBB}"/>
          </ac:spMkLst>
        </pc:spChg>
      </pc:sldChg>
      <pc:sldChg chg="modSp add replId">
        <pc:chgData name="Jaka Hedžet" userId="S::jaka.hedzet@student.um.si::7e5128a8-54a6-457b-8a29-de78e78661a6" providerId="AD" clId="Web-{88AB4B6B-915A-9117-392F-94671F82A33D}" dt="2023-03-06T11:40:42.415" v="1155" actId="20577"/>
        <pc:sldMkLst>
          <pc:docMk/>
          <pc:sldMk cId="2984865666" sldId="281"/>
        </pc:sldMkLst>
        <pc:spChg chg="mod">
          <ac:chgData name="Jaka Hedžet" userId="S::jaka.hedzet@student.um.si::7e5128a8-54a6-457b-8a29-de78e78661a6" providerId="AD" clId="Web-{88AB4B6B-915A-9117-392F-94671F82A33D}" dt="2023-03-06T11:40:42.415" v="1155" actId="20577"/>
          <ac:spMkLst>
            <pc:docMk/>
            <pc:sldMk cId="2984865666" sldId="281"/>
            <ac:spMk id="3" creationId="{E89FF5E7-D997-AB12-7FA3-D030F1E7BBBB}"/>
          </ac:spMkLst>
        </pc:spChg>
      </pc:sldChg>
      <pc:sldChg chg="addSp delSp modSp add del">
        <pc:chgData name="Jaka Hedžet" userId="S::jaka.hedzet@student.um.si::7e5128a8-54a6-457b-8a29-de78e78661a6" providerId="AD" clId="Web-{88AB4B6B-915A-9117-392F-94671F82A33D}" dt="2023-03-06T11:42:57.904" v="1158"/>
        <pc:sldMkLst>
          <pc:docMk/>
          <pc:sldMk cId="1402240681" sldId="282"/>
        </pc:sldMkLst>
        <pc:spChg chg="del">
          <ac:chgData name="Jaka Hedžet" userId="S::jaka.hedzet@student.um.si::7e5128a8-54a6-457b-8a29-de78e78661a6" providerId="AD" clId="Web-{88AB4B6B-915A-9117-392F-94671F82A33D}" dt="2023-03-06T11:42:55.732" v="1157"/>
          <ac:spMkLst>
            <pc:docMk/>
            <pc:sldMk cId="1402240681" sldId="282"/>
            <ac:spMk id="2" creationId="{AB9039C6-E4D3-48DB-9549-CA78A24FDD64}"/>
          </ac:spMkLst>
        </pc:spChg>
        <pc:spChg chg="add mod">
          <ac:chgData name="Jaka Hedžet" userId="S::jaka.hedzet@student.um.si::7e5128a8-54a6-457b-8a29-de78e78661a6" providerId="AD" clId="Web-{88AB4B6B-915A-9117-392F-94671F82A33D}" dt="2023-03-06T11:42:55.732" v="1157"/>
          <ac:spMkLst>
            <pc:docMk/>
            <pc:sldMk cId="1402240681" sldId="282"/>
            <ac:spMk id="4" creationId="{447433B2-1F2D-BBC7-DE5D-0305FC915138}"/>
          </ac:spMkLst>
        </pc:spChg>
      </pc:sldChg>
      <pc:sldChg chg="addSp delSp modSp add replId">
        <pc:chgData name="Jaka Hedžet" userId="S::jaka.hedzet@student.um.si::7e5128a8-54a6-457b-8a29-de78e78661a6" providerId="AD" clId="Web-{88AB4B6B-915A-9117-392F-94671F82A33D}" dt="2023-03-06T11:47:28.007" v="1190" actId="1076"/>
        <pc:sldMkLst>
          <pc:docMk/>
          <pc:sldMk cId="3323929238" sldId="282"/>
        </pc:sldMkLst>
        <pc:spChg chg="add mod">
          <ac:chgData name="Jaka Hedžet" userId="S::jaka.hedzet@student.um.si::7e5128a8-54a6-457b-8a29-de78e78661a6" providerId="AD" clId="Web-{88AB4B6B-915A-9117-392F-94671F82A33D}" dt="2023-03-06T11:47:08.147" v="1186" actId="20577"/>
          <ac:spMkLst>
            <pc:docMk/>
            <pc:sldMk cId="3323929238" sldId="282"/>
            <ac:spMk id="2" creationId="{0DFBAEE2-99FC-A2FC-92AC-B238027EBA54}"/>
          </ac:spMkLst>
        </pc:spChg>
        <pc:spChg chg="del mod">
          <ac:chgData name="Jaka Hedžet" userId="S::jaka.hedzet@student.um.si::7e5128a8-54a6-457b-8a29-de78e78661a6" providerId="AD" clId="Web-{88AB4B6B-915A-9117-392F-94671F82A33D}" dt="2023-03-06T11:46:57.647" v="1182"/>
          <ac:spMkLst>
            <pc:docMk/>
            <pc:sldMk cId="3323929238" sldId="282"/>
            <ac:spMk id="3" creationId="{F4320C60-98C1-8D4E-5AB4-D2A5B826BCBF}"/>
          </ac:spMkLst>
        </pc:spChg>
        <pc:picChg chg="add mod">
          <ac:chgData name="Jaka Hedžet" userId="S::jaka.hedzet@student.um.si::7e5128a8-54a6-457b-8a29-de78e78661a6" providerId="AD" clId="Web-{88AB4B6B-915A-9117-392F-94671F82A33D}" dt="2023-03-06T11:47:28.007" v="1190" actId="1076"/>
          <ac:picMkLst>
            <pc:docMk/>
            <pc:sldMk cId="3323929238" sldId="282"/>
            <ac:picMk id="4" creationId="{7501E00E-1B85-E08A-E87B-A339F37E556B}"/>
          </ac:picMkLst>
        </pc:picChg>
      </pc:sldChg>
      <pc:sldChg chg="new">
        <pc:chgData name="Jaka Hedžet" userId="S::jaka.hedzet@student.um.si::7e5128a8-54a6-457b-8a29-de78e78661a6" providerId="AD" clId="Web-{88AB4B6B-915A-9117-392F-94671F82A33D}" dt="2023-03-06T11:44:55.314" v="1168"/>
        <pc:sldMkLst>
          <pc:docMk/>
          <pc:sldMk cId="4056975613" sldId="283"/>
        </pc:sldMkLst>
      </pc:sldChg>
      <pc:sldChg chg="modSp add mod modClrScheme chgLayout">
        <pc:chgData name="Jaka Hedžet" userId="S::jaka.hedzet@student.um.si::7e5128a8-54a6-457b-8a29-de78e78661a6" providerId="AD" clId="Web-{88AB4B6B-915A-9117-392F-94671F82A33D}" dt="2023-03-06T11:45:59.176" v="1179" actId="20577"/>
        <pc:sldMkLst>
          <pc:docMk/>
          <pc:sldMk cId="218517468" sldId="284"/>
        </pc:sldMkLst>
        <pc:spChg chg="mod ord">
          <ac:chgData name="Jaka Hedžet" userId="S::jaka.hedzet@student.um.si::7e5128a8-54a6-457b-8a29-de78e78661a6" providerId="AD" clId="Web-{88AB4B6B-915A-9117-392F-94671F82A33D}" dt="2023-03-06T11:45:59.176" v="1179" actId="20577"/>
          <ac:spMkLst>
            <pc:docMk/>
            <pc:sldMk cId="218517468" sldId="284"/>
            <ac:spMk id="2" creationId="{34F1C353-9369-4E67-9FE4-E89A6B68982D}"/>
          </ac:spMkLst>
        </pc:spChg>
        <pc:picChg chg="mod">
          <ac:chgData name="Jaka Hedžet" userId="S::jaka.hedzet@student.um.si::7e5128a8-54a6-457b-8a29-de78e78661a6" providerId="AD" clId="Web-{88AB4B6B-915A-9117-392F-94671F82A33D}" dt="2023-03-06T11:45:48.738" v="1177" actId="1076"/>
          <ac:picMkLst>
            <pc:docMk/>
            <pc:sldMk cId="218517468" sldId="284"/>
            <ac:picMk id="8194" creationId="{7870D88F-8B8C-4687-BDB2-927806BE4BFD}"/>
          </ac:picMkLst>
        </pc:picChg>
      </pc:sldChg>
      <pc:sldChg chg="addSp modSp add mod ord setBg modClrScheme addAnim chgLayout">
        <pc:chgData name="Jaka Hedžet" userId="S::jaka.hedzet@student.um.si::7e5128a8-54a6-457b-8a29-de78e78661a6" providerId="AD" clId="Web-{88AB4B6B-915A-9117-392F-94671F82A33D}" dt="2023-03-06T11:48:40.150" v="1207" actId="20577"/>
        <pc:sldMkLst>
          <pc:docMk/>
          <pc:sldMk cId="2355518849" sldId="285"/>
        </pc:sldMkLst>
        <pc:spChg chg="mod ord">
          <ac:chgData name="Jaka Hedžet" userId="S::jaka.hedzet@student.um.si::7e5128a8-54a6-457b-8a29-de78e78661a6" providerId="AD" clId="Web-{88AB4B6B-915A-9117-392F-94671F82A33D}" dt="2023-03-06T11:48:40.150" v="1207" actId="20577"/>
          <ac:spMkLst>
            <pc:docMk/>
            <pc:sldMk cId="2355518849" sldId="285"/>
            <ac:spMk id="2" creationId="{EB9AF6D5-8E76-45C9-B6B7-FF52064290D7}"/>
          </ac:spMkLst>
        </pc:spChg>
        <pc:grpChg chg="add">
          <ac:chgData name="Jaka Hedžet" userId="S::jaka.hedzet@student.um.si::7e5128a8-54a6-457b-8a29-de78e78661a6" providerId="AD" clId="Web-{88AB4B6B-915A-9117-392F-94671F82A33D}" dt="2023-03-06T11:48:09.040" v="1194"/>
          <ac:grpSpMkLst>
            <pc:docMk/>
            <pc:sldMk cId="2355518849" sldId="285"/>
            <ac:grpSpMk id="2055" creationId="{F3A9D86E-2110-414C-A789-1B14FCD552E5}"/>
          </ac:grpSpMkLst>
        </pc:grpChg>
        <pc:grpChg chg="add">
          <ac:chgData name="Jaka Hedžet" userId="S::jaka.hedzet@student.um.si::7e5128a8-54a6-457b-8a29-de78e78661a6" providerId="AD" clId="Web-{88AB4B6B-915A-9117-392F-94671F82A33D}" dt="2023-03-06T11:48:09.040" v="1194"/>
          <ac:grpSpMkLst>
            <pc:docMk/>
            <pc:sldMk cId="2355518849" sldId="285"/>
            <ac:grpSpMk id="2063" creationId="{5BB62469-9500-464C-9CD6-DE3B0C225D8D}"/>
          </ac:grpSpMkLst>
        </pc:grpChg>
        <pc:picChg chg="mod">
          <ac:chgData name="Jaka Hedžet" userId="S::jaka.hedzet@student.um.si::7e5128a8-54a6-457b-8a29-de78e78661a6" providerId="AD" clId="Web-{88AB4B6B-915A-9117-392F-94671F82A33D}" dt="2023-03-06T11:48:09.040" v="1194"/>
          <ac:picMkLst>
            <pc:docMk/>
            <pc:sldMk cId="2355518849" sldId="285"/>
            <ac:picMk id="2050" creationId="{09274C3E-568E-4872-B30F-BF667160C32E}"/>
          </ac:picMkLst>
        </pc:picChg>
        <pc:cxnChg chg="add">
          <ac:chgData name="Jaka Hedžet" userId="S::jaka.hedzet@student.um.si::7e5128a8-54a6-457b-8a29-de78e78661a6" providerId="AD" clId="Web-{88AB4B6B-915A-9117-392F-94671F82A33D}" dt="2023-03-06T11:48:09.040" v="1194"/>
          <ac:cxnSpMkLst>
            <pc:docMk/>
            <pc:sldMk cId="2355518849" sldId="285"/>
            <ac:cxnSpMk id="2061" creationId="{48A3ACA9-28FE-44FE-8439-756750473DB7}"/>
          </ac:cxnSpMkLst>
        </pc:cxnChg>
        <pc:cxnChg chg="add">
          <ac:chgData name="Jaka Hedžet" userId="S::jaka.hedzet@student.um.si::7e5128a8-54a6-457b-8a29-de78e78661a6" providerId="AD" clId="Web-{88AB4B6B-915A-9117-392F-94671F82A33D}" dt="2023-03-06T11:48:09.040" v="1194"/>
          <ac:cxnSpMkLst>
            <pc:docMk/>
            <pc:sldMk cId="2355518849" sldId="285"/>
            <ac:cxnSpMk id="2071" creationId="{FAFABE1B-01D3-4115-83C1-1A7FD64D4958}"/>
          </ac:cxnSpMkLst>
        </pc:cxnChg>
      </pc:sldChg>
      <pc:sldChg chg="addSp modSp new">
        <pc:chgData name="Jaka Hedžet" userId="S::jaka.hedzet@student.um.si::7e5128a8-54a6-457b-8a29-de78e78661a6" providerId="AD" clId="Web-{88AB4B6B-915A-9117-392F-94671F82A33D}" dt="2023-03-07T08:59:55.991" v="1614" actId="20577"/>
        <pc:sldMkLst>
          <pc:docMk/>
          <pc:sldMk cId="2314887845" sldId="286"/>
        </pc:sldMkLst>
        <pc:spChg chg="add mod">
          <ac:chgData name="Jaka Hedžet" userId="S::jaka.hedzet@student.um.si::7e5128a8-54a6-457b-8a29-de78e78661a6" providerId="AD" clId="Web-{88AB4B6B-915A-9117-392F-94671F82A33D}" dt="2023-03-07T08:59:55.991" v="1614" actId="20577"/>
          <ac:spMkLst>
            <pc:docMk/>
            <pc:sldMk cId="2314887845" sldId="286"/>
            <ac:spMk id="3" creationId="{564FC458-836D-CC9C-320B-AA6D9E654589}"/>
          </ac:spMkLst>
        </pc:spChg>
        <pc:picChg chg="add mod">
          <ac:chgData name="Jaka Hedžet" userId="S::jaka.hedzet@student.um.si::7e5128a8-54a6-457b-8a29-de78e78661a6" providerId="AD" clId="Web-{88AB4B6B-915A-9117-392F-94671F82A33D}" dt="2023-03-07T08:33:31.229" v="1396" actId="1076"/>
          <ac:picMkLst>
            <pc:docMk/>
            <pc:sldMk cId="2314887845" sldId="286"/>
            <ac:picMk id="4" creationId="{1741DE12-BC07-7CD5-CC29-7791E84C7D89}"/>
          </ac:picMkLst>
        </pc:picChg>
      </pc:sldChg>
      <pc:sldChg chg="addSp modSp new ord">
        <pc:chgData name="Jaka Hedžet" userId="S::jaka.hedzet@student.um.si::7e5128a8-54a6-457b-8a29-de78e78661a6" providerId="AD" clId="Web-{88AB4B6B-915A-9117-392F-94671F82A33D}" dt="2023-03-06T11:49:51.606" v="1213"/>
        <pc:sldMkLst>
          <pc:docMk/>
          <pc:sldMk cId="3730412244" sldId="287"/>
        </pc:sldMkLst>
        <pc:spChg chg="add mod">
          <ac:chgData name="Jaka Hedžet" userId="S::jaka.hedzet@student.um.si::7e5128a8-54a6-457b-8a29-de78e78661a6" providerId="AD" clId="Web-{88AB4B6B-915A-9117-392F-94671F82A33D}" dt="2023-03-06T11:49:46.887" v="1212" actId="20577"/>
          <ac:spMkLst>
            <pc:docMk/>
            <pc:sldMk cId="3730412244" sldId="287"/>
            <ac:spMk id="2" creationId="{E97E9806-3B7D-3F09-C7A9-7FA3AA22D4FE}"/>
          </ac:spMkLst>
        </pc:spChg>
      </pc:sldChg>
      <pc:sldChg chg="modSp add replId">
        <pc:chgData name="Jaka Hedžet" userId="S::jaka.hedzet@student.um.si::7e5128a8-54a6-457b-8a29-de78e78661a6" providerId="AD" clId="Web-{88AB4B6B-915A-9117-392F-94671F82A33D}" dt="2023-03-07T08:11:35.855" v="1248" actId="20577"/>
        <pc:sldMkLst>
          <pc:docMk/>
          <pc:sldMk cId="315692828" sldId="288"/>
        </pc:sldMkLst>
        <pc:spChg chg="mod">
          <ac:chgData name="Jaka Hedžet" userId="S::jaka.hedzet@student.um.si::7e5128a8-54a6-457b-8a29-de78e78661a6" providerId="AD" clId="Web-{88AB4B6B-915A-9117-392F-94671F82A33D}" dt="2023-03-07T08:11:35.855" v="1248" actId="20577"/>
          <ac:spMkLst>
            <pc:docMk/>
            <pc:sldMk cId="315692828" sldId="288"/>
            <ac:spMk id="2" creationId="{E97E9806-3B7D-3F09-C7A9-7FA3AA22D4FE}"/>
          </ac:spMkLst>
        </pc:spChg>
      </pc:sldChg>
      <pc:sldChg chg="addSp modSp new">
        <pc:chgData name="Jaka Hedžet" userId="S::jaka.hedzet@student.um.si::7e5128a8-54a6-457b-8a29-de78e78661a6" providerId="AD" clId="Web-{88AB4B6B-915A-9117-392F-94671F82A33D}" dt="2023-03-07T09:04:13.372" v="1757" actId="20577"/>
        <pc:sldMkLst>
          <pc:docMk/>
          <pc:sldMk cId="1148638293" sldId="289"/>
        </pc:sldMkLst>
        <pc:spChg chg="add mod">
          <ac:chgData name="Jaka Hedžet" userId="S::jaka.hedzet@student.um.si::7e5128a8-54a6-457b-8a29-de78e78661a6" providerId="AD" clId="Web-{88AB4B6B-915A-9117-392F-94671F82A33D}" dt="2023-03-07T09:04:13.372" v="1757" actId="20577"/>
          <ac:spMkLst>
            <pc:docMk/>
            <pc:sldMk cId="1148638293" sldId="289"/>
            <ac:spMk id="3" creationId="{894FF500-9F65-37BD-E023-06BBC2CFC6A2}"/>
          </ac:spMkLst>
        </pc:spChg>
      </pc:sldChg>
      <pc:sldChg chg="addSp modSp new">
        <pc:chgData name="Jaka Hedžet" userId="S::jaka.hedzet@student.um.si::7e5128a8-54a6-457b-8a29-de78e78661a6" providerId="AD" clId="Web-{88AB4B6B-915A-9117-392F-94671F82A33D}" dt="2023-03-07T08:41:44.403" v="1507" actId="20577"/>
        <pc:sldMkLst>
          <pc:docMk/>
          <pc:sldMk cId="125101000" sldId="290"/>
        </pc:sldMkLst>
        <pc:spChg chg="add mod">
          <ac:chgData name="Jaka Hedžet" userId="S::jaka.hedzet@student.um.si::7e5128a8-54a6-457b-8a29-de78e78661a6" providerId="AD" clId="Web-{88AB4B6B-915A-9117-392F-94671F82A33D}" dt="2023-03-07T08:41:44.403" v="1507" actId="20577"/>
          <ac:spMkLst>
            <pc:docMk/>
            <pc:sldMk cId="125101000" sldId="290"/>
            <ac:spMk id="3" creationId="{3B68FE0E-839A-31D7-026F-5065584C80A1}"/>
          </ac:spMkLst>
        </pc:spChg>
      </pc:sldChg>
      <pc:sldChg chg="addSp modSp new">
        <pc:chgData name="Jaka Hedžet" userId="S::jaka.hedzet@student.um.si::7e5128a8-54a6-457b-8a29-de78e78661a6" providerId="AD" clId="Web-{88AB4B6B-915A-9117-392F-94671F82A33D}" dt="2023-03-07T08:51:55.362" v="1574" actId="20577"/>
        <pc:sldMkLst>
          <pc:docMk/>
          <pc:sldMk cId="3807343655" sldId="291"/>
        </pc:sldMkLst>
        <pc:spChg chg="add mod">
          <ac:chgData name="Jaka Hedžet" userId="S::jaka.hedzet@student.um.si::7e5128a8-54a6-457b-8a29-de78e78661a6" providerId="AD" clId="Web-{88AB4B6B-915A-9117-392F-94671F82A33D}" dt="2023-03-07T08:51:55.362" v="1574" actId="20577"/>
          <ac:spMkLst>
            <pc:docMk/>
            <pc:sldMk cId="3807343655" sldId="291"/>
            <ac:spMk id="3" creationId="{D41A0508-89DD-5A6A-F8DD-88A968DA019C}"/>
          </ac:spMkLst>
        </pc:spChg>
      </pc:sldChg>
      <pc:sldChg chg="addSp modSp new">
        <pc:chgData name="Jaka Hedžet" userId="S::jaka.hedzet@student.um.si::7e5128a8-54a6-457b-8a29-de78e78661a6" providerId="AD" clId="Web-{88AB4B6B-915A-9117-392F-94671F82A33D}" dt="2023-03-07T09:03:23.167" v="1734" actId="20577"/>
        <pc:sldMkLst>
          <pc:docMk/>
          <pc:sldMk cId="460340440" sldId="292"/>
        </pc:sldMkLst>
        <pc:spChg chg="add mod">
          <ac:chgData name="Jaka Hedžet" userId="S::jaka.hedzet@student.um.si::7e5128a8-54a6-457b-8a29-de78e78661a6" providerId="AD" clId="Web-{88AB4B6B-915A-9117-392F-94671F82A33D}" dt="2023-03-07T09:03:23.167" v="1734" actId="20577"/>
          <ac:spMkLst>
            <pc:docMk/>
            <pc:sldMk cId="460340440" sldId="292"/>
            <ac:spMk id="3" creationId="{B61A5CE7-87A4-4FE6-78DD-F4F7EE90CB6C}"/>
          </ac:spMkLst>
        </pc:spChg>
      </pc:sldChg>
      <pc:sldChg chg="new">
        <pc:chgData name="Jaka Hedžet" userId="S::jaka.hedzet@student.um.si::7e5128a8-54a6-457b-8a29-de78e78661a6" providerId="AD" clId="Web-{88AB4B6B-915A-9117-392F-94671F82A33D}" dt="2023-03-07T10:45:14.874" v="1758"/>
        <pc:sldMkLst>
          <pc:docMk/>
          <pc:sldMk cId="1478049551" sldId="293"/>
        </pc:sldMkLst>
      </pc:sldChg>
      <pc:sldChg chg="addSp modSp new">
        <pc:chgData name="Jaka Hedžet" userId="S::jaka.hedzet@student.um.si::7e5128a8-54a6-457b-8a29-de78e78661a6" providerId="AD" clId="Web-{88AB4B6B-915A-9117-392F-94671F82A33D}" dt="2023-03-07T12:13:27.392" v="1777" actId="20577"/>
        <pc:sldMkLst>
          <pc:docMk/>
          <pc:sldMk cId="176828286" sldId="294"/>
        </pc:sldMkLst>
        <pc:spChg chg="add mod">
          <ac:chgData name="Jaka Hedžet" userId="S::jaka.hedzet@student.um.si::7e5128a8-54a6-457b-8a29-de78e78661a6" providerId="AD" clId="Web-{88AB4B6B-915A-9117-392F-94671F82A33D}" dt="2023-03-07T12:13:27.392" v="1777" actId="20577"/>
          <ac:spMkLst>
            <pc:docMk/>
            <pc:sldMk cId="176828286" sldId="294"/>
            <ac:spMk id="3" creationId="{F3E00694-6688-3D9A-BA92-85FD83B8202B}"/>
          </ac:spMkLst>
        </pc:spChg>
      </pc:sldChg>
      <pc:sldChg chg="addSp modSp new mod modClrScheme chgLayout">
        <pc:chgData name="Jaka Hedžet" userId="S::jaka.hedzet@student.um.si::7e5128a8-54a6-457b-8a29-de78e78661a6" providerId="AD" clId="Web-{88AB4B6B-915A-9117-392F-94671F82A33D}" dt="2023-03-07T12:14:01.488" v="1782" actId="20577"/>
        <pc:sldMkLst>
          <pc:docMk/>
          <pc:sldMk cId="847754909" sldId="295"/>
        </pc:sldMkLst>
        <pc:spChg chg="add mod">
          <ac:chgData name="Jaka Hedžet" userId="S::jaka.hedzet@student.um.si::7e5128a8-54a6-457b-8a29-de78e78661a6" providerId="AD" clId="Web-{88AB4B6B-915A-9117-392F-94671F82A33D}" dt="2023-03-07T12:14:01.488" v="1782" actId="20577"/>
          <ac:spMkLst>
            <pc:docMk/>
            <pc:sldMk cId="847754909" sldId="295"/>
            <ac:spMk id="2" creationId="{F600C4EC-2734-C3FA-78F5-156600C81CA6}"/>
          </ac:spMkLst>
        </pc:spChg>
      </pc:sldChg>
      <pc:sldChg chg="new">
        <pc:chgData name="Jaka Hedžet" userId="S::jaka.hedzet@student.um.si::7e5128a8-54a6-457b-8a29-de78e78661a6" providerId="AD" clId="Web-{88AB4B6B-915A-9117-392F-94671F82A33D}" dt="2023-03-07T12:14:04.973" v="1783"/>
        <pc:sldMkLst>
          <pc:docMk/>
          <pc:sldMk cId="2667933042" sldId="296"/>
        </pc:sldMkLst>
      </pc:sldChg>
      <pc:sldChg chg="addSp modSp add replId">
        <pc:chgData name="Jaka Hedžet" userId="S::jaka.hedzet@student.um.si::7e5128a8-54a6-457b-8a29-de78e78661a6" providerId="AD" clId="Web-{88AB4B6B-915A-9117-392F-94671F82A33D}" dt="2023-03-07T12:25:32.157" v="2052" actId="20577"/>
        <pc:sldMkLst>
          <pc:docMk/>
          <pc:sldMk cId="770531401" sldId="297"/>
        </pc:sldMkLst>
        <pc:spChg chg="add mod">
          <ac:chgData name="Jaka Hedžet" userId="S::jaka.hedzet@student.um.si::7e5128a8-54a6-457b-8a29-de78e78661a6" providerId="AD" clId="Web-{88AB4B6B-915A-9117-392F-94671F82A33D}" dt="2023-03-07T12:25:32.157" v="2052" actId="20577"/>
          <ac:spMkLst>
            <pc:docMk/>
            <pc:sldMk cId="770531401" sldId="297"/>
            <ac:spMk id="4" creationId="{2A7148F3-01C1-36C5-FB0D-5992A6E88D9C}"/>
          </ac:spMkLst>
        </pc:spChg>
      </pc:sldChg>
      <pc:sldChg chg="addSp modSp add replId">
        <pc:chgData name="Jaka Hedžet" userId="S::jaka.hedzet@student.um.si::7e5128a8-54a6-457b-8a29-de78e78661a6" providerId="AD" clId="Web-{88AB4B6B-915A-9117-392F-94671F82A33D}" dt="2023-03-07T12:25:26.235" v="2050" actId="20577"/>
        <pc:sldMkLst>
          <pc:docMk/>
          <pc:sldMk cId="45940195" sldId="298"/>
        </pc:sldMkLst>
        <pc:spChg chg="add mod">
          <ac:chgData name="Jaka Hedžet" userId="S::jaka.hedzet@student.um.si::7e5128a8-54a6-457b-8a29-de78e78661a6" providerId="AD" clId="Web-{88AB4B6B-915A-9117-392F-94671F82A33D}" dt="2023-03-07T12:25:26.235" v="2050" actId="20577"/>
          <ac:spMkLst>
            <pc:docMk/>
            <pc:sldMk cId="45940195" sldId="298"/>
            <ac:spMk id="4" creationId="{835E035B-03D7-F9A3-6B3C-21E92EF63D9C}"/>
          </ac:spMkLst>
        </pc:spChg>
      </pc:sldChg>
      <pc:sldChg chg="addSp modSp add replId">
        <pc:chgData name="Jaka Hedžet" userId="S::jaka.hedzet@student.um.si::7e5128a8-54a6-457b-8a29-de78e78661a6" providerId="AD" clId="Web-{88AB4B6B-915A-9117-392F-94671F82A33D}" dt="2023-03-07T12:25:22.047" v="2046" actId="20577"/>
        <pc:sldMkLst>
          <pc:docMk/>
          <pc:sldMk cId="3459901213" sldId="299"/>
        </pc:sldMkLst>
        <pc:spChg chg="add mod">
          <ac:chgData name="Jaka Hedžet" userId="S::jaka.hedzet@student.um.si::7e5128a8-54a6-457b-8a29-de78e78661a6" providerId="AD" clId="Web-{88AB4B6B-915A-9117-392F-94671F82A33D}" dt="2023-03-07T12:25:22.047" v="2046" actId="20577"/>
          <ac:spMkLst>
            <pc:docMk/>
            <pc:sldMk cId="3459901213" sldId="299"/>
            <ac:spMk id="4" creationId="{1A99C850-B9AF-939F-66C8-6D6F4AE01125}"/>
          </ac:spMkLst>
        </pc:spChg>
      </pc:sldChg>
      <pc:sldChg chg="addSp modSp add replId">
        <pc:chgData name="Jaka Hedžet" userId="S::jaka.hedzet@student.um.si::7e5128a8-54a6-457b-8a29-de78e78661a6" providerId="AD" clId="Web-{88AB4B6B-915A-9117-392F-94671F82A33D}" dt="2023-03-07T12:25:13.453" v="2039" actId="20577"/>
        <pc:sldMkLst>
          <pc:docMk/>
          <pc:sldMk cId="3010486724" sldId="300"/>
        </pc:sldMkLst>
        <pc:spChg chg="add mod">
          <ac:chgData name="Jaka Hedžet" userId="S::jaka.hedzet@student.um.si::7e5128a8-54a6-457b-8a29-de78e78661a6" providerId="AD" clId="Web-{88AB4B6B-915A-9117-392F-94671F82A33D}" dt="2023-03-07T12:25:13.453" v="2039" actId="20577"/>
          <ac:spMkLst>
            <pc:docMk/>
            <pc:sldMk cId="3010486724" sldId="300"/>
            <ac:spMk id="4" creationId="{69BD68D5-B8BA-5F57-D5DD-1112C90D6ABC}"/>
          </ac:spMkLst>
        </pc:spChg>
      </pc:sldChg>
      <pc:sldChg chg="addSp modSp add replId">
        <pc:chgData name="Jaka Hedžet" userId="S::jaka.hedzet@student.um.si::7e5128a8-54a6-457b-8a29-de78e78661a6" providerId="AD" clId="Web-{88AB4B6B-915A-9117-392F-94671F82A33D}" dt="2023-03-07T12:25:06.390" v="2033" actId="20577"/>
        <pc:sldMkLst>
          <pc:docMk/>
          <pc:sldMk cId="3713482142" sldId="301"/>
        </pc:sldMkLst>
        <pc:spChg chg="add mod">
          <ac:chgData name="Jaka Hedžet" userId="S::jaka.hedzet@student.um.si::7e5128a8-54a6-457b-8a29-de78e78661a6" providerId="AD" clId="Web-{88AB4B6B-915A-9117-392F-94671F82A33D}" dt="2023-03-07T12:25:06.390" v="2033" actId="20577"/>
          <ac:spMkLst>
            <pc:docMk/>
            <pc:sldMk cId="3713482142" sldId="301"/>
            <ac:spMk id="5" creationId="{69B4DB5D-B5F8-4D91-2124-F91D5709CF46}"/>
          </ac:spMkLst>
        </pc:spChg>
      </pc:sldChg>
      <pc:sldChg chg="addSp modSp add replId">
        <pc:chgData name="Jaka Hedžet" userId="S::jaka.hedzet@student.um.si::7e5128a8-54a6-457b-8a29-de78e78661a6" providerId="AD" clId="Web-{88AB4B6B-915A-9117-392F-94671F82A33D}" dt="2023-03-07T12:24:44.685" v="2021" actId="1076"/>
        <pc:sldMkLst>
          <pc:docMk/>
          <pc:sldMk cId="4082664400" sldId="302"/>
        </pc:sldMkLst>
        <pc:spChg chg="add mod">
          <ac:chgData name="Jaka Hedžet" userId="S::jaka.hedzet@student.um.si::7e5128a8-54a6-457b-8a29-de78e78661a6" providerId="AD" clId="Web-{88AB4B6B-915A-9117-392F-94671F82A33D}" dt="2023-03-07T12:24:39.326" v="2016" actId="20577"/>
          <ac:spMkLst>
            <pc:docMk/>
            <pc:sldMk cId="4082664400" sldId="302"/>
            <ac:spMk id="4" creationId="{3B5DE450-C4A7-E156-EBA2-722814E83DA0}"/>
          </ac:spMkLst>
        </pc:spChg>
        <pc:picChg chg="add mod">
          <ac:chgData name="Jaka Hedžet" userId="S::jaka.hedzet@student.um.si::7e5128a8-54a6-457b-8a29-de78e78661a6" providerId="AD" clId="Web-{88AB4B6B-915A-9117-392F-94671F82A33D}" dt="2023-03-07T12:24:44.685" v="2021" actId="1076"/>
          <ac:picMkLst>
            <pc:docMk/>
            <pc:sldMk cId="4082664400" sldId="302"/>
            <ac:picMk id="5" creationId="{B56E2DAD-2537-643D-2DF5-434C4A3FF146}"/>
          </ac:picMkLst>
        </pc:picChg>
      </pc:sldChg>
      <pc:sldChg chg="addSp modSp add replId">
        <pc:chgData name="Jaka Hedžet" userId="S::jaka.hedzet@student.um.si::7e5128a8-54a6-457b-8a29-de78e78661a6" providerId="AD" clId="Web-{88AB4B6B-915A-9117-392F-94671F82A33D}" dt="2023-03-07T12:24:13.746" v="2013" actId="14100"/>
        <pc:sldMkLst>
          <pc:docMk/>
          <pc:sldMk cId="2062270788" sldId="303"/>
        </pc:sldMkLst>
        <pc:spChg chg="add mod">
          <ac:chgData name="Jaka Hedžet" userId="S::jaka.hedzet@student.um.si::7e5128a8-54a6-457b-8a29-de78e78661a6" providerId="AD" clId="Web-{88AB4B6B-915A-9117-392F-94671F82A33D}" dt="2023-03-07T12:24:13.746" v="2013" actId="14100"/>
          <ac:spMkLst>
            <pc:docMk/>
            <pc:sldMk cId="2062270788" sldId="303"/>
            <ac:spMk id="4" creationId="{7D3FE5AC-4B56-6252-9E6A-23AD5586F6BA}"/>
          </ac:spMkLst>
        </pc:spChg>
      </pc:sldChg>
      <pc:sldChg chg="addSp modSp add replId">
        <pc:chgData name="Jaka Hedžet" userId="S::jaka.hedzet@student.um.si::7e5128a8-54a6-457b-8a29-de78e78661a6" providerId="AD" clId="Web-{88AB4B6B-915A-9117-392F-94671F82A33D}" dt="2023-03-07T12:23:50.963" v="2007" actId="20577"/>
        <pc:sldMkLst>
          <pc:docMk/>
          <pc:sldMk cId="641643394" sldId="304"/>
        </pc:sldMkLst>
        <pc:spChg chg="add mod">
          <ac:chgData name="Jaka Hedžet" userId="S::jaka.hedzet@student.um.si::7e5128a8-54a6-457b-8a29-de78e78661a6" providerId="AD" clId="Web-{88AB4B6B-915A-9117-392F-94671F82A33D}" dt="2023-03-07T12:23:50.963" v="2007" actId="20577"/>
          <ac:spMkLst>
            <pc:docMk/>
            <pc:sldMk cId="641643394" sldId="304"/>
            <ac:spMk id="5" creationId="{AB4A79FC-50AD-1CA1-D50D-7B2BA75F09EE}"/>
          </ac:spMkLst>
        </pc:spChg>
      </pc:sldChg>
      <pc:sldChg chg="addSp modSp add replId">
        <pc:chgData name="Jaka Hedžet" userId="S::jaka.hedzet@student.um.si::7e5128a8-54a6-457b-8a29-de78e78661a6" providerId="AD" clId="Web-{88AB4B6B-915A-9117-392F-94671F82A33D}" dt="2023-03-07T12:23:12.398" v="2001" actId="1076"/>
        <pc:sldMkLst>
          <pc:docMk/>
          <pc:sldMk cId="1162024891" sldId="305"/>
        </pc:sldMkLst>
        <pc:spChg chg="add mod">
          <ac:chgData name="Jaka Hedžet" userId="S::jaka.hedzet@student.um.si::7e5128a8-54a6-457b-8a29-de78e78661a6" providerId="AD" clId="Web-{88AB4B6B-915A-9117-392F-94671F82A33D}" dt="2023-03-07T12:23:12.398" v="2001" actId="1076"/>
          <ac:spMkLst>
            <pc:docMk/>
            <pc:sldMk cId="1162024891" sldId="305"/>
            <ac:spMk id="4" creationId="{19EB8084-8431-7FB3-E65D-10E5B7819E1E}"/>
          </ac:spMkLst>
        </pc:spChg>
        <pc:picChg chg="mod">
          <ac:chgData name="Jaka Hedžet" userId="S::jaka.hedzet@student.um.si::7e5128a8-54a6-457b-8a29-de78e78661a6" providerId="AD" clId="Web-{88AB4B6B-915A-9117-392F-94671F82A33D}" dt="2023-03-07T12:23:10.414" v="2000" actId="1076"/>
          <ac:picMkLst>
            <pc:docMk/>
            <pc:sldMk cId="1162024891" sldId="305"/>
            <ac:picMk id="8194" creationId="{7870D88F-8B8C-4687-BDB2-927806BE4BFD}"/>
          </ac:picMkLst>
        </pc:picChg>
      </pc:sldChg>
      <pc:sldChg chg="addSp modSp add replId">
        <pc:chgData name="Jaka Hedžet" userId="S::jaka.hedzet@student.um.si::7e5128a8-54a6-457b-8a29-de78e78661a6" providerId="AD" clId="Web-{88AB4B6B-915A-9117-392F-94671F82A33D}" dt="2023-03-07T12:22:50.053" v="1984" actId="20577"/>
        <pc:sldMkLst>
          <pc:docMk/>
          <pc:sldMk cId="3578631837" sldId="306"/>
        </pc:sldMkLst>
        <pc:spChg chg="add mod">
          <ac:chgData name="Jaka Hedžet" userId="S::jaka.hedzet@student.um.si::7e5128a8-54a6-457b-8a29-de78e78661a6" providerId="AD" clId="Web-{88AB4B6B-915A-9117-392F-94671F82A33D}" dt="2023-03-07T12:22:50.053" v="1984" actId="20577"/>
          <ac:spMkLst>
            <pc:docMk/>
            <pc:sldMk cId="3578631837" sldId="306"/>
            <ac:spMk id="4" creationId="{34538DA3-C5E3-16D7-A912-CB0714294D3D}"/>
          </ac:spMkLst>
        </pc:spChg>
      </pc:sldChg>
      <pc:sldChg chg="addSp modSp add replId">
        <pc:chgData name="Jaka Hedžet" userId="S::jaka.hedzet@student.um.si::7e5128a8-54a6-457b-8a29-de78e78661a6" providerId="AD" clId="Web-{88AB4B6B-915A-9117-392F-94671F82A33D}" dt="2023-03-07T12:22:40.771" v="1982" actId="20577"/>
        <pc:sldMkLst>
          <pc:docMk/>
          <pc:sldMk cId="3719575892" sldId="307"/>
        </pc:sldMkLst>
        <pc:spChg chg="mod">
          <ac:chgData name="Jaka Hedžet" userId="S::jaka.hedzet@student.um.si::7e5128a8-54a6-457b-8a29-de78e78661a6" providerId="AD" clId="Web-{88AB4B6B-915A-9117-392F-94671F82A33D}" dt="2023-03-07T12:22:40.771" v="1982" actId="20577"/>
          <ac:spMkLst>
            <pc:docMk/>
            <pc:sldMk cId="3719575892" sldId="307"/>
            <ac:spMk id="3" creationId="{E89FF5E7-D997-AB12-7FA3-D030F1E7BBBB}"/>
          </ac:spMkLst>
        </pc:spChg>
        <pc:spChg chg="add mod">
          <ac:chgData name="Jaka Hedžet" userId="S::jaka.hedzet@student.um.si::7e5128a8-54a6-457b-8a29-de78e78661a6" providerId="AD" clId="Web-{88AB4B6B-915A-9117-392F-94671F82A33D}" dt="2023-03-07T12:22:08.832" v="1974" actId="20577"/>
          <ac:spMkLst>
            <pc:docMk/>
            <pc:sldMk cId="3719575892" sldId="307"/>
            <ac:spMk id="4" creationId="{5CD09C93-40AE-355B-22FE-4B5F25B2F5DB}"/>
          </ac:spMkLst>
        </pc:spChg>
        <pc:picChg chg="add mod">
          <ac:chgData name="Jaka Hedžet" userId="S::jaka.hedzet@student.um.si::7e5128a8-54a6-457b-8a29-de78e78661a6" providerId="AD" clId="Web-{88AB4B6B-915A-9117-392F-94671F82A33D}" dt="2023-03-07T12:22:14.426" v="1977" actId="1076"/>
          <ac:picMkLst>
            <pc:docMk/>
            <pc:sldMk cId="3719575892" sldId="307"/>
            <ac:picMk id="5" creationId="{65A48944-76DA-E520-C2FB-11CD1DF24288}"/>
          </ac:picMkLst>
        </pc:picChg>
      </pc:sldChg>
      <pc:sldChg chg="addSp modSp add replId">
        <pc:chgData name="Jaka Hedžet" userId="S::jaka.hedzet@student.um.si::7e5128a8-54a6-457b-8a29-de78e78661a6" providerId="AD" clId="Web-{88AB4B6B-915A-9117-392F-94671F82A33D}" dt="2023-03-07T12:21:42.424" v="1967" actId="20577"/>
        <pc:sldMkLst>
          <pc:docMk/>
          <pc:sldMk cId="3924325882" sldId="308"/>
        </pc:sldMkLst>
        <pc:spChg chg="add mod">
          <ac:chgData name="Jaka Hedžet" userId="S::jaka.hedzet@student.um.si::7e5128a8-54a6-457b-8a29-de78e78661a6" providerId="AD" clId="Web-{88AB4B6B-915A-9117-392F-94671F82A33D}" dt="2023-03-07T12:21:42.424" v="1967" actId="20577"/>
          <ac:spMkLst>
            <pc:docMk/>
            <pc:sldMk cId="3924325882" sldId="308"/>
            <ac:spMk id="4" creationId="{5BC21FC6-D4EB-0C3B-92EF-423E65BC113E}"/>
          </ac:spMkLst>
        </pc:spChg>
      </pc:sldChg>
      <pc:sldChg chg="addSp modSp add replId">
        <pc:chgData name="Jaka Hedžet" userId="S::jaka.hedzet@student.um.si::7e5128a8-54a6-457b-8a29-de78e78661a6" providerId="AD" clId="Web-{88AB4B6B-915A-9117-392F-94671F82A33D}" dt="2023-03-07T12:21:35.033" v="1963" actId="20577"/>
        <pc:sldMkLst>
          <pc:docMk/>
          <pc:sldMk cId="3769841060" sldId="309"/>
        </pc:sldMkLst>
        <pc:spChg chg="add mod">
          <ac:chgData name="Jaka Hedžet" userId="S::jaka.hedzet@student.um.si::7e5128a8-54a6-457b-8a29-de78e78661a6" providerId="AD" clId="Web-{88AB4B6B-915A-9117-392F-94671F82A33D}" dt="2023-03-07T12:21:35.033" v="1963" actId="20577"/>
          <ac:spMkLst>
            <pc:docMk/>
            <pc:sldMk cId="3769841060" sldId="309"/>
            <ac:spMk id="4" creationId="{599AA2BE-8A28-6AEA-A602-357DD2FE375D}"/>
          </ac:spMkLst>
        </pc:spChg>
      </pc:sldChg>
      <pc:sldChg chg="addSp modSp add replId">
        <pc:chgData name="Jaka Hedžet" userId="S::jaka.hedzet@student.um.si::7e5128a8-54a6-457b-8a29-de78e78661a6" providerId="AD" clId="Web-{88AB4B6B-915A-9117-392F-94671F82A33D}" dt="2023-03-07T12:21:28.485" v="1960" actId="20577"/>
        <pc:sldMkLst>
          <pc:docMk/>
          <pc:sldMk cId="3078435485" sldId="310"/>
        </pc:sldMkLst>
        <pc:spChg chg="add mod">
          <ac:chgData name="Jaka Hedžet" userId="S::jaka.hedzet@student.um.si::7e5128a8-54a6-457b-8a29-de78e78661a6" providerId="AD" clId="Web-{88AB4B6B-915A-9117-392F-94671F82A33D}" dt="2023-03-07T12:21:28.485" v="1960" actId="20577"/>
          <ac:spMkLst>
            <pc:docMk/>
            <pc:sldMk cId="3078435485" sldId="310"/>
            <ac:spMk id="4" creationId="{1CBB11AD-1C71-EBBA-340D-F8D58111C583}"/>
          </ac:spMkLst>
        </pc:spChg>
      </pc:sldChg>
      <pc:sldChg chg="addSp modSp add replId">
        <pc:chgData name="Jaka Hedžet" userId="S::jaka.hedzet@student.um.si::7e5128a8-54a6-457b-8a29-de78e78661a6" providerId="AD" clId="Web-{88AB4B6B-915A-9117-392F-94671F82A33D}" dt="2023-03-07T12:21:03.328" v="1954" actId="20577"/>
        <pc:sldMkLst>
          <pc:docMk/>
          <pc:sldMk cId="2619566303" sldId="311"/>
        </pc:sldMkLst>
        <pc:spChg chg="add mod">
          <ac:chgData name="Jaka Hedžet" userId="S::jaka.hedzet@student.um.si::7e5128a8-54a6-457b-8a29-de78e78661a6" providerId="AD" clId="Web-{88AB4B6B-915A-9117-392F-94671F82A33D}" dt="2023-03-07T12:21:03.328" v="1954" actId="20577"/>
          <ac:spMkLst>
            <pc:docMk/>
            <pc:sldMk cId="2619566303" sldId="311"/>
            <ac:spMk id="4" creationId="{D27C1339-20FF-27EA-FF45-F82F451CE967}"/>
          </ac:spMkLst>
        </pc:spChg>
      </pc:sldChg>
      <pc:sldChg chg="add del replId">
        <pc:chgData name="Jaka Hedžet" userId="S::jaka.hedzet@student.um.si::7e5128a8-54a6-457b-8a29-de78e78661a6" providerId="AD" clId="Web-{88AB4B6B-915A-9117-392F-94671F82A33D}" dt="2023-03-07T12:20:51.999" v="1945"/>
        <pc:sldMkLst>
          <pc:docMk/>
          <pc:sldMk cId="3262133614" sldId="312"/>
        </pc:sldMkLst>
      </pc:sldChg>
      <pc:sldChg chg="addSp modSp add del replId">
        <pc:chgData name="Jaka Hedžet" userId="S::jaka.hedzet@student.um.si::7e5128a8-54a6-457b-8a29-de78e78661a6" providerId="AD" clId="Web-{88AB4B6B-915A-9117-392F-94671F82A33D}" dt="2023-03-07T12:20:06.246" v="1939"/>
        <pc:sldMkLst>
          <pc:docMk/>
          <pc:sldMk cId="1577796701" sldId="313"/>
        </pc:sldMkLst>
        <pc:spChg chg="add mod">
          <ac:chgData name="Jaka Hedžet" userId="S::jaka.hedzet@student.um.si::7e5128a8-54a6-457b-8a29-de78e78661a6" providerId="AD" clId="Web-{88AB4B6B-915A-9117-392F-94671F82A33D}" dt="2023-03-07T12:19:45.041" v="1937" actId="1076"/>
          <ac:spMkLst>
            <pc:docMk/>
            <pc:sldMk cId="1577796701" sldId="313"/>
            <ac:spMk id="4" creationId="{55B4A588-806B-2B10-89CD-F3D0FE433427}"/>
          </ac:spMkLst>
        </pc:spChg>
      </pc:sldChg>
      <pc:sldChg chg="addSp modSp add replId">
        <pc:chgData name="Jaka Hedžet" userId="S::jaka.hedzet@student.um.si::7e5128a8-54a6-457b-8a29-de78e78661a6" providerId="AD" clId="Web-{88AB4B6B-915A-9117-392F-94671F82A33D}" dt="2023-03-07T12:19:48.057" v="1938" actId="20577"/>
        <pc:sldMkLst>
          <pc:docMk/>
          <pc:sldMk cId="917575656" sldId="314"/>
        </pc:sldMkLst>
        <pc:spChg chg="add mod">
          <ac:chgData name="Jaka Hedžet" userId="S::jaka.hedzet@student.um.si::7e5128a8-54a6-457b-8a29-de78e78661a6" providerId="AD" clId="Web-{88AB4B6B-915A-9117-392F-94671F82A33D}" dt="2023-03-07T12:19:48.057" v="1938" actId="20577"/>
          <ac:spMkLst>
            <pc:docMk/>
            <pc:sldMk cId="917575656" sldId="314"/>
            <ac:spMk id="4" creationId="{BD0F37A4-E339-6B57-2384-220BDCE6F5BD}"/>
          </ac:spMkLst>
        </pc:spChg>
      </pc:sldChg>
      <pc:sldChg chg="addSp modSp add replId">
        <pc:chgData name="Jaka Hedžet" userId="S::jaka.hedzet@student.um.si::7e5128a8-54a6-457b-8a29-de78e78661a6" providerId="AD" clId="Web-{88AB4B6B-915A-9117-392F-94671F82A33D}" dt="2023-03-07T12:19:26.103" v="1928" actId="20577"/>
        <pc:sldMkLst>
          <pc:docMk/>
          <pc:sldMk cId="322071759" sldId="315"/>
        </pc:sldMkLst>
        <pc:spChg chg="add mod">
          <ac:chgData name="Jaka Hedžet" userId="S::jaka.hedzet@student.um.si::7e5128a8-54a6-457b-8a29-de78e78661a6" providerId="AD" clId="Web-{88AB4B6B-915A-9117-392F-94671F82A33D}" dt="2023-03-07T12:19:26.103" v="1928" actId="20577"/>
          <ac:spMkLst>
            <pc:docMk/>
            <pc:sldMk cId="322071759" sldId="315"/>
            <ac:spMk id="4" creationId="{DE405773-6CBB-F6DE-3DCF-CE4FA5B2A761}"/>
          </ac:spMkLst>
        </pc:spChg>
      </pc:sldChg>
      <pc:sldChg chg="addSp modSp add replId">
        <pc:chgData name="Jaka Hedžet" userId="S::jaka.hedzet@student.um.si::7e5128a8-54a6-457b-8a29-de78e78661a6" providerId="AD" clId="Web-{88AB4B6B-915A-9117-392F-94671F82A33D}" dt="2023-03-07T12:19:17.821" v="1921" actId="14100"/>
        <pc:sldMkLst>
          <pc:docMk/>
          <pc:sldMk cId="1723973330" sldId="316"/>
        </pc:sldMkLst>
        <pc:spChg chg="add mod">
          <ac:chgData name="Jaka Hedžet" userId="S::jaka.hedzet@student.um.si::7e5128a8-54a6-457b-8a29-de78e78661a6" providerId="AD" clId="Web-{88AB4B6B-915A-9117-392F-94671F82A33D}" dt="2023-03-07T12:19:17.821" v="1921" actId="14100"/>
          <ac:spMkLst>
            <pc:docMk/>
            <pc:sldMk cId="1723973330" sldId="316"/>
            <ac:spMk id="4" creationId="{72DA7F1A-6E7B-68FF-5647-72F7DF40B632}"/>
          </ac:spMkLst>
        </pc:spChg>
      </pc:sldChg>
      <pc:sldChg chg="addSp modSp add replId">
        <pc:chgData name="Jaka Hedžet" userId="S::jaka.hedzet@student.um.si::7e5128a8-54a6-457b-8a29-de78e78661a6" providerId="AD" clId="Web-{88AB4B6B-915A-9117-392F-94671F82A33D}" dt="2023-03-07T12:18:55.804" v="1910" actId="14100"/>
        <pc:sldMkLst>
          <pc:docMk/>
          <pc:sldMk cId="3351245001" sldId="317"/>
        </pc:sldMkLst>
        <pc:spChg chg="add mod">
          <ac:chgData name="Jaka Hedžet" userId="S::jaka.hedzet@student.um.si::7e5128a8-54a6-457b-8a29-de78e78661a6" providerId="AD" clId="Web-{88AB4B6B-915A-9117-392F-94671F82A33D}" dt="2023-03-07T12:18:55.804" v="1910" actId="14100"/>
          <ac:spMkLst>
            <pc:docMk/>
            <pc:sldMk cId="3351245001" sldId="317"/>
            <ac:spMk id="5" creationId="{977F76A9-080C-630E-4D6D-436414A68DC9}"/>
          </ac:spMkLst>
        </pc:spChg>
      </pc:sldChg>
      <pc:sldChg chg="addSp modSp add replId">
        <pc:chgData name="Jaka Hedžet" userId="S::jaka.hedzet@student.um.si::7e5128a8-54a6-457b-8a29-de78e78661a6" providerId="AD" clId="Web-{88AB4B6B-915A-9117-392F-94671F82A33D}" dt="2023-03-07T12:18:27.146" v="1889" actId="20577"/>
        <pc:sldMkLst>
          <pc:docMk/>
          <pc:sldMk cId="2226902836" sldId="318"/>
        </pc:sldMkLst>
        <pc:spChg chg="add mod">
          <ac:chgData name="Jaka Hedžet" userId="S::jaka.hedzet@student.um.si::7e5128a8-54a6-457b-8a29-de78e78661a6" providerId="AD" clId="Web-{88AB4B6B-915A-9117-392F-94671F82A33D}" dt="2023-03-07T12:18:27.146" v="1889" actId="20577"/>
          <ac:spMkLst>
            <pc:docMk/>
            <pc:sldMk cId="2226902836" sldId="318"/>
            <ac:spMk id="6" creationId="{7777BDCD-537B-5BC9-B723-DDEBA3AEBFE2}"/>
          </ac:spMkLst>
        </pc:spChg>
      </pc:sldChg>
      <pc:sldChg chg="addSp modSp add replId">
        <pc:chgData name="Jaka Hedžet" userId="S::jaka.hedzet@student.um.si::7e5128a8-54a6-457b-8a29-de78e78661a6" providerId="AD" clId="Web-{88AB4B6B-915A-9117-392F-94671F82A33D}" dt="2023-03-07T12:18:10.113" v="1868" actId="20577"/>
        <pc:sldMkLst>
          <pc:docMk/>
          <pc:sldMk cId="4127971969" sldId="319"/>
        </pc:sldMkLst>
        <pc:spChg chg="add mod">
          <ac:chgData name="Jaka Hedžet" userId="S::jaka.hedzet@student.um.si::7e5128a8-54a6-457b-8a29-de78e78661a6" providerId="AD" clId="Web-{88AB4B6B-915A-9117-392F-94671F82A33D}" dt="2023-03-07T12:18:10.113" v="1868" actId="20577"/>
          <ac:spMkLst>
            <pc:docMk/>
            <pc:sldMk cId="4127971969" sldId="319"/>
            <ac:spMk id="3" creationId="{C5E0B72D-4FEE-107A-7A9E-3F7FD857DB5F}"/>
          </ac:spMkLst>
        </pc:spChg>
      </pc:sldChg>
      <pc:sldChg chg="addSp delSp add replId">
        <pc:chgData name="Jaka Hedžet" userId="S::jaka.hedzet@student.um.si::7e5128a8-54a6-457b-8a29-de78e78661a6" providerId="AD" clId="Web-{88AB4B6B-915A-9117-392F-94671F82A33D}" dt="2023-03-07T12:17:47.628" v="1842"/>
        <pc:sldMkLst>
          <pc:docMk/>
          <pc:sldMk cId="2237908039" sldId="320"/>
        </pc:sldMkLst>
        <pc:spChg chg="add del">
          <ac:chgData name="Jaka Hedžet" userId="S::jaka.hedzet@student.um.si::7e5128a8-54a6-457b-8a29-de78e78661a6" providerId="AD" clId="Web-{88AB4B6B-915A-9117-392F-94671F82A33D}" dt="2023-03-07T12:17:43.815" v="1840"/>
          <ac:spMkLst>
            <pc:docMk/>
            <pc:sldMk cId="2237908039" sldId="320"/>
            <ac:spMk id="3" creationId="{4C860207-04D4-960F-C47D-F8F8FD750C07}"/>
          </ac:spMkLst>
        </pc:spChg>
        <pc:spChg chg="add del">
          <ac:chgData name="Jaka Hedžet" userId="S::jaka.hedzet@student.um.si::7e5128a8-54a6-457b-8a29-de78e78661a6" providerId="AD" clId="Web-{88AB4B6B-915A-9117-392F-94671F82A33D}" dt="2023-03-07T12:17:47.628" v="1842"/>
          <ac:spMkLst>
            <pc:docMk/>
            <pc:sldMk cId="2237908039" sldId="320"/>
            <ac:spMk id="6" creationId="{0C7FCA01-37CD-F477-D5FC-B9036A2A8E49}"/>
          </ac:spMkLst>
        </pc:spChg>
      </pc:sldChg>
      <pc:sldChg chg="addSp modSp add replId">
        <pc:chgData name="Jaka Hedžet" userId="S::jaka.hedzet@student.um.si::7e5128a8-54a6-457b-8a29-de78e78661a6" providerId="AD" clId="Web-{88AB4B6B-915A-9117-392F-94671F82A33D}" dt="2023-03-07T12:17:36.471" v="1838" actId="20577"/>
        <pc:sldMkLst>
          <pc:docMk/>
          <pc:sldMk cId="3053865569" sldId="321"/>
        </pc:sldMkLst>
        <pc:spChg chg="add mod">
          <ac:chgData name="Jaka Hedžet" userId="S::jaka.hedzet@student.um.si::7e5128a8-54a6-457b-8a29-de78e78661a6" providerId="AD" clId="Web-{88AB4B6B-915A-9117-392F-94671F82A33D}" dt="2023-03-07T12:17:36.471" v="1838" actId="20577"/>
          <ac:spMkLst>
            <pc:docMk/>
            <pc:sldMk cId="3053865569" sldId="321"/>
            <ac:spMk id="4" creationId="{0A84E413-B855-CCC7-B9EC-6D67D7F9924C}"/>
          </ac:spMkLst>
        </pc:spChg>
      </pc:sldChg>
      <pc:sldChg chg="addSp modSp add replId">
        <pc:chgData name="Jaka Hedžet" userId="S::jaka.hedzet@student.um.si::7e5128a8-54a6-457b-8a29-de78e78661a6" providerId="AD" clId="Web-{88AB4B6B-915A-9117-392F-94671F82A33D}" dt="2023-03-07T12:17:26.595" v="1832" actId="1076"/>
        <pc:sldMkLst>
          <pc:docMk/>
          <pc:sldMk cId="3693253798" sldId="322"/>
        </pc:sldMkLst>
        <pc:spChg chg="add mod">
          <ac:chgData name="Jaka Hedžet" userId="S::jaka.hedzet@student.um.si::7e5128a8-54a6-457b-8a29-de78e78661a6" providerId="AD" clId="Web-{88AB4B6B-915A-9117-392F-94671F82A33D}" dt="2023-03-07T12:17:01.296" v="1827" actId="20577"/>
          <ac:spMkLst>
            <pc:docMk/>
            <pc:sldMk cId="3693253798" sldId="322"/>
            <ac:spMk id="4" creationId="{E8AB6B26-FB2B-E5AD-3E0F-BB0FC9DA4B45}"/>
          </ac:spMkLst>
        </pc:spChg>
        <pc:picChg chg="add mod">
          <ac:chgData name="Jaka Hedžet" userId="S::jaka.hedzet@student.um.si::7e5128a8-54a6-457b-8a29-de78e78661a6" providerId="AD" clId="Web-{88AB4B6B-915A-9117-392F-94671F82A33D}" dt="2023-03-07T12:17:26.595" v="1832" actId="1076"/>
          <ac:picMkLst>
            <pc:docMk/>
            <pc:sldMk cId="3693253798" sldId="322"/>
            <ac:picMk id="5" creationId="{DCDBF279-4BA8-67BE-B5E6-3C2DE347A711}"/>
          </ac:picMkLst>
        </pc:picChg>
      </pc:sldChg>
      <pc:sldChg chg="addSp modSp add replId">
        <pc:chgData name="Jaka Hedžet" userId="S::jaka.hedzet@student.um.si::7e5128a8-54a6-457b-8a29-de78e78661a6" providerId="AD" clId="Web-{88AB4B6B-915A-9117-392F-94671F82A33D}" dt="2023-03-07T12:16:49.686" v="1821" actId="20577"/>
        <pc:sldMkLst>
          <pc:docMk/>
          <pc:sldMk cId="3908264673" sldId="323"/>
        </pc:sldMkLst>
        <pc:spChg chg="add mod">
          <ac:chgData name="Jaka Hedžet" userId="S::jaka.hedzet@student.um.si::7e5128a8-54a6-457b-8a29-de78e78661a6" providerId="AD" clId="Web-{88AB4B6B-915A-9117-392F-94671F82A33D}" dt="2023-03-07T12:16:49.686" v="1821" actId="20577"/>
          <ac:spMkLst>
            <pc:docMk/>
            <pc:sldMk cId="3908264673" sldId="323"/>
            <ac:spMk id="2" creationId="{2FAA3C59-1765-3D82-6E48-538910A6DE5E}"/>
          </ac:spMkLst>
        </pc:spChg>
        <pc:spChg chg="mod">
          <ac:chgData name="Jaka Hedžet" userId="S::jaka.hedzet@student.um.si::7e5128a8-54a6-457b-8a29-de78e78661a6" providerId="AD" clId="Web-{88AB4B6B-915A-9117-392F-94671F82A33D}" dt="2023-03-07T12:16:00.949" v="1813" actId="20577"/>
          <ac:spMkLst>
            <pc:docMk/>
            <pc:sldMk cId="3908264673" sldId="323"/>
            <ac:spMk id="3" creationId="{600F0AD9-A264-691B-7EC7-E016269682D4}"/>
          </ac:spMkLst>
        </pc:spChg>
      </pc:sldChg>
      <pc:sldChg chg="modSp add replId">
        <pc:chgData name="Jaka Hedžet" userId="S::jaka.hedzet@student.um.si::7e5128a8-54a6-457b-8a29-de78e78661a6" providerId="AD" clId="Web-{88AB4B6B-915A-9117-392F-94671F82A33D}" dt="2023-03-10T11:34:00.304" v="2081" actId="20577"/>
        <pc:sldMkLst>
          <pc:docMk/>
          <pc:sldMk cId="1840587175" sldId="324"/>
        </pc:sldMkLst>
        <pc:spChg chg="mod">
          <ac:chgData name="Jaka Hedžet" userId="S::jaka.hedzet@student.um.si::7e5128a8-54a6-457b-8a29-de78e78661a6" providerId="AD" clId="Web-{88AB4B6B-915A-9117-392F-94671F82A33D}" dt="2023-03-10T11:34:00.304" v="2081" actId="20577"/>
          <ac:spMkLst>
            <pc:docMk/>
            <pc:sldMk cId="1840587175" sldId="324"/>
            <ac:spMk id="3" creationId="{E89FF5E7-D997-AB12-7FA3-D030F1E7BBBB}"/>
          </ac:spMkLst>
        </pc:spChg>
      </pc:sldChg>
      <pc:sldChg chg="new">
        <pc:chgData name="Jaka Hedžet" userId="S::jaka.hedzet@student.um.si::7e5128a8-54a6-457b-8a29-de78e78661a6" providerId="AD" clId="Web-{88AB4B6B-915A-9117-392F-94671F82A33D}" dt="2023-03-07T12:25:36.892" v="2053"/>
        <pc:sldMkLst>
          <pc:docMk/>
          <pc:sldMk cId="3915587237" sldId="325"/>
        </pc:sldMkLst>
      </pc:sldChg>
      <pc:sldChg chg="addSp modSp new mod modClrScheme chgLayout">
        <pc:chgData name="Jaka Hedžet" userId="S::jaka.hedzet@student.um.si::7e5128a8-54a6-457b-8a29-de78e78661a6" providerId="AD" clId="Web-{88AB4B6B-915A-9117-392F-94671F82A33D}" dt="2023-03-07T12:25:46.783" v="2065" actId="20577"/>
        <pc:sldMkLst>
          <pc:docMk/>
          <pc:sldMk cId="3037662059" sldId="326"/>
        </pc:sldMkLst>
        <pc:spChg chg="add mod">
          <ac:chgData name="Jaka Hedžet" userId="S::jaka.hedzet@student.um.si::7e5128a8-54a6-457b-8a29-de78e78661a6" providerId="AD" clId="Web-{88AB4B6B-915A-9117-392F-94671F82A33D}" dt="2023-03-07T12:25:46.783" v="2065" actId="20577"/>
          <ac:spMkLst>
            <pc:docMk/>
            <pc:sldMk cId="3037662059" sldId="326"/>
            <ac:spMk id="2" creationId="{C61DF416-5F93-F321-FE32-1DA2EC6F5514}"/>
          </ac:spMkLst>
        </pc:spChg>
      </pc:sldChg>
      <pc:sldChg chg="addSp modSp new">
        <pc:chgData name="Jaka Hedžet" userId="S::jaka.hedzet@student.um.si::7e5128a8-54a6-457b-8a29-de78e78661a6" providerId="AD" clId="Web-{88AB4B6B-915A-9117-392F-94671F82A33D}" dt="2023-03-10T11:41:23.705" v="2183" actId="20577"/>
        <pc:sldMkLst>
          <pc:docMk/>
          <pc:sldMk cId="507055158" sldId="327"/>
        </pc:sldMkLst>
        <pc:spChg chg="add mod">
          <ac:chgData name="Jaka Hedžet" userId="S::jaka.hedzet@student.um.si::7e5128a8-54a6-457b-8a29-de78e78661a6" providerId="AD" clId="Web-{88AB4B6B-915A-9117-392F-94671F82A33D}" dt="2023-03-10T11:41:23.705" v="2183" actId="20577"/>
          <ac:spMkLst>
            <pc:docMk/>
            <pc:sldMk cId="507055158" sldId="327"/>
            <ac:spMk id="3" creationId="{44653F73-59B5-20AC-1B69-D19D56E516CC}"/>
          </ac:spMkLst>
        </pc:spChg>
      </pc:sldChg>
      <pc:sldChg chg="addSp new">
        <pc:chgData name="Jaka Hedžet" userId="S::jaka.hedzet@student.um.si::7e5128a8-54a6-457b-8a29-de78e78661a6" providerId="AD" clId="Web-{88AB4B6B-915A-9117-392F-94671F82A33D}" dt="2023-03-10T11:41:26.095" v="2185"/>
        <pc:sldMkLst>
          <pc:docMk/>
          <pc:sldMk cId="722119934" sldId="328"/>
        </pc:sldMkLst>
        <pc:spChg chg="add">
          <ac:chgData name="Jaka Hedžet" userId="S::jaka.hedzet@student.um.si::7e5128a8-54a6-457b-8a29-de78e78661a6" providerId="AD" clId="Web-{88AB4B6B-915A-9117-392F-94671F82A33D}" dt="2023-03-10T11:41:26.095" v="2185"/>
          <ac:spMkLst>
            <pc:docMk/>
            <pc:sldMk cId="722119934" sldId="328"/>
            <ac:spMk id="3" creationId="{D48EFECB-3802-137C-F90C-26F292A7F7E1}"/>
          </ac:spMkLst>
        </pc:spChg>
      </pc:sldChg>
      <pc:sldMasterChg chg="del delSldLayout">
        <pc:chgData name="Jaka Hedžet" userId="S::jaka.hedzet@student.um.si::7e5128a8-54a6-457b-8a29-de78e78661a6" providerId="AD" clId="Web-{88AB4B6B-915A-9117-392F-94671F82A33D}" dt="2023-03-06T09:30:45.782" v="0"/>
        <pc:sldMasterMkLst>
          <pc:docMk/>
          <pc:sldMasterMk cId="3457773565" sldId="2147483648"/>
        </pc:sldMasterMkLst>
        <pc:sldLayoutChg chg="del">
          <pc:chgData name="Jaka Hedžet" userId="S::jaka.hedzet@student.um.si::7e5128a8-54a6-457b-8a29-de78e78661a6" providerId="AD" clId="Web-{88AB4B6B-915A-9117-392F-94671F82A33D}" dt="2023-03-06T09:30:45.782" v="0"/>
          <pc:sldLayoutMkLst>
            <pc:docMk/>
            <pc:sldMasterMk cId="3457773565" sldId="2147483648"/>
            <pc:sldLayoutMk cId="3029814889" sldId="2147483649"/>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442701709" sldId="2147483650"/>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1873381848" sldId="2147483651"/>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1380649506" sldId="2147483652"/>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3780276249" sldId="2147483653"/>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70350663" sldId="2147483654"/>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2444084449" sldId="2147483655"/>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3080789317" sldId="2147483656"/>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1970163292" sldId="2147483657"/>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467893936" sldId="2147483658"/>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3821355096" sldId="2147483659"/>
          </pc:sldLayoutMkLst>
        </pc:sldLayoutChg>
      </pc:sldMasterChg>
      <pc:sldMasterChg chg="add del addSldLayout delSldLayout modSldLayout">
        <pc:chgData name="Jaka Hedžet" userId="S::jaka.hedzet@student.um.si::7e5128a8-54a6-457b-8a29-de78e78661a6" providerId="AD" clId="Web-{88AB4B6B-915A-9117-392F-94671F82A33D}" dt="2023-03-06T09:30:55.283" v="1"/>
        <pc:sldMasterMkLst>
          <pc:docMk/>
          <pc:sldMasterMk cId="1504687640" sldId="2147483660"/>
        </pc:sldMasterMkLst>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624256556" sldId="2147483661"/>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2367899882" sldId="2147483662"/>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019637646" sldId="2147483663"/>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191618406" sldId="2147483664"/>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547742559" sldId="2147483665"/>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229284216" sldId="2147483666"/>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961787185" sldId="2147483667"/>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030269962" sldId="2147483668"/>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53777758" sldId="2147483669"/>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028255157" sldId="2147483670"/>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853491951" sldId="2147483671"/>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514630969" sldId="2147483672"/>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61922236" sldId="2147483673"/>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525017908" sldId="2147483674"/>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2818698485" sldId="2147483675"/>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2233797123" sldId="2147483676"/>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156476302" sldId="2147483677"/>
          </pc:sldLayoutMkLst>
        </pc:sldLayoutChg>
      </pc:sldMasterChg>
      <pc:sldMasterChg chg="add addSldLayout modSldLayout">
        <pc:chgData name="Jaka Hedžet" userId="S::jaka.hedzet@student.um.si::7e5128a8-54a6-457b-8a29-de78e78661a6" providerId="AD" clId="Web-{88AB4B6B-915A-9117-392F-94671F82A33D}" dt="2023-03-06T09:30:55.283" v="1"/>
        <pc:sldMasterMkLst>
          <pc:docMk/>
          <pc:sldMasterMk cId="3566234752" sldId="2147483678"/>
        </pc:sldMasterMkLst>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471015499" sldId="2147483679"/>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793651207" sldId="2147483680"/>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995276069" sldId="2147483681"/>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557361747" sldId="2147483682"/>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61905193" sldId="2147483683"/>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56864796" sldId="2147483684"/>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147014401" sldId="2147483685"/>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487960384" sldId="2147483686"/>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939794407" sldId="2147483687"/>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135307130" sldId="2147483688"/>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632352034" sldId="2147483689"/>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599403677" sldId="2147483690"/>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313982168" sldId="2147483691"/>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502623598" sldId="2147483692"/>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4540082" sldId="2147483693"/>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503527500" sldId="2147483694"/>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891823148" sldId="2147483695"/>
          </pc:sldLayoutMkLst>
        </pc:sldLayoutChg>
      </pc:sldMasterChg>
    </pc:docChg>
  </pc:docChgLst>
  <pc:docChgLst>
    <pc:chgData name="Jaka Hedžet" userId="S::jaka.hedzet@student.um.si::7e5128a8-54a6-457b-8a29-de78e78661a6" providerId="AD" clId="Web-{B1FDA031-BA90-8BF9-B9AF-71EE40F9E4BB}"/>
    <pc:docChg chg="modSld">
      <pc:chgData name="Jaka Hedžet" userId="S::jaka.hedzet@student.um.si::7e5128a8-54a6-457b-8a29-de78e78661a6" providerId="AD" clId="Web-{B1FDA031-BA90-8BF9-B9AF-71EE40F9E4BB}" dt="2023-05-05T19:27:47.452" v="39"/>
      <pc:docMkLst>
        <pc:docMk/>
      </pc:docMkLst>
      <pc:sldChg chg="addSp delSp modSp">
        <pc:chgData name="Jaka Hedžet" userId="S::jaka.hedzet@student.um.si::7e5128a8-54a6-457b-8a29-de78e78661a6" providerId="AD" clId="Web-{B1FDA031-BA90-8BF9-B9AF-71EE40F9E4BB}" dt="2023-05-05T19:25:49.339" v="8"/>
        <pc:sldMkLst>
          <pc:docMk/>
          <pc:sldMk cId="2918452258" sldId="256"/>
        </pc:sldMkLst>
        <pc:picChg chg="add del mod">
          <ac:chgData name="Jaka Hedžet" userId="S::jaka.hedzet@student.um.si::7e5128a8-54a6-457b-8a29-de78e78661a6" providerId="AD" clId="Web-{B1FDA031-BA90-8BF9-B9AF-71EE40F9E4BB}" dt="2023-05-05T19:25:49.339" v="8"/>
          <ac:picMkLst>
            <pc:docMk/>
            <pc:sldMk cId="2918452258" sldId="256"/>
            <ac:picMk id="4" creationId="{28E86CF6-BD6B-F4D9-130B-9459C7E437A4}"/>
          </ac:picMkLst>
        </pc:picChg>
      </pc:sldChg>
      <pc:sldChg chg="addSp modSp">
        <pc:chgData name="Jaka Hedžet" userId="S::jaka.hedzet@student.um.si::7e5128a8-54a6-457b-8a29-de78e78661a6" providerId="AD" clId="Web-{B1FDA031-BA90-8BF9-B9AF-71EE40F9E4BB}" dt="2023-05-05T19:26:41.294" v="34" actId="1076"/>
        <pc:sldMkLst>
          <pc:docMk/>
          <pc:sldMk cId="3953146449" sldId="260"/>
        </pc:sldMkLst>
        <pc:spChg chg="mod">
          <ac:chgData name="Jaka Hedžet" userId="S::jaka.hedzet@student.um.si::7e5128a8-54a6-457b-8a29-de78e78661a6" providerId="AD" clId="Web-{B1FDA031-BA90-8BF9-B9AF-71EE40F9E4BB}" dt="2023-05-05T19:26:30.231" v="30" actId="20577"/>
          <ac:spMkLst>
            <pc:docMk/>
            <pc:sldMk cId="3953146449" sldId="260"/>
            <ac:spMk id="3" creationId="{2E466903-2C02-6DFB-AE4A-06651C5A6C32}"/>
          </ac:spMkLst>
        </pc:spChg>
        <pc:picChg chg="add mod">
          <ac:chgData name="Jaka Hedžet" userId="S::jaka.hedzet@student.um.si::7e5128a8-54a6-457b-8a29-de78e78661a6" providerId="AD" clId="Web-{B1FDA031-BA90-8BF9-B9AF-71EE40F9E4BB}" dt="2023-05-05T19:26:41.294" v="34" actId="1076"/>
          <ac:picMkLst>
            <pc:docMk/>
            <pc:sldMk cId="3953146449" sldId="260"/>
            <ac:picMk id="4" creationId="{A54FE2DA-E50D-FBD3-1E1A-BC348B2CA7CE}"/>
          </ac:picMkLst>
        </pc:picChg>
      </pc:sldChg>
      <pc:sldChg chg="addSp modSp">
        <pc:chgData name="Jaka Hedžet" userId="S::jaka.hedzet@student.um.si::7e5128a8-54a6-457b-8a29-de78e78661a6" providerId="AD" clId="Web-{B1FDA031-BA90-8BF9-B9AF-71EE40F9E4BB}" dt="2023-05-05T19:27:35.749" v="38" actId="1076"/>
        <pc:sldMkLst>
          <pc:docMk/>
          <pc:sldMk cId="3457900895" sldId="264"/>
        </pc:sldMkLst>
        <pc:picChg chg="add mod">
          <ac:chgData name="Jaka Hedžet" userId="S::jaka.hedzet@student.um.si::7e5128a8-54a6-457b-8a29-de78e78661a6" providerId="AD" clId="Web-{B1FDA031-BA90-8BF9-B9AF-71EE40F9E4BB}" dt="2023-05-05T19:27:35.749" v="38" actId="1076"/>
          <ac:picMkLst>
            <pc:docMk/>
            <pc:sldMk cId="3457900895" sldId="264"/>
            <ac:picMk id="4" creationId="{B20870AE-CC74-ADE4-9FA3-4D3B1F2A237A}"/>
          </ac:picMkLst>
        </pc:picChg>
      </pc:sldChg>
      <pc:sldChg chg="addSp">
        <pc:chgData name="Jaka Hedžet" userId="S::jaka.hedzet@student.um.si::7e5128a8-54a6-457b-8a29-de78e78661a6" providerId="AD" clId="Web-{B1FDA031-BA90-8BF9-B9AF-71EE40F9E4BB}" dt="2023-05-05T19:27:47.452" v="39"/>
        <pc:sldMkLst>
          <pc:docMk/>
          <pc:sldMk cId="3037662059" sldId="326"/>
        </pc:sldMkLst>
        <pc:picChg chg="add">
          <ac:chgData name="Jaka Hedžet" userId="S::jaka.hedzet@student.um.si::7e5128a8-54a6-457b-8a29-de78e78661a6" providerId="AD" clId="Web-{B1FDA031-BA90-8BF9-B9AF-71EE40F9E4BB}" dt="2023-05-05T19:27:47.452" v="39"/>
          <ac:picMkLst>
            <pc:docMk/>
            <pc:sldMk cId="3037662059" sldId="326"/>
            <ac:picMk id="4" creationId="{1541ED90-1B49-59AC-9E57-9E955A5ECE71}"/>
          </ac:picMkLst>
        </pc:picChg>
      </pc:sldChg>
    </pc:docChg>
  </pc:docChgLst>
  <pc:docChgLst>
    <pc:chgData name="Jaka Hedžet" userId="S::jaka.hedzet@student.um.si::7e5128a8-54a6-457b-8a29-de78e78661a6" providerId="AD" clId="Web-{6EA253CE-0800-7854-78AB-93F4398CBE07}"/>
    <pc:docChg chg="addSld modSld">
      <pc:chgData name="Jaka Hedžet" userId="S::jaka.hedzet@student.um.si::7e5128a8-54a6-457b-8a29-de78e78661a6" providerId="AD" clId="Web-{6EA253CE-0800-7854-78AB-93F4398CBE07}" dt="2023-05-06T14:27:44.686" v="15"/>
      <pc:docMkLst>
        <pc:docMk/>
      </pc:docMkLst>
      <pc:sldChg chg="modSp">
        <pc:chgData name="Jaka Hedžet" userId="S::jaka.hedzet@student.um.si::7e5128a8-54a6-457b-8a29-de78e78661a6" providerId="AD" clId="Web-{6EA253CE-0800-7854-78AB-93F4398CBE07}" dt="2023-05-06T14:25:34.464" v="0" actId="20577"/>
        <pc:sldMkLst>
          <pc:docMk/>
          <pc:sldMk cId="3405012395" sldId="341"/>
        </pc:sldMkLst>
        <pc:spChg chg="mod">
          <ac:chgData name="Jaka Hedžet" userId="S::jaka.hedzet@student.um.si::7e5128a8-54a6-457b-8a29-de78e78661a6" providerId="AD" clId="Web-{6EA253CE-0800-7854-78AB-93F4398CBE07}" dt="2023-05-06T14:25:34.464" v="0" actId="20577"/>
          <ac:spMkLst>
            <pc:docMk/>
            <pc:sldMk cId="3405012395" sldId="341"/>
            <ac:spMk id="3" creationId="{B432B38D-3026-F083-0030-213DC582A693}"/>
          </ac:spMkLst>
        </pc:spChg>
      </pc:sldChg>
      <pc:sldChg chg="modSp">
        <pc:chgData name="Jaka Hedžet" userId="S::jaka.hedzet@student.um.si::7e5128a8-54a6-457b-8a29-de78e78661a6" providerId="AD" clId="Web-{6EA253CE-0800-7854-78AB-93F4398CBE07}" dt="2023-05-06T14:26:00.308" v="4" actId="20577"/>
        <pc:sldMkLst>
          <pc:docMk/>
          <pc:sldMk cId="2428285412" sldId="343"/>
        </pc:sldMkLst>
        <pc:spChg chg="mod">
          <ac:chgData name="Jaka Hedžet" userId="S::jaka.hedzet@student.um.si::7e5128a8-54a6-457b-8a29-de78e78661a6" providerId="AD" clId="Web-{6EA253CE-0800-7854-78AB-93F4398CBE07}" dt="2023-05-06T14:26:00.308" v="4" actId="20577"/>
          <ac:spMkLst>
            <pc:docMk/>
            <pc:sldMk cId="2428285412" sldId="343"/>
            <ac:spMk id="3" creationId="{C9469983-4EED-6009-ECB2-7A305AB953AE}"/>
          </ac:spMkLst>
        </pc:spChg>
      </pc:sldChg>
      <pc:sldChg chg="modSp">
        <pc:chgData name="Jaka Hedžet" userId="S::jaka.hedzet@student.um.si::7e5128a8-54a6-457b-8a29-de78e78661a6" providerId="AD" clId="Web-{6EA253CE-0800-7854-78AB-93F4398CBE07}" dt="2023-05-06T14:27:41.498" v="14" actId="20577"/>
        <pc:sldMkLst>
          <pc:docMk/>
          <pc:sldMk cId="628545059" sldId="351"/>
        </pc:sldMkLst>
        <pc:spChg chg="mod">
          <ac:chgData name="Jaka Hedžet" userId="S::jaka.hedzet@student.um.si::7e5128a8-54a6-457b-8a29-de78e78661a6" providerId="AD" clId="Web-{6EA253CE-0800-7854-78AB-93F4398CBE07}" dt="2023-05-06T14:27:41.498" v="14" actId="20577"/>
          <ac:spMkLst>
            <pc:docMk/>
            <pc:sldMk cId="628545059" sldId="351"/>
            <ac:spMk id="3" creationId="{5E0B5579-1F5C-A21C-CDB8-837C2713A296}"/>
          </ac:spMkLst>
        </pc:spChg>
      </pc:sldChg>
      <pc:sldChg chg="modSp">
        <pc:chgData name="Jaka Hedžet" userId="S::jaka.hedzet@student.um.si::7e5128a8-54a6-457b-8a29-de78e78661a6" providerId="AD" clId="Web-{6EA253CE-0800-7854-78AB-93F4398CBE07}" dt="2023-05-06T14:26:06.590" v="5" actId="20577"/>
        <pc:sldMkLst>
          <pc:docMk/>
          <pc:sldMk cId="3527023637" sldId="423"/>
        </pc:sldMkLst>
        <pc:spChg chg="mod">
          <ac:chgData name="Jaka Hedžet" userId="S::jaka.hedzet@student.um.si::7e5128a8-54a6-457b-8a29-de78e78661a6" providerId="AD" clId="Web-{6EA253CE-0800-7854-78AB-93F4398CBE07}" dt="2023-05-06T14:26:06.590" v="5" actId="20577"/>
          <ac:spMkLst>
            <pc:docMk/>
            <pc:sldMk cId="3527023637" sldId="423"/>
            <ac:spMk id="3" creationId="{C9469983-4EED-6009-ECB2-7A305AB953AE}"/>
          </ac:spMkLst>
        </pc:spChg>
      </pc:sldChg>
      <pc:sldChg chg="modSp">
        <pc:chgData name="Jaka Hedžet" userId="S::jaka.hedzet@student.um.si::7e5128a8-54a6-457b-8a29-de78e78661a6" providerId="AD" clId="Web-{6EA253CE-0800-7854-78AB-93F4398CBE07}" dt="2023-05-06T14:26:17.871" v="7" actId="20577"/>
        <pc:sldMkLst>
          <pc:docMk/>
          <pc:sldMk cId="4017628976" sldId="425"/>
        </pc:sldMkLst>
        <pc:spChg chg="mod">
          <ac:chgData name="Jaka Hedžet" userId="S::jaka.hedzet@student.um.si::7e5128a8-54a6-457b-8a29-de78e78661a6" providerId="AD" clId="Web-{6EA253CE-0800-7854-78AB-93F4398CBE07}" dt="2023-05-06T14:26:17.871" v="7" actId="20577"/>
          <ac:spMkLst>
            <pc:docMk/>
            <pc:sldMk cId="4017628976" sldId="425"/>
            <ac:spMk id="3" creationId="{B432B38D-3026-F083-0030-213DC582A693}"/>
          </ac:spMkLst>
        </pc:spChg>
      </pc:sldChg>
      <pc:sldChg chg="modSp">
        <pc:chgData name="Jaka Hedžet" userId="S::jaka.hedzet@student.um.si::7e5128a8-54a6-457b-8a29-de78e78661a6" providerId="AD" clId="Web-{6EA253CE-0800-7854-78AB-93F4398CBE07}" dt="2023-05-06T14:27:22.732" v="10" actId="20577"/>
        <pc:sldMkLst>
          <pc:docMk/>
          <pc:sldMk cId="105714554" sldId="434"/>
        </pc:sldMkLst>
        <pc:spChg chg="mod">
          <ac:chgData name="Jaka Hedžet" userId="S::jaka.hedzet@student.um.si::7e5128a8-54a6-457b-8a29-de78e78661a6" providerId="AD" clId="Web-{6EA253CE-0800-7854-78AB-93F4398CBE07}" dt="2023-05-06T14:27:22.732" v="10" actId="20577"/>
          <ac:spMkLst>
            <pc:docMk/>
            <pc:sldMk cId="105714554" sldId="434"/>
            <ac:spMk id="3" creationId="{5E0B5579-1F5C-A21C-CDB8-837C2713A296}"/>
          </ac:spMkLst>
        </pc:spChg>
      </pc:sldChg>
      <pc:sldChg chg="new">
        <pc:chgData name="Jaka Hedžet" userId="S::jaka.hedzet@student.um.si::7e5128a8-54a6-457b-8a29-de78e78661a6" providerId="AD" clId="Web-{6EA253CE-0800-7854-78AB-93F4398CBE07}" dt="2023-05-06T14:27:44.686" v="15"/>
        <pc:sldMkLst>
          <pc:docMk/>
          <pc:sldMk cId="1523690392" sldId="443"/>
        </pc:sldMkLst>
      </pc:sldChg>
    </pc:docChg>
  </pc:docChgLst>
  <pc:docChgLst>
    <pc:chgData name="Jaka Hedžet" userId="S::jaka.hedzet@student.um.si::7e5128a8-54a6-457b-8a29-de78e78661a6" providerId="AD" clId="Web-{2B8CEAB5-8B52-548E-A93B-231041711C03}"/>
    <pc:docChg chg="modSld">
      <pc:chgData name="Jaka Hedžet" userId="S::jaka.hedzet@student.um.si::7e5128a8-54a6-457b-8a29-de78e78661a6" providerId="AD" clId="Web-{2B8CEAB5-8B52-548E-A93B-231041711C03}" dt="2023-04-10T19:57:20.039" v="11" actId="20577"/>
      <pc:docMkLst>
        <pc:docMk/>
      </pc:docMkLst>
      <pc:sldChg chg="modSp">
        <pc:chgData name="Jaka Hedžet" userId="S::jaka.hedzet@student.um.si::7e5128a8-54a6-457b-8a29-de78e78661a6" providerId="AD" clId="Web-{2B8CEAB5-8B52-548E-A93B-231041711C03}" dt="2023-04-10T19:57:20.039" v="11" actId="20577"/>
        <pc:sldMkLst>
          <pc:docMk/>
          <pc:sldMk cId="2201223704" sldId="330"/>
        </pc:sldMkLst>
        <pc:spChg chg="mod">
          <ac:chgData name="Jaka Hedžet" userId="S::jaka.hedzet@student.um.si::7e5128a8-54a6-457b-8a29-de78e78661a6" providerId="AD" clId="Web-{2B8CEAB5-8B52-548E-A93B-231041711C03}" dt="2023-04-10T19:57:20.039" v="11" actId="20577"/>
          <ac:spMkLst>
            <pc:docMk/>
            <pc:sldMk cId="2201223704" sldId="330"/>
            <ac:spMk id="3" creationId="{7FE642A2-1AB1-E3C6-C586-5B57FBA7CF1B}"/>
          </ac:spMkLst>
        </pc:spChg>
      </pc:sldChg>
    </pc:docChg>
  </pc:docChgLst>
  <pc:docChgLst>
    <pc:chgData name="Jaka Hedžet" userId="S::jaka.hedzet@student.um.si::7e5128a8-54a6-457b-8a29-de78e78661a6" providerId="AD" clId="Web-{5D6B384A-CBA5-2CD9-5292-1DADFEF1D791}"/>
    <pc:docChg chg="addSld delSld modSld">
      <pc:chgData name="Jaka Hedžet" userId="S::jaka.hedzet@student.um.si::7e5128a8-54a6-457b-8a29-de78e78661a6" providerId="AD" clId="Web-{5D6B384A-CBA5-2CD9-5292-1DADFEF1D791}" dt="2023-04-03T09:22:54.380" v="744" actId="20577"/>
      <pc:docMkLst>
        <pc:docMk/>
      </pc:docMkLst>
      <pc:sldChg chg="modSp">
        <pc:chgData name="Jaka Hedžet" userId="S::jaka.hedzet@student.um.si::7e5128a8-54a6-457b-8a29-de78e78661a6" providerId="AD" clId="Web-{5D6B384A-CBA5-2CD9-5292-1DADFEF1D791}" dt="2023-04-03T08:03:21.712" v="188" actId="20577"/>
        <pc:sldMkLst>
          <pc:docMk/>
          <pc:sldMk cId="1306715515" sldId="271"/>
        </pc:sldMkLst>
        <pc:spChg chg="mod">
          <ac:chgData name="Jaka Hedžet" userId="S::jaka.hedzet@student.um.si::7e5128a8-54a6-457b-8a29-de78e78661a6" providerId="AD" clId="Web-{5D6B384A-CBA5-2CD9-5292-1DADFEF1D791}" dt="2023-04-03T08:03:21.712" v="188" actId="20577"/>
          <ac:spMkLst>
            <pc:docMk/>
            <pc:sldMk cId="1306715515" sldId="271"/>
            <ac:spMk id="3" creationId="{D44A68FF-AEE5-BB6F-11E3-483B01FD21C6}"/>
          </ac:spMkLst>
        </pc:spChg>
      </pc:sldChg>
      <pc:sldChg chg="del">
        <pc:chgData name="Jaka Hedžet" userId="S::jaka.hedzet@student.um.si::7e5128a8-54a6-457b-8a29-de78e78661a6" providerId="AD" clId="Web-{5D6B384A-CBA5-2CD9-5292-1DADFEF1D791}" dt="2023-04-03T09:20:55.814" v="706"/>
        <pc:sldMkLst>
          <pc:docMk/>
          <pc:sldMk cId="313479802" sldId="276"/>
        </pc:sldMkLst>
      </pc:sldChg>
      <pc:sldChg chg="del">
        <pc:chgData name="Jaka Hedžet" userId="S::jaka.hedzet@student.um.si::7e5128a8-54a6-457b-8a29-de78e78661a6" providerId="AD" clId="Web-{5D6B384A-CBA5-2CD9-5292-1DADFEF1D791}" dt="2023-04-03T09:20:56.611" v="707"/>
        <pc:sldMkLst>
          <pc:docMk/>
          <pc:sldMk cId="2122560178" sldId="277"/>
        </pc:sldMkLst>
      </pc:sldChg>
      <pc:sldChg chg="del">
        <pc:chgData name="Jaka Hedžet" userId="S::jaka.hedzet@student.um.si::7e5128a8-54a6-457b-8a29-de78e78661a6" providerId="AD" clId="Web-{5D6B384A-CBA5-2CD9-5292-1DADFEF1D791}" dt="2023-04-03T09:20:57.252" v="708"/>
        <pc:sldMkLst>
          <pc:docMk/>
          <pc:sldMk cId="3814089133" sldId="278"/>
        </pc:sldMkLst>
      </pc:sldChg>
      <pc:sldChg chg="modSp">
        <pc:chgData name="Jaka Hedžet" userId="S::jaka.hedzet@student.um.si::7e5128a8-54a6-457b-8a29-de78e78661a6" providerId="AD" clId="Web-{5D6B384A-CBA5-2CD9-5292-1DADFEF1D791}" dt="2023-04-03T09:22:54.380" v="744" actId="20577"/>
        <pc:sldMkLst>
          <pc:docMk/>
          <pc:sldMk cId="2439337758" sldId="279"/>
        </pc:sldMkLst>
        <pc:spChg chg="mod">
          <ac:chgData name="Jaka Hedžet" userId="S::jaka.hedzet@student.um.si::7e5128a8-54a6-457b-8a29-de78e78661a6" providerId="AD" clId="Web-{5D6B384A-CBA5-2CD9-5292-1DADFEF1D791}" dt="2023-04-03T09:22:54.380" v="744" actId="20577"/>
          <ac:spMkLst>
            <pc:docMk/>
            <pc:sldMk cId="2439337758" sldId="279"/>
            <ac:spMk id="3" creationId="{E89FF5E7-D997-AB12-7FA3-D030F1E7BBBB}"/>
          </ac:spMkLst>
        </pc:spChg>
      </pc:sldChg>
      <pc:sldChg chg="modSp add replId">
        <pc:chgData name="Jaka Hedžet" userId="S::jaka.hedzet@student.um.si::7e5128a8-54a6-457b-8a29-de78e78661a6" providerId="AD" clId="Web-{5D6B384A-CBA5-2CD9-5292-1DADFEF1D791}" dt="2023-04-03T08:06:56.515" v="247" actId="20577"/>
        <pc:sldMkLst>
          <pc:docMk/>
          <pc:sldMk cId="1098091895" sldId="382"/>
        </pc:sldMkLst>
        <pc:spChg chg="mod">
          <ac:chgData name="Jaka Hedžet" userId="S::jaka.hedzet@student.um.si::7e5128a8-54a6-457b-8a29-de78e78661a6" providerId="AD" clId="Web-{5D6B384A-CBA5-2CD9-5292-1DADFEF1D791}" dt="2023-04-03T08:06:56.515" v="247" actId="20577"/>
          <ac:spMkLst>
            <pc:docMk/>
            <pc:sldMk cId="1098091895" sldId="382"/>
            <ac:spMk id="3" creationId="{D44A68FF-AEE5-BB6F-11E3-483B01FD21C6}"/>
          </ac:spMkLst>
        </pc:spChg>
      </pc:sldChg>
      <pc:sldChg chg="addSp modSp add replId">
        <pc:chgData name="Jaka Hedžet" userId="S::jaka.hedzet@student.um.si::7e5128a8-54a6-457b-8a29-de78e78661a6" providerId="AD" clId="Web-{5D6B384A-CBA5-2CD9-5292-1DADFEF1D791}" dt="2023-04-03T08:53:40.710" v="271"/>
        <pc:sldMkLst>
          <pc:docMk/>
          <pc:sldMk cId="526952199" sldId="383"/>
        </pc:sldMkLst>
        <pc:spChg chg="mod">
          <ac:chgData name="Jaka Hedžet" userId="S::jaka.hedzet@student.um.si::7e5128a8-54a6-457b-8a29-de78e78661a6" providerId="AD" clId="Web-{5D6B384A-CBA5-2CD9-5292-1DADFEF1D791}" dt="2023-04-03T08:52:36.052" v="261" actId="20577"/>
          <ac:spMkLst>
            <pc:docMk/>
            <pc:sldMk cId="526952199" sldId="383"/>
            <ac:spMk id="3" creationId="{D44A68FF-AEE5-BB6F-11E3-483B01FD21C6}"/>
          </ac:spMkLst>
        </pc:spChg>
        <pc:spChg chg="add mod">
          <ac:chgData name="Jaka Hedžet" userId="S::jaka.hedzet@student.um.si::7e5128a8-54a6-457b-8a29-de78e78661a6" providerId="AD" clId="Web-{5D6B384A-CBA5-2CD9-5292-1DADFEF1D791}" dt="2023-04-03T08:53:40.710" v="271"/>
          <ac:spMkLst>
            <pc:docMk/>
            <pc:sldMk cId="526952199" sldId="383"/>
            <ac:spMk id="4" creationId="{20D65548-1069-C024-A172-706DE7D66A17}"/>
          </ac:spMkLst>
        </pc:spChg>
        <pc:picChg chg="add mod">
          <ac:chgData name="Jaka Hedžet" userId="S::jaka.hedzet@student.um.si::7e5128a8-54a6-457b-8a29-de78e78661a6" providerId="AD" clId="Web-{5D6B384A-CBA5-2CD9-5292-1DADFEF1D791}" dt="2023-04-03T08:52:45.161" v="264" actId="1076"/>
          <ac:picMkLst>
            <pc:docMk/>
            <pc:sldMk cId="526952199" sldId="383"/>
            <ac:picMk id="2" creationId="{F98A5163-2C10-F74C-C867-B38F4A566FF8}"/>
          </ac:picMkLst>
        </pc:picChg>
      </pc:sldChg>
      <pc:sldChg chg="addSp modSp new">
        <pc:chgData name="Jaka Hedžet" userId="S::jaka.hedzet@student.um.si::7e5128a8-54a6-457b-8a29-de78e78661a6" providerId="AD" clId="Web-{5D6B384A-CBA5-2CD9-5292-1DADFEF1D791}" dt="2023-04-03T09:02:42.427" v="373" actId="20577"/>
        <pc:sldMkLst>
          <pc:docMk/>
          <pc:sldMk cId="3152812651" sldId="384"/>
        </pc:sldMkLst>
        <pc:spChg chg="add mod">
          <ac:chgData name="Jaka Hedžet" userId="S::jaka.hedzet@student.um.si::7e5128a8-54a6-457b-8a29-de78e78661a6" providerId="AD" clId="Web-{5D6B384A-CBA5-2CD9-5292-1DADFEF1D791}" dt="2023-04-03T09:02:42.427" v="373" actId="20577"/>
          <ac:spMkLst>
            <pc:docMk/>
            <pc:sldMk cId="3152812651" sldId="384"/>
            <ac:spMk id="3" creationId="{2CAD5BA4-D36D-B361-886C-4E578997DD71}"/>
          </ac:spMkLst>
        </pc:spChg>
      </pc:sldChg>
      <pc:sldChg chg="modSp add replId">
        <pc:chgData name="Jaka Hedžet" userId="S::jaka.hedzet@student.um.si::7e5128a8-54a6-457b-8a29-de78e78661a6" providerId="AD" clId="Web-{5D6B384A-CBA5-2CD9-5292-1DADFEF1D791}" dt="2023-04-03T09:20:48.158" v="705" actId="20577"/>
        <pc:sldMkLst>
          <pc:docMk/>
          <pc:sldMk cId="1357580775" sldId="385"/>
        </pc:sldMkLst>
        <pc:spChg chg="mod">
          <ac:chgData name="Jaka Hedžet" userId="S::jaka.hedzet@student.um.si::7e5128a8-54a6-457b-8a29-de78e78661a6" providerId="AD" clId="Web-{5D6B384A-CBA5-2CD9-5292-1DADFEF1D791}" dt="2023-04-03T09:20:48.158" v="705" actId="20577"/>
          <ac:spMkLst>
            <pc:docMk/>
            <pc:sldMk cId="1357580775" sldId="385"/>
            <ac:spMk id="3" creationId="{2CAD5BA4-D36D-B361-886C-4E578997DD71}"/>
          </ac:spMkLst>
        </pc:spChg>
      </pc:sldChg>
      <pc:sldChg chg="modSp add replId">
        <pc:chgData name="Jaka Hedžet" userId="S::jaka.hedzet@student.um.si::7e5128a8-54a6-457b-8a29-de78e78661a6" providerId="AD" clId="Web-{5D6B384A-CBA5-2CD9-5292-1DADFEF1D791}" dt="2023-04-03T09:13:44.913" v="629" actId="20577"/>
        <pc:sldMkLst>
          <pc:docMk/>
          <pc:sldMk cId="331450746" sldId="386"/>
        </pc:sldMkLst>
        <pc:spChg chg="mod">
          <ac:chgData name="Jaka Hedžet" userId="S::jaka.hedzet@student.um.si::7e5128a8-54a6-457b-8a29-de78e78661a6" providerId="AD" clId="Web-{5D6B384A-CBA5-2CD9-5292-1DADFEF1D791}" dt="2023-04-03T09:13:44.913" v="629" actId="20577"/>
          <ac:spMkLst>
            <pc:docMk/>
            <pc:sldMk cId="331450746" sldId="386"/>
            <ac:spMk id="3" creationId="{2CAD5BA4-D36D-B361-886C-4E578997DD71}"/>
          </ac:spMkLst>
        </pc:spChg>
      </pc:sldChg>
    </pc:docChg>
  </pc:docChgLst>
  <pc:docChgLst>
    <pc:chgData name="Jaka Hedžet" userId="S::jaka.hedzet@student.um.si::7e5128a8-54a6-457b-8a29-de78e78661a6" providerId="AD" clId="Web-{C38A1FD4-3693-B556-BC7C-FB4F0454FEF1}"/>
    <pc:docChg chg="addSld modSld">
      <pc:chgData name="Jaka Hedžet" userId="S::jaka.hedzet@student.um.si::7e5128a8-54a6-457b-8a29-de78e78661a6" providerId="AD" clId="Web-{C38A1FD4-3693-B556-BC7C-FB4F0454FEF1}" dt="2023-03-10T11:52:09.484" v="250" actId="20577"/>
      <pc:docMkLst>
        <pc:docMk/>
      </pc:docMkLst>
      <pc:sldChg chg="modSp">
        <pc:chgData name="Jaka Hedžet" userId="S::jaka.hedzet@student.um.si::7e5128a8-54a6-457b-8a29-de78e78661a6" providerId="AD" clId="Web-{C38A1FD4-3693-B556-BC7C-FB4F0454FEF1}" dt="2023-03-10T11:52:02.874" v="248" actId="20577"/>
        <pc:sldMkLst>
          <pc:docMk/>
          <pc:sldMk cId="722119934" sldId="328"/>
        </pc:sldMkLst>
        <pc:spChg chg="mod">
          <ac:chgData name="Jaka Hedžet" userId="S::jaka.hedzet@student.um.si::7e5128a8-54a6-457b-8a29-de78e78661a6" providerId="AD" clId="Web-{C38A1FD4-3693-B556-BC7C-FB4F0454FEF1}" dt="2023-03-10T11:52:02.874" v="248" actId="20577"/>
          <ac:spMkLst>
            <pc:docMk/>
            <pc:sldMk cId="722119934" sldId="328"/>
            <ac:spMk id="3" creationId="{D48EFECB-3802-137C-F90C-26F292A7F7E1}"/>
          </ac:spMkLst>
        </pc:spChg>
      </pc:sldChg>
      <pc:sldChg chg="modSp add replId">
        <pc:chgData name="Jaka Hedžet" userId="S::jaka.hedzet@student.um.si::7e5128a8-54a6-457b-8a29-de78e78661a6" providerId="AD" clId="Web-{C38A1FD4-3693-B556-BC7C-FB4F0454FEF1}" dt="2023-03-10T11:52:09.484" v="250" actId="20577"/>
        <pc:sldMkLst>
          <pc:docMk/>
          <pc:sldMk cId="720417586" sldId="329"/>
        </pc:sldMkLst>
        <pc:spChg chg="mod">
          <ac:chgData name="Jaka Hedžet" userId="S::jaka.hedzet@student.um.si::7e5128a8-54a6-457b-8a29-de78e78661a6" providerId="AD" clId="Web-{C38A1FD4-3693-B556-BC7C-FB4F0454FEF1}" dt="2023-03-10T11:52:09.484" v="250" actId="20577"/>
          <ac:spMkLst>
            <pc:docMk/>
            <pc:sldMk cId="720417586" sldId="329"/>
            <ac:spMk id="3" creationId="{D48EFECB-3802-137C-F90C-26F292A7F7E1}"/>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01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35307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35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403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13982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623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40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5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82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BFA754-D5C3-4E66-96A6-867B257F58DC}" type="datetimeFigureOut">
              <a:rPr lang="en-US" dirty="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179365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527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3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90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6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4701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96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3979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5/6/2023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566234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sz="6600"/>
              <a:t>ASKARI KVIZ</a:t>
            </a:r>
          </a:p>
        </p:txBody>
      </p:sp>
      <p:sp>
        <p:nvSpPr>
          <p:cNvPr id="3" name="Podnaslov 2"/>
          <p:cNvSpPr>
            <a:spLocks noGrp="1"/>
          </p:cNvSpPr>
          <p:nvPr>
            <p:ph type="subTitle" idx="1"/>
          </p:nvPr>
        </p:nvSpPr>
        <p:spPr/>
        <p:txBody>
          <a:bodyPr/>
          <a:lstStyle/>
          <a:p>
            <a:endParaRPr lang="sl-SI"/>
          </a:p>
        </p:txBody>
      </p:sp>
    </p:spTree>
    <p:extLst>
      <p:ext uri="{BB962C8B-B14F-4D97-AF65-F5344CB8AC3E}">
        <p14:creationId xmlns:p14="http://schemas.microsoft.com/office/powerpoint/2010/main" val="2918452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A1CA393-DAD8-6268-66A2-858B211827A6}"/>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C)                                    D)</a:t>
            </a:r>
            <a:endParaRPr lang="sl-SI"/>
          </a:p>
        </p:txBody>
      </p:sp>
      <p:pic>
        <p:nvPicPr>
          <p:cNvPr id="2" name="Slika 3" descr="Slika, ki vsebuje besede zaprt prostor&#10;&#10;Opis je samodejno ustvarjen">
            <a:extLst>
              <a:ext uri="{FF2B5EF4-FFF2-40B4-BE49-F238E27FC236}">
                <a16:creationId xmlns:a16="http://schemas.microsoft.com/office/drawing/2014/main" id="{E1564FCE-824E-AC1A-246C-7646C10BBAE3}"/>
              </a:ext>
            </a:extLst>
          </p:cNvPr>
          <p:cNvPicPr>
            <a:picLocks noChangeAspect="1"/>
          </p:cNvPicPr>
          <p:nvPr/>
        </p:nvPicPr>
        <p:blipFill>
          <a:blip r:embed="rId2"/>
          <a:stretch>
            <a:fillRect/>
          </a:stretch>
        </p:blipFill>
        <p:spPr>
          <a:xfrm>
            <a:off x="987469" y="2148214"/>
            <a:ext cx="5123144" cy="2561572"/>
          </a:xfrm>
          <a:prstGeom prst="rect">
            <a:avLst/>
          </a:prstGeom>
        </p:spPr>
      </p:pic>
      <p:pic>
        <p:nvPicPr>
          <p:cNvPr id="5" name="Slika 7" descr="Slika, ki vsebuje besede trava, šport, polje, kriket&#10;&#10;Opis je samodejno ustvarjen">
            <a:extLst>
              <a:ext uri="{FF2B5EF4-FFF2-40B4-BE49-F238E27FC236}">
                <a16:creationId xmlns:a16="http://schemas.microsoft.com/office/drawing/2014/main" id="{B46A077F-5232-7690-904F-F8F7EDF13015}"/>
              </a:ext>
            </a:extLst>
          </p:cNvPr>
          <p:cNvPicPr>
            <a:picLocks noChangeAspect="1"/>
          </p:cNvPicPr>
          <p:nvPr/>
        </p:nvPicPr>
        <p:blipFill>
          <a:blip r:embed="rId3"/>
          <a:stretch>
            <a:fillRect/>
          </a:stretch>
        </p:blipFill>
        <p:spPr>
          <a:xfrm>
            <a:off x="6537505" y="2101361"/>
            <a:ext cx="4465528" cy="3029566"/>
          </a:xfrm>
          <a:prstGeom prst="rect">
            <a:avLst/>
          </a:prstGeom>
        </p:spPr>
      </p:pic>
    </p:spTree>
    <p:extLst>
      <p:ext uri="{BB962C8B-B14F-4D97-AF65-F5344CB8AC3E}">
        <p14:creationId xmlns:p14="http://schemas.microsoft.com/office/powerpoint/2010/main" val="29026771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33847C7-BA19-9F99-F36C-AE1C91CFA970}"/>
              </a:ext>
            </a:extLst>
          </p:cNvPr>
          <p:cNvSpPr>
            <a:spLocks noGrp="1"/>
          </p:cNvSpPr>
          <p:nvPr/>
        </p:nvSpPr>
        <p:spPr>
          <a:xfrm>
            <a:off x="891436" y="821499"/>
            <a:ext cx="10342323" cy="333348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37. Poimenujte izdelek, ki je bil sprva namenjen preprečevanju rjavenja, saj je bil njegov učinek izpodrivanje vode. Izumilo ga je ameriško podjetje </a:t>
            </a:r>
            <a:r>
              <a:rPr lang="sl-SI" dirty="0" err="1">
                <a:ea typeface="+mj-lt"/>
                <a:cs typeface="+mj-lt"/>
              </a:rPr>
              <a:t>Rocket</a:t>
            </a:r>
            <a:r>
              <a:rPr lang="sl-SI" dirty="0">
                <a:ea typeface="+mj-lt"/>
                <a:cs typeface="+mj-lt"/>
              </a:rPr>
              <a:t> </a:t>
            </a:r>
            <a:r>
              <a:rPr lang="sl-SI" dirty="0" err="1">
                <a:ea typeface="+mj-lt"/>
                <a:cs typeface="+mj-lt"/>
              </a:rPr>
              <a:t>Chemical</a:t>
            </a:r>
            <a:r>
              <a:rPr lang="sl-SI" dirty="0">
                <a:ea typeface="+mj-lt"/>
                <a:cs typeface="+mj-lt"/>
              </a:rPr>
              <a:t> </a:t>
            </a:r>
            <a:r>
              <a:rPr lang="sl-SI" dirty="0" err="1">
                <a:ea typeface="+mj-lt"/>
                <a:cs typeface="+mj-lt"/>
              </a:rPr>
              <a:t>Company</a:t>
            </a:r>
            <a:r>
              <a:rPr lang="sl-SI" dirty="0">
                <a:ea typeface="+mj-lt"/>
                <a:cs typeface="+mj-lt"/>
              </a:rPr>
              <a:t> leta 1953, preden so izpopolnili njegovo končno formulo, pa jim je spodletelo kar 39 krat.</a:t>
            </a:r>
            <a:endParaRPr lang="sl-SI" dirty="0"/>
          </a:p>
        </p:txBody>
      </p:sp>
      <p:sp>
        <p:nvSpPr>
          <p:cNvPr id="4" name="PoljeZBesedilom 3">
            <a:extLst>
              <a:ext uri="{FF2B5EF4-FFF2-40B4-BE49-F238E27FC236}">
                <a16:creationId xmlns:a16="http://schemas.microsoft.com/office/drawing/2014/main" id="{6D9AB54E-05E0-C7BE-C48E-2D2A1F6766E1}"/>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WD-40</a:t>
            </a:r>
            <a:endParaRPr lang="sl-SI" dirty="0" err="1"/>
          </a:p>
        </p:txBody>
      </p:sp>
    </p:spTree>
    <p:extLst>
      <p:ext uri="{BB962C8B-B14F-4D97-AF65-F5344CB8AC3E}">
        <p14:creationId xmlns:p14="http://schemas.microsoft.com/office/powerpoint/2010/main" val="548199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9469983-4EED-6009-ECB2-7A305AB953AE}"/>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38. Za koga je Ludwig van Beethoven napisal skladbo z naslovom "</a:t>
            </a:r>
            <a:r>
              <a:rPr lang="sl-SI" dirty="0" err="1">
                <a:ea typeface="+mj-lt"/>
                <a:cs typeface="+mj-lt"/>
              </a:rPr>
              <a:t>Bagatelle</a:t>
            </a:r>
            <a:r>
              <a:rPr lang="sl-SI" dirty="0">
                <a:ea typeface="+mj-lt"/>
                <a:cs typeface="+mj-lt"/>
              </a:rPr>
              <a:t> št. 25 v a-molu za solo klavir"?</a:t>
            </a:r>
            <a:endParaRPr lang="sl-SI" dirty="0"/>
          </a:p>
        </p:txBody>
      </p:sp>
      <p:sp>
        <p:nvSpPr>
          <p:cNvPr id="4" name="PoljeZBesedilom 3">
            <a:extLst>
              <a:ext uri="{FF2B5EF4-FFF2-40B4-BE49-F238E27FC236}">
                <a16:creationId xmlns:a16="http://schemas.microsoft.com/office/drawing/2014/main" id="{5FBE8C55-E660-059E-57E2-23C5706D73BE}"/>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Elise</a:t>
            </a:r>
            <a:endParaRPr lang="sl-SI" dirty="0"/>
          </a:p>
        </p:txBody>
      </p:sp>
    </p:spTree>
    <p:extLst>
      <p:ext uri="{BB962C8B-B14F-4D97-AF65-F5344CB8AC3E}">
        <p14:creationId xmlns:p14="http://schemas.microsoft.com/office/powerpoint/2010/main" val="35270236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C644AC6-7422-E149-C09E-1288B737A8A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39. Poimenujte znamko avtomobila na sliki:</a:t>
            </a:r>
            <a:endParaRPr lang="sl-SI" dirty="0"/>
          </a:p>
        </p:txBody>
      </p:sp>
      <p:pic>
        <p:nvPicPr>
          <p:cNvPr id="4" name="Slika 4" descr="Slika, ki vsebuje besede besedilo, avto, prevoz, parkiran&#10;&#10;Opis je samodejno ustvarjen">
            <a:extLst>
              <a:ext uri="{FF2B5EF4-FFF2-40B4-BE49-F238E27FC236}">
                <a16:creationId xmlns:a16="http://schemas.microsoft.com/office/drawing/2014/main" id="{174F050E-D4BF-025D-9C14-47C48C7C609E}"/>
              </a:ext>
            </a:extLst>
          </p:cNvPr>
          <p:cNvPicPr>
            <a:picLocks noChangeAspect="1"/>
          </p:cNvPicPr>
          <p:nvPr/>
        </p:nvPicPr>
        <p:blipFill>
          <a:blip r:embed="rId2"/>
          <a:stretch>
            <a:fillRect/>
          </a:stretch>
        </p:blipFill>
        <p:spPr>
          <a:xfrm>
            <a:off x="3171508" y="1888806"/>
            <a:ext cx="5780761" cy="4028787"/>
          </a:xfrm>
          <a:prstGeom prst="rect">
            <a:avLst/>
          </a:prstGeom>
        </p:spPr>
      </p:pic>
      <p:sp>
        <p:nvSpPr>
          <p:cNvPr id="5" name="PoljeZBesedilom 4">
            <a:extLst>
              <a:ext uri="{FF2B5EF4-FFF2-40B4-BE49-F238E27FC236}">
                <a16:creationId xmlns:a16="http://schemas.microsoft.com/office/drawing/2014/main" id="{886FFDA4-C9ED-3930-00E2-966637C88D13}"/>
              </a:ext>
            </a:extLst>
          </p:cNvPr>
          <p:cNvSpPr txBox="1"/>
          <p:nvPr/>
        </p:nvSpPr>
        <p:spPr>
          <a:xfrm>
            <a:off x="886738" y="4714483"/>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Trabant</a:t>
            </a:r>
            <a:endParaRPr lang="sl-SI" dirty="0"/>
          </a:p>
        </p:txBody>
      </p:sp>
    </p:spTree>
    <p:extLst>
      <p:ext uri="{BB962C8B-B14F-4D97-AF65-F5344CB8AC3E}">
        <p14:creationId xmlns:p14="http://schemas.microsoft.com/office/powerpoint/2010/main" val="29046497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812CB78-AD99-9CD8-A70F-CDD2648DD031}"/>
              </a:ext>
            </a:extLst>
          </p:cNvPr>
          <p:cNvSpPr>
            <a:spLocks noGrp="1"/>
          </p:cNvSpPr>
          <p:nvPr/>
        </p:nvSpPr>
        <p:spPr>
          <a:xfrm>
            <a:off x="891436" y="821499"/>
            <a:ext cx="9601200" cy="534809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40. Katere osebe so bila poročene vsaj 7 krat?</a:t>
            </a:r>
          </a:p>
          <a:p>
            <a:pPr marL="742950" indent="-742950">
              <a:buAutoNum type="alphaLcParenR"/>
            </a:pPr>
            <a:r>
              <a:rPr lang="sl-SI" dirty="0" err="1"/>
              <a:t>Zsa</a:t>
            </a:r>
            <a:r>
              <a:rPr lang="sl-SI" dirty="0"/>
              <a:t> </a:t>
            </a:r>
            <a:r>
              <a:rPr lang="sl-SI" dirty="0" err="1"/>
              <a:t>Zsa</a:t>
            </a:r>
            <a:r>
              <a:rPr lang="sl-SI" dirty="0"/>
              <a:t> Gabor</a:t>
            </a:r>
          </a:p>
          <a:p>
            <a:pPr marL="742950" indent="-742950">
              <a:buAutoNum type="alphaLcParenR"/>
            </a:pPr>
            <a:r>
              <a:rPr lang="sl-SI" dirty="0" err="1"/>
              <a:t>Audrey</a:t>
            </a:r>
            <a:r>
              <a:rPr lang="sl-SI" dirty="0"/>
              <a:t> Hepburn</a:t>
            </a:r>
          </a:p>
          <a:p>
            <a:pPr marL="742950" indent="-742950">
              <a:buAutoNum type="alphaLcParenR"/>
            </a:pPr>
            <a:r>
              <a:rPr lang="sl-SI" dirty="0"/>
              <a:t>Larry King</a:t>
            </a:r>
          </a:p>
          <a:p>
            <a:pPr marL="742950" indent="-742950">
              <a:buAutoNum type="alphaLcParenR"/>
            </a:pPr>
            <a:r>
              <a:rPr lang="sl-SI" dirty="0"/>
              <a:t>Marlon </a:t>
            </a:r>
            <a:r>
              <a:rPr lang="sl-SI" dirty="0" err="1"/>
              <a:t>Brando</a:t>
            </a:r>
          </a:p>
          <a:p>
            <a:pPr marL="742950" indent="-742950">
              <a:buAutoNum type="alphaLcParenR"/>
            </a:pPr>
            <a:r>
              <a:rPr lang="sl-SI" dirty="0"/>
              <a:t>Henry VIII</a:t>
            </a:r>
          </a:p>
          <a:p>
            <a:pPr marL="742950" indent="-742950">
              <a:buAutoNum type="alphaLcParenR"/>
            </a:pPr>
            <a:r>
              <a:rPr lang="sl-SI" dirty="0"/>
              <a:t>Elizabeth Taylor</a:t>
            </a:r>
          </a:p>
          <a:p>
            <a:endParaRPr lang="sl-SI" dirty="0"/>
          </a:p>
          <a:p>
            <a:pPr marL="742950" indent="-742950">
              <a:buAutoNum type="alphaLcParenR"/>
            </a:pPr>
            <a:endParaRPr lang="sl-SI" dirty="0"/>
          </a:p>
        </p:txBody>
      </p:sp>
    </p:spTree>
    <p:extLst>
      <p:ext uri="{BB962C8B-B14F-4D97-AF65-F5344CB8AC3E}">
        <p14:creationId xmlns:p14="http://schemas.microsoft.com/office/powerpoint/2010/main" val="34776978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812CB78-AD99-9CD8-A70F-CDD2648DD031}"/>
              </a:ext>
            </a:extLst>
          </p:cNvPr>
          <p:cNvSpPr>
            <a:spLocks noGrp="1"/>
          </p:cNvSpPr>
          <p:nvPr/>
        </p:nvSpPr>
        <p:spPr>
          <a:xfrm>
            <a:off x="891436" y="821499"/>
            <a:ext cx="9601200" cy="534809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40. Katere osebe so bila poročene vsaj 7 krat?</a:t>
            </a:r>
          </a:p>
          <a:p>
            <a:pPr marL="742950" indent="-742950">
              <a:buAutoNum type="alphaLcParenR"/>
            </a:pPr>
            <a:r>
              <a:rPr lang="sl-SI" b="1" dirty="0" err="1"/>
              <a:t>Zsa</a:t>
            </a:r>
            <a:r>
              <a:rPr lang="sl-SI" b="1" dirty="0"/>
              <a:t> </a:t>
            </a:r>
            <a:r>
              <a:rPr lang="sl-SI" b="1" dirty="0" err="1"/>
              <a:t>Zsa</a:t>
            </a:r>
            <a:r>
              <a:rPr lang="sl-SI" b="1" dirty="0"/>
              <a:t> Gabor (9)</a:t>
            </a:r>
          </a:p>
          <a:p>
            <a:pPr marL="742950" indent="-742950">
              <a:buAutoNum type="alphaLcParenR"/>
            </a:pPr>
            <a:r>
              <a:rPr lang="sl-SI" dirty="0" err="1"/>
              <a:t>Audrey</a:t>
            </a:r>
            <a:r>
              <a:rPr lang="sl-SI" dirty="0"/>
              <a:t> Hepburn (2)</a:t>
            </a:r>
          </a:p>
          <a:p>
            <a:pPr marL="742950" indent="-742950">
              <a:buAutoNum type="alphaLcParenR"/>
            </a:pPr>
            <a:r>
              <a:rPr lang="sl-SI" b="1" dirty="0"/>
              <a:t>Larry King (8)</a:t>
            </a:r>
          </a:p>
          <a:p>
            <a:pPr marL="742950" indent="-742950">
              <a:buAutoNum type="alphaLcParenR"/>
            </a:pPr>
            <a:r>
              <a:rPr lang="sl-SI" dirty="0"/>
              <a:t>Marlon </a:t>
            </a:r>
            <a:r>
              <a:rPr lang="sl-SI" dirty="0" err="1"/>
              <a:t>Brando</a:t>
            </a:r>
            <a:r>
              <a:rPr lang="sl-SI" dirty="0"/>
              <a:t> (3)</a:t>
            </a:r>
          </a:p>
          <a:p>
            <a:pPr marL="742950" indent="-742950">
              <a:buAutoNum type="alphaLcParenR"/>
            </a:pPr>
            <a:r>
              <a:rPr lang="sl-SI" dirty="0"/>
              <a:t>Henry VIII (6)</a:t>
            </a:r>
          </a:p>
          <a:p>
            <a:pPr marL="742950" indent="-742950">
              <a:buAutoNum type="alphaLcParenR"/>
            </a:pPr>
            <a:r>
              <a:rPr lang="sl-SI" b="1" dirty="0"/>
              <a:t>Elizabeth Taylor (8)</a:t>
            </a:r>
          </a:p>
          <a:p>
            <a:endParaRPr lang="sl-SI" dirty="0"/>
          </a:p>
          <a:p>
            <a:pPr marL="742950" indent="-742950">
              <a:buAutoNum type="alphaLcParenR"/>
            </a:pPr>
            <a:endParaRPr lang="sl-SI" dirty="0"/>
          </a:p>
        </p:txBody>
      </p:sp>
    </p:spTree>
    <p:extLst>
      <p:ext uri="{BB962C8B-B14F-4D97-AF65-F5344CB8AC3E}">
        <p14:creationId xmlns:p14="http://schemas.microsoft.com/office/powerpoint/2010/main" val="34472702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69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4BB7FD5-2E98-70BC-01C7-20877223D56A}"/>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6. Po kateri gori z višino 5895m se imenuje znamka oblačil in obutve s tem logotipom?</a:t>
            </a:r>
          </a:p>
        </p:txBody>
      </p:sp>
      <p:pic>
        <p:nvPicPr>
          <p:cNvPr id="2" name="Slika 3" descr="Slika, ki vsebuje besede obutev, oblačila&#10;&#10;Opis je samodejno ustvarjen">
            <a:extLst>
              <a:ext uri="{FF2B5EF4-FFF2-40B4-BE49-F238E27FC236}">
                <a16:creationId xmlns:a16="http://schemas.microsoft.com/office/drawing/2014/main" id="{C0D35794-6E9D-0896-8392-A7D6FF9456DA}"/>
              </a:ext>
            </a:extLst>
          </p:cNvPr>
          <p:cNvPicPr>
            <a:picLocks noChangeAspect="1"/>
          </p:cNvPicPr>
          <p:nvPr/>
        </p:nvPicPr>
        <p:blipFill rotWithShape="1">
          <a:blip r:embed="rId2"/>
          <a:srcRect l="55882" t="57270" r="4348" b="16837"/>
          <a:stretch/>
        </p:blipFill>
        <p:spPr>
          <a:xfrm>
            <a:off x="3179523" y="2360114"/>
            <a:ext cx="5838404" cy="3812151"/>
          </a:xfrm>
          <a:prstGeom prst="rect">
            <a:avLst/>
          </a:prstGeom>
        </p:spPr>
      </p:pic>
    </p:spTree>
    <p:extLst>
      <p:ext uri="{BB962C8B-B14F-4D97-AF65-F5344CB8AC3E}">
        <p14:creationId xmlns:p14="http://schemas.microsoft.com/office/powerpoint/2010/main" val="189839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7. V katerem športu je potekal tako imenovan "</a:t>
            </a:r>
            <a:r>
              <a:rPr lang="sl-SI" err="1">
                <a:ea typeface="+mj-lt"/>
                <a:cs typeface="+mj-lt"/>
              </a:rPr>
              <a:t>Battle</a:t>
            </a:r>
            <a:r>
              <a:rPr lang="sl-SI">
                <a:ea typeface="+mj-lt"/>
                <a:cs typeface="+mj-lt"/>
              </a:rPr>
              <a:t> </a:t>
            </a:r>
            <a:r>
              <a:rPr lang="sl-SI" err="1">
                <a:ea typeface="+mj-lt"/>
                <a:cs typeface="+mj-lt"/>
              </a:rPr>
              <a:t>of</a:t>
            </a:r>
            <a:r>
              <a:rPr lang="sl-SI">
                <a:ea typeface="+mj-lt"/>
                <a:cs typeface="+mj-lt"/>
              </a:rPr>
              <a:t> </a:t>
            </a:r>
            <a:r>
              <a:rPr lang="sl-SI" err="1">
                <a:ea typeface="+mj-lt"/>
                <a:cs typeface="+mj-lt"/>
              </a:rPr>
              <a:t>the</a:t>
            </a:r>
            <a:r>
              <a:rPr lang="sl-SI">
                <a:ea typeface="+mj-lt"/>
                <a:cs typeface="+mj-lt"/>
              </a:rPr>
              <a:t> </a:t>
            </a:r>
            <a:r>
              <a:rPr lang="sl-SI" err="1">
                <a:ea typeface="+mj-lt"/>
                <a:cs typeface="+mj-lt"/>
              </a:rPr>
              <a:t>Sexes</a:t>
            </a:r>
            <a:r>
              <a:rPr lang="sl-SI">
                <a:ea typeface="+mj-lt"/>
                <a:cs typeface="+mj-lt"/>
              </a:rPr>
              <a:t>" (bitka med spoloma), to je dvoboj med predstavnikoma obeh spolov? To ime sicer opisuje več tekem, najbolj znana je bila leta 1973 med </a:t>
            </a:r>
            <a:r>
              <a:rPr lang="sl-SI" err="1">
                <a:ea typeface="+mj-lt"/>
                <a:cs typeface="+mj-lt"/>
              </a:rPr>
              <a:t>Bobby</a:t>
            </a:r>
            <a:r>
              <a:rPr lang="sl-SI">
                <a:ea typeface="+mj-lt"/>
                <a:cs typeface="+mj-lt"/>
              </a:rPr>
              <a:t> </a:t>
            </a:r>
            <a:r>
              <a:rPr lang="sl-SI" err="1">
                <a:ea typeface="+mj-lt"/>
                <a:cs typeface="+mj-lt"/>
              </a:rPr>
              <a:t>Riggsom</a:t>
            </a:r>
            <a:r>
              <a:rPr lang="sl-SI">
                <a:ea typeface="+mj-lt"/>
                <a:cs typeface="+mj-lt"/>
              </a:rPr>
              <a:t> in </a:t>
            </a:r>
            <a:r>
              <a:rPr lang="sl-SI" err="1">
                <a:ea typeface="+mj-lt"/>
                <a:cs typeface="+mj-lt"/>
              </a:rPr>
              <a:t>Billie</a:t>
            </a:r>
            <a:r>
              <a:rPr lang="sl-SI">
                <a:ea typeface="+mj-lt"/>
                <a:cs typeface="+mj-lt"/>
              </a:rPr>
              <a:t> Jean King, o tem dogodku je bil leta 2017 posnet tudi film.</a:t>
            </a:r>
          </a:p>
        </p:txBody>
      </p:sp>
    </p:spTree>
    <p:extLst>
      <p:ext uri="{BB962C8B-B14F-4D97-AF65-F5344CB8AC3E}">
        <p14:creationId xmlns:p14="http://schemas.microsoft.com/office/powerpoint/2010/main" val="1306715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8. V kakšnem sorodstvenem razmerju sta animirana lika Rick in </a:t>
            </a:r>
            <a:r>
              <a:rPr lang="sl-SI" err="1">
                <a:ea typeface="+mj-lt"/>
                <a:cs typeface="+mj-lt"/>
              </a:rPr>
              <a:t>Morty</a:t>
            </a:r>
            <a:r>
              <a:rPr lang="sl-SI">
                <a:ea typeface="+mj-lt"/>
                <a:cs typeface="+mj-lt"/>
              </a:rPr>
              <a:t>?</a:t>
            </a:r>
            <a:endParaRPr lang="sl-SI"/>
          </a:p>
        </p:txBody>
      </p:sp>
    </p:spTree>
    <p:extLst>
      <p:ext uri="{BB962C8B-B14F-4D97-AF65-F5344CB8AC3E}">
        <p14:creationId xmlns:p14="http://schemas.microsoft.com/office/powerpoint/2010/main" val="109809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9. Poimenujte igračo za pse, ki je na sliki:</a:t>
            </a:r>
            <a:endParaRPr lang="sl-SI" dirty="0"/>
          </a:p>
        </p:txBody>
      </p:sp>
      <p:pic>
        <p:nvPicPr>
          <p:cNvPr id="2" name="Slika 3" descr="Slika, ki vsebuje besede črna, tema&#10;&#10;Opis je samodejno ustvarjen">
            <a:extLst>
              <a:ext uri="{FF2B5EF4-FFF2-40B4-BE49-F238E27FC236}">
                <a16:creationId xmlns:a16="http://schemas.microsoft.com/office/drawing/2014/main" id="{F98A5163-2C10-F74C-C867-B38F4A566FF8}"/>
              </a:ext>
            </a:extLst>
          </p:cNvPr>
          <p:cNvPicPr>
            <a:picLocks noChangeAspect="1"/>
          </p:cNvPicPr>
          <p:nvPr/>
        </p:nvPicPr>
        <p:blipFill>
          <a:blip r:embed="rId2"/>
          <a:stretch>
            <a:fillRect/>
          </a:stretch>
        </p:blipFill>
        <p:spPr>
          <a:xfrm>
            <a:off x="4761433" y="1872641"/>
            <a:ext cx="2669134" cy="4114800"/>
          </a:xfrm>
          <a:prstGeom prst="rect">
            <a:avLst/>
          </a:prstGeom>
        </p:spPr>
      </p:pic>
      <p:sp>
        <p:nvSpPr>
          <p:cNvPr id="4" name="Elipsa 3">
            <a:extLst>
              <a:ext uri="{FF2B5EF4-FFF2-40B4-BE49-F238E27FC236}">
                <a16:creationId xmlns:a16="http://schemas.microsoft.com/office/drawing/2014/main" id="{20D65548-1069-C024-A172-706DE7D66A17}"/>
              </a:ext>
            </a:extLst>
          </p:cNvPr>
          <p:cNvSpPr/>
          <p:nvPr/>
        </p:nvSpPr>
        <p:spPr>
          <a:xfrm>
            <a:off x="5489530" y="3932129"/>
            <a:ext cx="1210849" cy="636739"/>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526952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CAD5BA4-D36D-B361-886C-4E578997DD71}"/>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t>10. </a:t>
            </a:r>
            <a:r>
              <a:rPr lang="sl-SI" dirty="0" err="1"/>
              <a:t>Ganeša</a:t>
            </a:r>
            <a:r>
              <a:rPr lang="sl-SI" dirty="0"/>
              <a:t> je hindujski bog uspeha in modrosti, sin Šive in </a:t>
            </a:r>
            <a:r>
              <a:rPr lang="sl-SI" dirty="0" err="1"/>
              <a:t>Parvati</a:t>
            </a:r>
            <a:r>
              <a:rPr lang="sl-SI" dirty="0"/>
              <a:t>. Pogosto je upodobljen s človeškim telesom, štirimi rokami in živalsko glavo. Zapišite to žival. </a:t>
            </a:r>
          </a:p>
        </p:txBody>
      </p:sp>
    </p:spTree>
    <p:extLst>
      <p:ext uri="{BB962C8B-B14F-4D97-AF65-F5344CB8AC3E}">
        <p14:creationId xmlns:p14="http://schemas.microsoft.com/office/powerpoint/2010/main" val="3152812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CAD5BA4-D36D-B361-886C-4E578997DD71}"/>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t>11. Zapišite ime ladje, na kateri je iz Anglije v Ameriko prispela kolonija angleških puritancev, ki so ustanovili prvo stalno evropsko naselbino, imenovano kolonija Plymouth. </a:t>
            </a:r>
          </a:p>
        </p:txBody>
      </p:sp>
    </p:spTree>
    <p:extLst>
      <p:ext uri="{BB962C8B-B14F-4D97-AF65-F5344CB8AC3E}">
        <p14:creationId xmlns:p14="http://schemas.microsoft.com/office/powerpoint/2010/main" val="135758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CAD5BA4-D36D-B361-886C-4E578997DD71}"/>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t>12. Leta 1959 je inženir </a:t>
            </a:r>
            <a:r>
              <a:rPr lang="sl-SI" dirty="0" err="1"/>
              <a:t>Nils</a:t>
            </a:r>
            <a:r>
              <a:rPr lang="sl-SI" dirty="0"/>
              <a:t> </a:t>
            </a:r>
            <a:r>
              <a:rPr lang="sl-SI" dirty="0" err="1"/>
              <a:t>Bohlin</a:t>
            </a:r>
            <a:r>
              <a:rPr lang="sl-SI" dirty="0"/>
              <a:t> izumil sodobni tri-točkovni avtomobilski varnostni pas. Podjetje je patent pustilo prosto dostopen, s čimer so lahko drugi proizvajalci brez stroškov uporabili enako zasnovo in s tem drastično povečali varnost na cesti. Za katero avtomobilsko podjetje je delal </a:t>
            </a:r>
            <a:r>
              <a:rPr lang="sl-SI" dirty="0" err="1"/>
              <a:t>Nils</a:t>
            </a:r>
            <a:r>
              <a:rPr lang="sl-SI" dirty="0"/>
              <a:t>?</a:t>
            </a:r>
          </a:p>
        </p:txBody>
      </p:sp>
    </p:spTree>
    <p:extLst>
      <p:ext uri="{BB962C8B-B14F-4D97-AF65-F5344CB8AC3E}">
        <p14:creationId xmlns:p14="http://schemas.microsoft.com/office/powerpoint/2010/main" val="33145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13. Katera serija računalniških iger je v svojem prvem delu vsebovala podnaslov "</a:t>
            </a:r>
            <a:r>
              <a:rPr lang="sl-SI" dirty="0" err="1">
                <a:ea typeface="+mj-lt"/>
                <a:cs typeface="+mj-lt"/>
              </a:rPr>
              <a:t>Orcs</a:t>
            </a:r>
            <a:r>
              <a:rPr lang="sl-SI" dirty="0">
                <a:ea typeface="+mj-lt"/>
                <a:cs typeface="+mj-lt"/>
              </a:rPr>
              <a:t> </a:t>
            </a:r>
            <a:r>
              <a:rPr lang="sl-SI" dirty="0" err="1">
                <a:ea typeface="+mj-lt"/>
                <a:cs typeface="+mj-lt"/>
              </a:rPr>
              <a:t>and</a:t>
            </a:r>
            <a:r>
              <a:rPr lang="sl-SI" dirty="0">
                <a:ea typeface="+mj-lt"/>
                <a:cs typeface="+mj-lt"/>
              </a:rPr>
              <a:t> </a:t>
            </a:r>
            <a:r>
              <a:rPr lang="sl-SI" dirty="0" err="1">
                <a:ea typeface="+mj-lt"/>
                <a:cs typeface="+mj-lt"/>
              </a:rPr>
              <a:t>Humans</a:t>
            </a:r>
            <a:r>
              <a:rPr lang="sl-SI" dirty="0">
                <a:ea typeface="+mj-lt"/>
                <a:cs typeface="+mj-lt"/>
              </a:rPr>
              <a:t>"?</a:t>
            </a:r>
            <a:endParaRPr lang="sl-SI" dirty="0"/>
          </a:p>
        </p:txBody>
      </p:sp>
    </p:spTree>
    <p:extLst>
      <p:ext uri="{BB962C8B-B14F-4D97-AF65-F5344CB8AC3E}">
        <p14:creationId xmlns:p14="http://schemas.microsoft.com/office/powerpoint/2010/main" val="243933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14. Katera dva kemijska procesa opisuje beseda redoks?</a:t>
            </a:r>
            <a:endParaRPr lang="sl-SI" dirty="0"/>
          </a:p>
        </p:txBody>
      </p:sp>
    </p:spTree>
    <p:extLst>
      <p:ext uri="{BB962C8B-B14F-4D97-AF65-F5344CB8AC3E}">
        <p14:creationId xmlns:p14="http://schemas.microsoft.com/office/powerpoint/2010/main" val="135529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E466903-2C02-6DFB-AE4A-06651C5A6C32}"/>
              </a:ext>
            </a:extLst>
          </p:cNvPr>
          <p:cNvSpPr txBox="1">
            <a:spLocks/>
          </p:cNvSpPr>
          <p:nvPr/>
        </p:nvSpPr>
        <p:spPr>
          <a:xfrm>
            <a:off x="1024005" y="742050"/>
            <a:ext cx="9872593" cy="5092990"/>
          </a:xfrm>
          <a:prstGeom prst="rect">
            <a:avLst/>
          </a:prstGeom>
        </p:spPr>
        <p:txBody>
          <a:bodyPr lIns="91440" tIns="45720" rIns="91440" bIns="45720" anchor="t">
            <a:normAutofit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PRAVILA</a:t>
            </a:r>
            <a:br>
              <a:rPr lang="sl-SI" dirty="0">
                <a:ea typeface="+mj-lt"/>
                <a:cs typeface="+mj-lt"/>
              </a:rPr>
            </a:br>
            <a:r>
              <a:rPr lang="sl-SI" dirty="0">
                <a:ea typeface="+mj-lt"/>
                <a:cs typeface="+mj-lt"/>
              </a:rPr>
              <a:t>- 20 + 20 vprašanj.</a:t>
            </a:r>
            <a:br>
              <a:rPr lang="sl-SI" dirty="0">
                <a:ea typeface="+mj-lt"/>
                <a:cs typeface="+mj-lt"/>
              </a:rPr>
            </a:br>
            <a:r>
              <a:rPr lang="sl-SI" dirty="0">
                <a:ea typeface="+mj-lt"/>
                <a:cs typeface="+mj-lt"/>
              </a:rPr>
              <a:t>- Vsa vprašanja vredna eno točko, če so vprašanja A),B),C),D), je vsako vredno pol točke.</a:t>
            </a:r>
            <a:br>
              <a:rPr lang="sl-SI" dirty="0">
                <a:ea typeface="+mj-lt"/>
                <a:cs typeface="+mj-lt"/>
              </a:rPr>
            </a:br>
            <a:r>
              <a:rPr lang="sl-SI" dirty="0">
                <a:ea typeface="+mj-lt"/>
                <a:cs typeface="+mj-lt"/>
              </a:rPr>
              <a:t>- Pri osebah je dovolj priimek. </a:t>
            </a:r>
            <a:br>
              <a:rPr lang="sl-SI" dirty="0">
                <a:ea typeface="+mj-lt"/>
                <a:cs typeface="+mj-lt"/>
              </a:rPr>
            </a:br>
            <a:r>
              <a:rPr lang="sl-SI" dirty="0">
                <a:ea typeface="+mj-lt"/>
                <a:cs typeface="+mj-lt"/>
              </a:rPr>
              <a:t>- Brez goljufanja.</a:t>
            </a:r>
          </a:p>
          <a:p>
            <a:pPr algn="l"/>
            <a:r>
              <a:rPr lang="sl-SI" dirty="0"/>
              <a:t>- Nagrade</a:t>
            </a:r>
          </a:p>
          <a:p>
            <a:pPr marL="571500" indent="-571500" algn="l">
              <a:buFont typeface="Calibri"/>
              <a:buChar char="-"/>
            </a:pPr>
            <a:endParaRPr lang="sl-SI" dirty="0"/>
          </a:p>
          <a:p>
            <a:pPr algn="l"/>
            <a:endParaRPr lang="sl-SI"/>
          </a:p>
        </p:txBody>
      </p:sp>
      <p:pic>
        <p:nvPicPr>
          <p:cNvPr id="4" name="Slika 4" descr="Slika, ki vsebuje besede logotip&#10;&#10;Opis je samodejno ustvarjen">
            <a:extLst>
              <a:ext uri="{FF2B5EF4-FFF2-40B4-BE49-F238E27FC236}">
                <a16:creationId xmlns:a16="http://schemas.microsoft.com/office/drawing/2014/main" id="{A54FE2DA-E50D-FBD3-1E1A-BC348B2CA7CE}"/>
              </a:ext>
            </a:extLst>
          </p:cNvPr>
          <p:cNvPicPr>
            <a:picLocks noChangeAspect="1"/>
          </p:cNvPicPr>
          <p:nvPr/>
        </p:nvPicPr>
        <p:blipFill>
          <a:blip r:embed="rId2"/>
          <a:stretch>
            <a:fillRect/>
          </a:stretch>
        </p:blipFill>
        <p:spPr>
          <a:xfrm>
            <a:off x="8239516" y="3284841"/>
            <a:ext cx="2774515" cy="2805830"/>
          </a:xfrm>
          <a:prstGeom prst="rect">
            <a:avLst/>
          </a:prstGeom>
        </p:spPr>
      </p:pic>
    </p:spTree>
    <p:extLst>
      <p:ext uri="{BB962C8B-B14F-4D97-AF65-F5344CB8AC3E}">
        <p14:creationId xmlns:p14="http://schemas.microsoft.com/office/powerpoint/2010/main" val="395314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15. V katerem delu človeškega telesa lahko najdemo </a:t>
            </a:r>
            <a:r>
              <a:rPr lang="sl-SI" dirty="0" err="1">
                <a:ea typeface="+mj-lt"/>
                <a:cs typeface="+mj-lt"/>
              </a:rPr>
              <a:t>heliks</a:t>
            </a:r>
            <a:r>
              <a:rPr lang="sl-SI" dirty="0">
                <a:ea typeface="+mj-lt"/>
                <a:cs typeface="+mj-lt"/>
              </a:rPr>
              <a:t>, </a:t>
            </a:r>
            <a:r>
              <a:rPr lang="sl-SI" dirty="0" err="1">
                <a:ea typeface="+mj-lt"/>
                <a:cs typeface="+mj-lt"/>
              </a:rPr>
              <a:t>aurikulo</a:t>
            </a:r>
            <a:r>
              <a:rPr lang="sl-SI" dirty="0">
                <a:ea typeface="+mj-lt"/>
                <a:cs typeface="+mj-lt"/>
              </a:rPr>
              <a:t> in </a:t>
            </a:r>
            <a:r>
              <a:rPr lang="sl-SI" dirty="0" err="1">
                <a:ea typeface="+mj-lt"/>
                <a:cs typeface="+mj-lt"/>
              </a:rPr>
              <a:t>tragus</a:t>
            </a:r>
            <a:r>
              <a:rPr lang="sl-SI" dirty="0">
                <a:ea typeface="+mj-lt"/>
                <a:cs typeface="+mj-lt"/>
              </a:rPr>
              <a:t>?</a:t>
            </a:r>
            <a:endParaRPr lang="sl-SI" dirty="0"/>
          </a:p>
        </p:txBody>
      </p:sp>
    </p:spTree>
    <p:extLst>
      <p:ext uri="{BB962C8B-B14F-4D97-AF65-F5344CB8AC3E}">
        <p14:creationId xmlns:p14="http://schemas.microsoft.com/office/powerpoint/2010/main" val="224881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2">
            <a:extLst>
              <a:ext uri="{FF2B5EF4-FFF2-40B4-BE49-F238E27FC236}">
                <a16:creationId xmlns:a16="http://schemas.microsoft.com/office/drawing/2014/main" id="{29CF476A-4A67-F139-400A-A65409DF16F4}"/>
              </a:ext>
            </a:extLst>
          </p:cNvPr>
          <p:cNvPicPr>
            <a:picLocks noChangeAspect="1"/>
          </p:cNvPicPr>
          <p:nvPr/>
        </p:nvPicPr>
        <p:blipFill>
          <a:blip r:embed="rId2"/>
          <a:stretch>
            <a:fillRect/>
          </a:stretch>
        </p:blipFill>
        <p:spPr>
          <a:xfrm>
            <a:off x="5671494" y="2942106"/>
            <a:ext cx="4726487" cy="2444850"/>
          </a:xfrm>
          <a:prstGeom prst="rect">
            <a:avLst/>
          </a:prstGeom>
        </p:spPr>
      </p:pic>
      <p:sp>
        <p:nvSpPr>
          <p:cNvPr id="4" name="Naslov 1">
            <a:extLst>
              <a:ext uri="{FF2B5EF4-FFF2-40B4-BE49-F238E27FC236}">
                <a16:creationId xmlns:a16="http://schemas.microsoft.com/office/drawing/2014/main" id="{10D66495-30A0-95C7-AED9-1A61C1931F6D}"/>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16. Na sliki je prikazano geometrijsko telo, ki je omejeno s šestimi paralelogrami. Poimenujte ga.</a:t>
            </a:r>
            <a:endParaRPr lang="sl-SI" dirty="0"/>
          </a:p>
        </p:txBody>
      </p:sp>
    </p:spTree>
    <p:extLst>
      <p:ext uri="{BB962C8B-B14F-4D97-AF65-F5344CB8AC3E}">
        <p14:creationId xmlns:p14="http://schemas.microsoft.com/office/powerpoint/2010/main" val="122514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8E89B19-5C0B-2C35-ED15-E7E7D17C2F5E}"/>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17. Katero ime si delita bronasti spomenik v Mariboru in detektivska serija iz leta 1973, v kateri glavno vlogo igra Terry </a:t>
            </a:r>
            <a:r>
              <a:rPr lang="sl-SI" dirty="0" err="1">
                <a:ea typeface="+mj-lt"/>
                <a:cs typeface="+mj-lt"/>
              </a:rPr>
              <a:t>Savalas</a:t>
            </a:r>
            <a:r>
              <a:rPr lang="sl-SI" dirty="0">
                <a:ea typeface="+mj-lt"/>
                <a:cs typeface="+mj-lt"/>
              </a:rPr>
              <a:t>?</a:t>
            </a:r>
            <a:endParaRPr lang="sl-SI" dirty="0"/>
          </a:p>
        </p:txBody>
      </p:sp>
    </p:spTree>
    <p:extLst>
      <p:ext uri="{BB962C8B-B14F-4D97-AF65-F5344CB8AC3E}">
        <p14:creationId xmlns:p14="http://schemas.microsoft.com/office/powerpoint/2010/main" val="2264177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41E0C7C-3D1C-4833-0B9C-8DFC42F3E1DD}"/>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18. Katero svetovno znamenitost mnogi imenujejo tudi z nazivom "najdaljše pokopališče na svetu"?</a:t>
            </a:r>
            <a:endParaRPr lang="sl-SI" dirty="0"/>
          </a:p>
        </p:txBody>
      </p:sp>
    </p:spTree>
    <p:extLst>
      <p:ext uri="{BB962C8B-B14F-4D97-AF65-F5344CB8AC3E}">
        <p14:creationId xmlns:p14="http://schemas.microsoft.com/office/powerpoint/2010/main" val="1574966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64FC458-836D-CC9C-320B-AA6D9E654589}"/>
              </a:ext>
            </a:extLst>
          </p:cNvPr>
          <p:cNvSpPr>
            <a:spLocks noGrp="1"/>
          </p:cNvSpPr>
          <p:nvPr/>
        </p:nvSpPr>
        <p:spPr>
          <a:xfrm>
            <a:off x="891436" y="821499"/>
            <a:ext cx="10311008" cy="2498419"/>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dirty="0"/>
              <a:t>19. A) V 19. stoletju so ponekod uporabljali mučilno metodo, pri kateri so žrtev privezali nad vršičke rastline, ki je zaradi svoje hitre rasti in trdote hitro prebila kožo in tako rasla naprej skozi telo. Zapišite to rastlino. </a:t>
            </a:r>
          </a:p>
        </p:txBody>
      </p:sp>
    </p:spTree>
    <p:extLst>
      <p:ext uri="{BB962C8B-B14F-4D97-AF65-F5344CB8AC3E}">
        <p14:creationId xmlns:p14="http://schemas.microsoft.com/office/powerpoint/2010/main" val="2314887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1A0508-89DD-5A6A-F8DD-88A968DA019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dirty="0"/>
              <a:t>B) Kako imenujemo demone v podobi moškega, ki po folklori v sanjah zapeljujejo ženske, njihovo poimenovanje pa izhaja iz latinske besede za nočno moro. Poznamo tudi žensko različico, ki zapeljuje moške, najpogosteje omenjena predstavnika pa sta </a:t>
            </a:r>
            <a:r>
              <a:rPr lang="sl-SI" sz="4000" dirty="0" err="1"/>
              <a:t>Lilu</a:t>
            </a:r>
            <a:r>
              <a:rPr lang="sl-SI" sz="4000" dirty="0"/>
              <a:t> (moški) in </a:t>
            </a:r>
            <a:r>
              <a:rPr lang="sl-SI" sz="4000" dirty="0" err="1"/>
              <a:t>Lilit</a:t>
            </a:r>
            <a:r>
              <a:rPr lang="sl-SI" sz="4000" dirty="0"/>
              <a:t> (ženska).</a:t>
            </a:r>
          </a:p>
        </p:txBody>
      </p:sp>
    </p:spTree>
    <p:extLst>
      <p:ext uri="{BB962C8B-B14F-4D97-AF65-F5344CB8AC3E}">
        <p14:creationId xmlns:p14="http://schemas.microsoft.com/office/powerpoint/2010/main" val="3807343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B68FE0E-839A-31D7-026F-5065584C80A1}"/>
              </a:ext>
            </a:extLst>
          </p:cNvPr>
          <p:cNvSpPr>
            <a:spLocks noGrp="1"/>
          </p:cNvSpPr>
          <p:nvPr/>
        </p:nvSpPr>
        <p:spPr>
          <a:xfrm>
            <a:off x="891436" y="821499"/>
            <a:ext cx="9601200" cy="370926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C) Kako se v knjigah Harry Potter imenuje podjetje, ki izdeluje leteče metle, ki se uporabljajo pri igri </a:t>
            </a:r>
            <a:r>
              <a:rPr lang="sl-SI" dirty="0" err="1"/>
              <a:t>Quidditch</a:t>
            </a:r>
            <a:r>
              <a:rPr lang="sl-SI" dirty="0"/>
              <a:t>? Njihovo metlo je v svojem prvem letniku prejel tudi Harry.</a:t>
            </a:r>
          </a:p>
        </p:txBody>
      </p:sp>
    </p:spTree>
    <p:extLst>
      <p:ext uri="{BB962C8B-B14F-4D97-AF65-F5344CB8AC3E}">
        <p14:creationId xmlns:p14="http://schemas.microsoft.com/office/powerpoint/2010/main" val="12510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61A5CE7-87A4-4FE6-78DD-F4F7EE90CB6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dirty="0"/>
              <a:t>D) Katero je glavno mesto ameriške zvezne države Ohio? Ime je dobilo po osebi, ki pa glede na znano zgodovino ni imel nikakršne povezave s tem mestom. </a:t>
            </a:r>
          </a:p>
        </p:txBody>
      </p:sp>
    </p:spTree>
    <p:extLst>
      <p:ext uri="{BB962C8B-B14F-4D97-AF65-F5344CB8AC3E}">
        <p14:creationId xmlns:p14="http://schemas.microsoft.com/office/powerpoint/2010/main" val="460340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894FF500-9F65-37BD-E023-06BBC2CFC6A2}"/>
              </a:ext>
            </a:extLst>
          </p:cNvPr>
          <p:cNvSpPr>
            <a:spLocks noGrp="1"/>
          </p:cNvSpPr>
          <p:nvPr/>
        </p:nvSpPr>
        <p:spPr>
          <a:xfrm>
            <a:off x="891436" y="821499"/>
            <a:ext cx="10551090" cy="4419077"/>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20. Večina meteoritov, ki padejo na Zemljo, pade v morje. Tisti, ki padejo v območja z veliko kamninami pogosto ostanejo neodkriti, saj jih je zaradi njihove temne barve težje opaziti, nekateri pa pristanejo v neugodnih razmerah in se zato ne ohranijo. Zapišite, na katerem kontinentu je bilo najdenih največ meteoritov (kar 62%).</a:t>
            </a:r>
          </a:p>
        </p:txBody>
      </p:sp>
    </p:spTree>
    <p:extLst>
      <p:ext uri="{BB962C8B-B14F-4D97-AF65-F5344CB8AC3E}">
        <p14:creationId xmlns:p14="http://schemas.microsoft.com/office/powerpoint/2010/main" val="1148638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49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B54CB53-60FA-EDE7-3D7C-7A22C2B32C73}"/>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sl-SI"/>
          </a:p>
        </p:txBody>
      </p:sp>
    </p:spTree>
    <p:extLst>
      <p:ext uri="{BB962C8B-B14F-4D97-AF65-F5344CB8AC3E}">
        <p14:creationId xmlns:p14="http://schemas.microsoft.com/office/powerpoint/2010/main" val="422263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00C4EC-2734-C3FA-78F5-156600C81CA6}"/>
              </a:ext>
            </a:extLst>
          </p:cNvPr>
          <p:cNvSpPr>
            <a:spLocks noGrp="1"/>
          </p:cNvSpPr>
          <p:nvPr>
            <p:ph type="title"/>
          </p:nvPr>
        </p:nvSpPr>
        <p:spPr/>
        <p:txBody>
          <a:bodyPr/>
          <a:lstStyle/>
          <a:p>
            <a:r>
              <a:rPr lang="sl-SI"/>
              <a:t>ODGOVORI 1. DEL</a:t>
            </a:r>
          </a:p>
        </p:txBody>
      </p:sp>
    </p:spTree>
    <p:extLst>
      <p:ext uri="{BB962C8B-B14F-4D97-AF65-F5344CB8AC3E}">
        <p14:creationId xmlns:p14="http://schemas.microsoft.com/office/powerpoint/2010/main" val="847754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87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1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10203E6-CC3D-BB33-17EA-0547AAF86BF2}"/>
              </a:ext>
            </a:extLst>
          </p:cNvPr>
          <p:cNvSpPr txBox="1">
            <a:spLocks/>
          </p:cNvSpPr>
          <p:nvPr/>
        </p:nvSpPr>
        <p:spPr>
          <a:xfrm>
            <a:off x="1003129" y="982132"/>
            <a:ext cx="10050044" cy="4852908"/>
          </a:xfrm>
          <a:prstGeom prst="rect">
            <a:avLst/>
          </a:prstGeom>
        </p:spPr>
        <p:txBody>
          <a:bodyPr lIns="91440" tIns="45720" rIns="91440" bIns="45720" anchor="t">
            <a:normAutofit fontScale="9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1. </a:t>
            </a:r>
            <a:r>
              <a:rPr lang="sl-SI" dirty="0" err="1">
                <a:ea typeface="+mj-lt"/>
                <a:cs typeface="+mj-lt"/>
              </a:rPr>
              <a:t>Theodore</a:t>
            </a:r>
            <a:r>
              <a:rPr lang="sl-SI" dirty="0">
                <a:ea typeface="+mj-lt"/>
                <a:cs typeface="+mj-lt"/>
              </a:rPr>
              <a:t> Roosevelt, nekdanji predsednik ZDA, je bil znan po svojem robustnem in možatem življenjskem stilu. Med drugim je v mladosti treniral boks, rad je lovil divje živali in leta 1906 je prejel Nobelovo nagrado za mir. Zaradi svoje samozavesti se ga je prijel zanimiv </a:t>
            </a:r>
            <a:r>
              <a:rPr lang="sl-SI" dirty="0" err="1">
                <a:ea typeface="+mj-lt"/>
                <a:cs typeface="+mj-lt"/>
              </a:rPr>
              <a:t>nadimek</a:t>
            </a:r>
            <a:r>
              <a:rPr lang="sl-SI" dirty="0">
                <a:ea typeface="+mj-lt"/>
                <a:cs typeface="+mj-lt"/>
              </a:rPr>
              <a:t>, ki se je prenesel tudi na njegovo politično partijo. Po kateri živali je dobil vzdevek?</a:t>
            </a:r>
            <a:endParaRPr lang="sl-SI" dirty="0"/>
          </a:p>
        </p:txBody>
      </p:sp>
      <p:sp>
        <p:nvSpPr>
          <p:cNvPr id="4" name="PoljeZBesedilom 3">
            <a:extLst>
              <a:ext uri="{FF2B5EF4-FFF2-40B4-BE49-F238E27FC236}">
                <a16:creationId xmlns:a16="http://schemas.microsoft.com/office/drawing/2014/main" id="{B8E5B915-F73B-0ECC-2215-95797B33FEAF}"/>
              </a:ext>
            </a:extLst>
          </p:cNvPr>
          <p:cNvSpPr txBox="1"/>
          <p:nvPr/>
        </p:nvSpPr>
        <p:spPr>
          <a:xfrm>
            <a:off x="1189450" y="5486921"/>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Los (</a:t>
            </a:r>
            <a:r>
              <a:rPr lang="sl-SI" sz="4000" dirty="0" err="1">
                <a:solidFill>
                  <a:srgbClr val="0070C0"/>
                </a:solidFill>
                <a:latin typeface="Bahnschrift"/>
              </a:rPr>
              <a:t>bull</a:t>
            </a:r>
            <a:r>
              <a:rPr lang="sl-SI" sz="4000" dirty="0">
                <a:solidFill>
                  <a:srgbClr val="0070C0"/>
                </a:solidFill>
                <a:latin typeface="Bahnschrift"/>
              </a:rPr>
              <a:t> </a:t>
            </a:r>
            <a:r>
              <a:rPr lang="sl-SI" sz="4000" dirty="0" err="1">
                <a:solidFill>
                  <a:srgbClr val="0070C0"/>
                </a:solidFill>
                <a:latin typeface="Bahnschrift"/>
              </a:rPr>
              <a:t>moose</a:t>
            </a:r>
            <a:r>
              <a:rPr lang="sl-SI" sz="4000" dirty="0">
                <a:solidFill>
                  <a:srgbClr val="0070C0"/>
                </a:solidFill>
                <a:latin typeface="Bahnschrift"/>
              </a:rPr>
              <a:t>)</a:t>
            </a:r>
            <a:endParaRPr lang="sl-SI" dirty="0"/>
          </a:p>
        </p:txBody>
      </p:sp>
    </p:spTree>
    <p:extLst>
      <p:ext uri="{BB962C8B-B14F-4D97-AF65-F5344CB8AC3E}">
        <p14:creationId xmlns:p14="http://schemas.microsoft.com/office/powerpoint/2010/main" val="717721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02E0A7E-DA6B-C0B4-A557-49D6F073DF8E}"/>
              </a:ext>
            </a:extLst>
          </p:cNvPr>
          <p:cNvSpPr txBox="1">
            <a:spLocks/>
          </p:cNvSpPr>
          <p:nvPr/>
        </p:nvSpPr>
        <p:spPr>
          <a:xfrm>
            <a:off x="1024005" y="982132"/>
            <a:ext cx="10081360"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2. Katera tradicionalna japonska jed med drugim vsebuje sestavine </a:t>
            </a:r>
            <a:r>
              <a:rPr lang="sl-SI" dirty="0" err="1">
                <a:ea typeface="+mj-lt"/>
                <a:cs typeface="+mj-lt"/>
              </a:rPr>
              <a:t>dashi</a:t>
            </a:r>
            <a:r>
              <a:rPr lang="sl-SI" dirty="0">
                <a:ea typeface="+mj-lt"/>
                <a:cs typeface="+mj-lt"/>
              </a:rPr>
              <a:t>, </a:t>
            </a:r>
            <a:r>
              <a:rPr lang="sl-SI" dirty="0" err="1">
                <a:ea typeface="+mj-lt"/>
                <a:cs typeface="+mj-lt"/>
              </a:rPr>
              <a:t>miso</a:t>
            </a:r>
            <a:r>
              <a:rPr lang="sl-SI" dirty="0">
                <a:ea typeface="+mj-lt"/>
                <a:cs typeface="+mj-lt"/>
              </a:rPr>
              <a:t>, svinjski želodec in bambusovi kalčke in za pripravo običajno potrebuje vsaj 18 ur, včasih pa tudi več dni? Odgovor na to bi zagotovo vedel animiran lik </a:t>
            </a:r>
            <a:r>
              <a:rPr lang="sl-SI" dirty="0" err="1">
                <a:ea typeface="+mj-lt"/>
                <a:cs typeface="+mj-lt"/>
              </a:rPr>
              <a:t>Naruto</a:t>
            </a:r>
            <a:r>
              <a:rPr lang="sl-SI" dirty="0">
                <a:ea typeface="+mj-lt"/>
                <a:cs typeface="+mj-lt"/>
              </a:rPr>
              <a:t>, saj je to njegova najljubša jed. </a:t>
            </a:r>
            <a:endParaRPr lang="sl-SI" dirty="0"/>
          </a:p>
        </p:txBody>
      </p:sp>
      <p:sp>
        <p:nvSpPr>
          <p:cNvPr id="3" name="PoljeZBesedilom 2">
            <a:extLst>
              <a:ext uri="{FF2B5EF4-FFF2-40B4-BE49-F238E27FC236}">
                <a16:creationId xmlns:a16="http://schemas.microsoft.com/office/drawing/2014/main" id="{89940ACD-BCA4-64E1-DBE1-B741929063BE}"/>
              </a:ext>
            </a:extLst>
          </p:cNvPr>
          <p:cNvSpPr txBox="1"/>
          <p:nvPr/>
        </p:nvSpPr>
        <p:spPr>
          <a:xfrm>
            <a:off x="1022437" y="5601743"/>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Ramen</a:t>
            </a:r>
            <a:endParaRPr lang="sl-SI" dirty="0"/>
          </a:p>
        </p:txBody>
      </p:sp>
    </p:spTree>
    <p:extLst>
      <p:ext uri="{BB962C8B-B14F-4D97-AF65-F5344CB8AC3E}">
        <p14:creationId xmlns:p14="http://schemas.microsoft.com/office/powerpoint/2010/main" val="1613175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10203E6-CC3D-BB33-17EA-0547AAF86BF2}"/>
              </a:ext>
            </a:extLst>
          </p:cNvPr>
          <p:cNvSpPr txBox="1">
            <a:spLocks/>
          </p:cNvSpPr>
          <p:nvPr/>
        </p:nvSpPr>
        <p:spPr>
          <a:xfrm>
            <a:off x="1003129" y="982132"/>
            <a:ext cx="10050044"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3. Kateri konstanti se v neskončnosti približuje zaporedje                ?</a:t>
            </a:r>
            <a:endParaRPr lang="sl-SI" dirty="0"/>
          </a:p>
        </p:txBody>
      </p:sp>
      <p:pic>
        <p:nvPicPr>
          <p:cNvPr id="2" name="Slika 3">
            <a:extLst>
              <a:ext uri="{FF2B5EF4-FFF2-40B4-BE49-F238E27FC236}">
                <a16:creationId xmlns:a16="http://schemas.microsoft.com/office/drawing/2014/main" id="{424E4840-72E0-AC61-0FC2-2BF4BB36A808}"/>
              </a:ext>
            </a:extLst>
          </p:cNvPr>
          <p:cNvPicPr>
            <a:picLocks noChangeAspect="1"/>
          </p:cNvPicPr>
          <p:nvPr/>
        </p:nvPicPr>
        <p:blipFill>
          <a:blip r:embed="rId2"/>
          <a:stretch>
            <a:fillRect/>
          </a:stretch>
        </p:blipFill>
        <p:spPr>
          <a:xfrm>
            <a:off x="5636441" y="1716405"/>
            <a:ext cx="1694089" cy="1030968"/>
          </a:xfrm>
          <a:prstGeom prst="rect">
            <a:avLst/>
          </a:prstGeom>
        </p:spPr>
      </p:pic>
      <p:sp>
        <p:nvSpPr>
          <p:cNvPr id="5" name="PoljeZBesedilom 4">
            <a:extLst>
              <a:ext uri="{FF2B5EF4-FFF2-40B4-BE49-F238E27FC236}">
                <a16:creationId xmlns:a16="http://schemas.microsoft.com/office/drawing/2014/main" id="{04029587-B7B6-455F-705F-EEB66CADDE59}"/>
              </a:ext>
            </a:extLst>
          </p:cNvPr>
          <p:cNvSpPr txBox="1"/>
          <p:nvPr/>
        </p:nvSpPr>
        <p:spPr>
          <a:xfrm>
            <a:off x="1001560" y="3889853"/>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e</a:t>
            </a:r>
            <a:endParaRPr lang="sl-SI" dirty="0"/>
          </a:p>
        </p:txBody>
      </p:sp>
    </p:spTree>
    <p:extLst>
      <p:ext uri="{BB962C8B-B14F-4D97-AF65-F5344CB8AC3E}">
        <p14:creationId xmlns:p14="http://schemas.microsoft.com/office/powerpoint/2010/main" val="1834154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02E0A7E-DA6B-C0B4-A557-49D6F073DF8E}"/>
              </a:ext>
            </a:extLst>
          </p:cNvPr>
          <p:cNvSpPr txBox="1">
            <a:spLocks/>
          </p:cNvSpPr>
          <p:nvPr/>
        </p:nvSpPr>
        <p:spPr>
          <a:xfrm>
            <a:off x="1024005" y="982132"/>
            <a:ext cx="10081360"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4. Kako v igri Tarok imenujemo napoved, da bo igralec pobral vse tri najmočnejše karte: monda, škisa in pagata? </a:t>
            </a:r>
            <a:endParaRPr lang="sl-SI" dirty="0"/>
          </a:p>
        </p:txBody>
      </p:sp>
      <p:sp>
        <p:nvSpPr>
          <p:cNvPr id="3" name="PoljeZBesedilom 2">
            <a:extLst>
              <a:ext uri="{FF2B5EF4-FFF2-40B4-BE49-F238E27FC236}">
                <a16:creationId xmlns:a16="http://schemas.microsoft.com/office/drawing/2014/main" id="{4D15B34B-CB3B-9C1B-8CB1-D17921CC92D0}"/>
              </a:ext>
            </a:extLst>
          </p:cNvPr>
          <p:cNvSpPr txBox="1"/>
          <p:nvPr/>
        </p:nvSpPr>
        <p:spPr>
          <a:xfrm>
            <a:off x="1022437" y="5132017"/>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Trula</a:t>
            </a:r>
            <a:endParaRPr lang="sl-SI" dirty="0" err="1"/>
          </a:p>
        </p:txBody>
      </p:sp>
    </p:spTree>
    <p:extLst>
      <p:ext uri="{BB962C8B-B14F-4D97-AF65-F5344CB8AC3E}">
        <p14:creationId xmlns:p14="http://schemas.microsoft.com/office/powerpoint/2010/main" val="4209825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00F0AD9-A264-691B-7EC7-E016269682D4}"/>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742950" algn="l">
              <a:buAutoNum type="arabicPeriod"/>
            </a:pPr>
            <a:endParaRPr lang="sl-SI"/>
          </a:p>
        </p:txBody>
      </p:sp>
      <p:sp>
        <p:nvSpPr>
          <p:cNvPr id="4" name="Naslov 1">
            <a:extLst>
              <a:ext uri="{FF2B5EF4-FFF2-40B4-BE49-F238E27FC236}">
                <a16:creationId xmlns:a16="http://schemas.microsoft.com/office/drawing/2014/main" id="{D1FFB726-B8EA-EB8B-992D-18461C01FB05}"/>
              </a:ext>
            </a:extLst>
          </p:cNvPr>
          <p:cNvSpPr txBox="1">
            <a:spLocks/>
          </p:cNvSpPr>
          <p:nvPr/>
        </p:nvSpPr>
        <p:spPr>
          <a:xfrm>
            <a:off x="936323" y="696122"/>
            <a:ext cx="997697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5. Poimenujte športe, pri katerih se uporabljajo spodnji pripomočki.</a:t>
            </a:r>
          </a:p>
          <a:p>
            <a:pPr algn="l"/>
            <a:r>
              <a:rPr lang="sl-SI" dirty="0"/>
              <a:t>A)                                        B)</a:t>
            </a:r>
          </a:p>
        </p:txBody>
      </p:sp>
      <p:pic>
        <p:nvPicPr>
          <p:cNvPr id="5" name="Slika 5">
            <a:extLst>
              <a:ext uri="{FF2B5EF4-FFF2-40B4-BE49-F238E27FC236}">
                <a16:creationId xmlns:a16="http://schemas.microsoft.com/office/drawing/2014/main" id="{5553C104-87A3-08D0-BB13-8AF063B6B61C}"/>
              </a:ext>
            </a:extLst>
          </p:cNvPr>
          <p:cNvPicPr>
            <a:picLocks noChangeAspect="1"/>
          </p:cNvPicPr>
          <p:nvPr/>
        </p:nvPicPr>
        <p:blipFill rotWithShape="1">
          <a:blip r:embed="rId2"/>
          <a:srcRect t="5454" r="448" b="13636"/>
          <a:stretch/>
        </p:blipFill>
        <p:spPr>
          <a:xfrm>
            <a:off x="1741794" y="2195297"/>
            <a:ext cx="3281054" cy="3958886"/>
          </a:xfrm>
          <a:prstGeom prst="rect">
            <a:avLst/>
          </a:prstGeom>
        </p:spPr>
      </p:pic>
      <p:pic>
        <p:nvPicPr>
          <p:cNvPr id="6" name="Slika 6" descr="Slika, ki vsebuje besede tla, rumena, na prostem, pesek&#10;&#10;Opis je samodejno ustvarjen">
            <a:extLst>
              <a:ext uri="{FF2B5EF4-FFF2-40B4-BE49-F238E27FC236}">
                <a16:creationId xmlns:a16="http://schemas.microsoft.com/office/drawing/2014/main" id="{4C0493E5-7499-31BB-4EB3-214FDD66C535}"/>
              </a:ext>
            </a:extLst>
          </p:cNvPr>
          <p:cNvPicPr>
            <a:picLocks noChangeAspect="1"/>
          </p:cNvPicPr>
          <p:nvPr/>
        </p:nvPicPr>
        <p:blipFill>
          <a:blip r:embed="rId3"/>
          <a:stretch>
            <a:fillRect/>
          </a:stretch>
        </p:blipFill>
        <p:spPr>
          <a:xfrm>
            <a:off x="7782838" y="2193099"/>
            <a:ext cx="3545461" cy="3559068"/>
          </a:xfrm>
          <a:prstGeom prst="rect">
            <a:avLst/>
          </a:prstGeom>
        </p:spPr>
      </p:pic>
      <p:sp>
        <p:nvSpPr>
          <p:cNvPr id="2" name="PoljeZBesedilom 1">
            <a:extLst>
              <a:ext uri="{FF2B5EF4-FFF2-40B4-BE49-F238E27FC236}">
                <a16:creationId xmlns:a16="http://schemas.microsoft.com/office/drawing/2014/main" id="{9F02EE15-8A7D-231A-81AB-8A6599055B5C}"/>
              </a:ext>
            </a:extLst>
          </p:cNvPr>
          <p:cNvSpPr txBox="1"/>
          <p:nvPr/>
        </p:nvSpPr>
        <p:spPr>
          <a:xfrm>
            <a:off x="740601" y="5184209"/>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Padel                          </a:t>
            </a:r>
            <a:r>
              <a:rPr lang="sl-SI" sz="4000" dirty="0" err="1">
                <a:solidFill>
                  <a:srgbClr val="0070C0"/>
                </a:solidFill>
                <a:latin typeface="Bahnschrift"/>
              </a:rPr>
              <a:t>Spikeball</a:t>
            </a:r>
          </a:p>
        </p:txBody>
      </p:sp>
    </p:spTree>
    <p:extLst>
      <p:ext uri="{BB962C8B-B14F-4D97-AF65-F5344CB8AC3E}">
        <p14:creationId xmlns:p14="http://schemas.microsoft.com/office/powerpoint/2010/main" val="175936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A1CA393-DAD8-6268-66A2-858B211827A6}"/>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C)                                    D)</a:t>
            </a:r>
            <a:endParaRPr lang="sl-SI" dirty="0"/>
          </a:p>
        </p:txBody>
      </p:sp>
      <p:pic>
        <p:nvPicPr>
          <p:cNvPr id="2" name="Slika 3" descr="Slika, ki vsebuje besede zaprt prostor&#10;&#10;Opis je samodejno ustvarjen">
            <a:extLst>
              <a:ext uri="{FF2B5EF4-FFF2-40B4-BE49-F238E27FC236}">
                <a16:creationId xmlns:a16="http://schemas.microsoft.com/office/drawing/2014/main" id="{E1564FCE-824E-AC1A-246C-7646C10BBAE3}"/>
              </a:ext>
            </a:extLst>
          </p:cNvPr>
          <p:cNvPicPr>
            <a:picLocks noChangeAspect="1"/>
          </p:cNvPicPr>
          <p:nvPr/>
        </p:nvPicPr>
        <p:blipFill>
          <a:blip r:embed="rId2"/>
          <a:stretch>
            <a:fillRect/>
          </a:stretch>
        </p:blipFill>
        <p:spPr>
          <a:xfrm>
            <a:off x="987469" y="2148214"/>
            <a:ext cx="5123144" cy="2561572"/>
          </a:xfrm>
          <a:prstGeom prst="rect">
            <a:avLst/>
          </a:prstGeom>
        </p:spPr>
      </p:pic>
      <p:pic>
        <p:nvPicPr>
          <p:cNvPr id="5" name="Slika 7" descr="Slika, ki vsebuje besede trava, šport, polje, kriket&#10;&#10;Opis je samodejno ustvarjen">
            <a:extLst>
              <a:ext uri="{FF2B5EF4-FFF2-40B4-BE49-F238E27FC236}">
                <a16:creationId xmlns:a16="http://schemas.microsoft.com/office/drawing/2014/main" id="{B46A077F-5232-7690-904F-F8F7EDF13015}"/>
              </a:ext>
            </a:extLst>
          </p:cNvPr>
          <p:cNvPicPr>
            <a:picLocks noChangeAspect="1"/>
          </p:cNvPicPr>
          <p:nvPr/>
        </p:nvPicPr>
        <p:blipFill>
          <a:blip r:embed="rId3"/>
          <a:stretch>
            <a:fillRect/>
          </a:stretch>
        </p:blipFill>
        <p:spPr>
          <a:xfrm>
            <a:off x="6537505" y="2101361"/>
            <a:ext cx="4465528" cy="3029566"/>
          </a:xfrm>
          <a:prstGeom prst="rect">
            <a:avLst/>
          </a:prstGeom>
        </p:spPr>
      </p:pic>
      <p:sp>
        <p:nvSpPr>
          <p:cNvPr id="6" name="PoljeZBesedilom 5">
            <a:extLst>
              <a:ext uri="{FF2B5EF4-FFF2-40B4-BE49-F238E27FC236}">
                <a16:creationId xmlns:a16="http://schemas.microsoft.com/office/drawing/2014/main" id="{B175A147-387D-CB43-3423-ACCC08AE6812}"/>
              </a:ext>
            </a:extLst>
          </p:cNvPr>
          <p:cNvSpPr txBox="1"/>
          <p:nvPr/>
        </p:nvSpPr>
        <p:spPr>
          <a:xfrm>
            <a:off x="1356464" y="5215524"/>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Jai</a:t>
            </a:r>
            <a:r>
              <a:rPr lang="sl-SI" sz="4000" dirty="0">
                <a:solidFill>
                  <a:srgbClr val="0070C0"/>
                </a:solidFill>
                <a:latin typeface="Bahnschrift"/>
              </a:rPr>
              <a:t> </a:t>
            </a:r>
            <a:r>
              <a:rPr lang="sl-SI" sz="4000" dirty="0" err="1">
                <a:solidFill>
                  <a:srgbClr val="0070C0"/>
                </a:solidFill>
                <a:latin typeface="Bahnschrift"/>
              </a:rPr>
              <a:t>alai</a:t>
            </a:r>
            <a:r>
              <a:rPr lang="sl-SI" sz="4000" dirty="0">
                <a:solidFill>
                  <a:srgbClr val="0070C0"/>
                </a:solidFill>
                <a:latin typeface="Bahnschrift"/>
              </a:rPr>
              <a:t>                         Kroket</a:t>
            </a:r>
          </a:p>
        </p:txBody>
      </p:sp>
    </p:spTree>
    <p:extLst>
      <p:ext uri="{BB962C8B-B14F-4D97-AF65-F5344CB8AC3E}">
        <p14:creationId xmlns:p14="http://schemas.microsoft.com/office/powerpoint/2010/main" val="1991326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4BB7FD5-2E98-70BC-01C7-20877223D56A}"/>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6. Po kateri gori z višino 5895m se imenuje znamka oblačil in obutve s tem logotipom?</a:t>
            </a:r>
          </a:p>
        </p:txBody>
      </p:sp>
      <p:pic>
        <p:nvPicPr>
          <p:cNvPr id="2" name="Slika 3" descr="Slika, ki vsebuje besede obutev, oblačila&#10;&#10;Opis je samodejno ustvarjen">
            <a:extLst>
              <a:ext uri="{FF2B5EF4-FFF2-40B4-BE49-F238E27FC236}">
                <a16:creationId xmlns:a16="http://schemas.microsoft.com/office/drawing/2014/main" id="{C0D35794-6E9D-0896-8392-A7D6FF9456DA}"/>
              </a:ext>
            </a:extLst>
          </p:cNvPr>
          <p:cNvPicPr>
            <a:picLocks noChangeAspect="1"/>
          </p:cNvPicPr>
          <p:nvPr/>
        </p:nvPicPr>
        <p:blipFill rotWithShape="1">
          <a:blip r:embed="rId2"/>
          <a:srcRect l="55882" t="57270" r="4348" b="16837"/>
          <a:stretch/>
        </p:blipFill>
        <p:spPr>
          <a:xfrm>
            <a:off x="4661770" y="2391429"/>
            <a:ext cx="5838404" cy="3812151"/>
          </a:xfrm>
          <a:prstGeom prst="rect">
            <a:avLst/>
          </a:prstGeom>
        </p:spPr>
      </p:pic>
      <p:sp>
        <p:nvSpPr>
          <p:cNvPr id="5" name="PoljeZBesedilom 4">
            <a:extLst>
              <a:ext uri="{FF2B5EF4-FFF2-40B4-BE49-F238E27FC236}">
                <a16:creationId xmlns:a16="http://schemas.microsoft.com/office/drawing/2014/main" id="{07AAC9D6-3971-23DD-D738-DBAFB45A1A27}"/>
              </a:ext>
            </a:extLst>
          </p:cNvPr>
          <p:cNvSpPr txBox="1"/>
          <p:nvPr/>
        </p:nvSpPr>
        <p:spPr>
          <a:xfrm>
            <a:off x="1366903" y="4662291"/>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Kilimanjaro</a:t>
            </a:r>
            <a:endParaRPr lang="sl-SI" dirty="0" err="1"/>
          </a:p>
        </p:txBody>
      </p:sp>
    </p:spTree>
    <p:extLst>
      <p:ext uri="{BB962C8B-B14F-4D97-AF65-F5344CB8AC3E}">
        <p14:creationId xmlns:p14="http://schemas.microsoft.com/office/powerpoint/2010/main" val="2336702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04C0AE-9517-AFE5-5052-C402DEA165CE}"/>
              </a:ext>
            </a:extLst>
          </p:cNvPr>
          <p:cNvSpPr>
            <a:spLocks noGrp="1"/>
          </p:cNvSpPr>
          <p:nvPr>
            <p:ph type="title"/>
          </p:nvPr>
        </p:nvSpPr>
        <p:spPr/>
        <p:txBody>
          <a:bodyPr/>
          <a:lstStyle/>
          <a:p>
            <a:r>
              <a:rPr lang="sl-SI"/>
              <a:t>VPRAŠANJA 1. DEL</a:t>
            </a:r>
          </a:p>
        </p:txBody>
      </p:sp>
      <p:pic>
        <p:nvPicPr>
          <p:cNvPr id="4" name="Slika 4" descr="Slika, ki vsebuje besede logotip&#10;&#10;Opis je samodejno ustvarjen">
            <a:extLst>
              <a:ext uri="{FF2B5EF4-FFF2-40B4-BE49-F238E27FC236}">
                <a16:creationId xmlns:a16="http://schemas.microsoft.com/office/drawing/2014/main" id="{B20870AE-CC74-ADE4-9FA3-4D3B1F2A237A}"/>
              </a:ext>
            </a:extLst>
          </p:cNvPr>
          <p:cNvPicPr>
            <a:picLocks noChangeAspect="1"/>
          </p:cNvPicPr>
          <p:nvPr/>
        </p:nvPicPr>
        <p:blipFill>
          <a:blip r:embed="rId2"/>
          <a:stretch>
            <a:fillRect/>
          </a:stretch>
        </p:blipFill>
        <p:spPr>
          <a:xfrm>
            <a:off x="10298668" y="518117"/>
            <a:ext cx="1386587" cy="1390688"/>
          </a:xfrm>
          <a:prstGeom prst="rect">
            <a:avLst/>
          </a:prstGeom>
        </p:spPr>
      </p:pic>
    </p:spTree>
    <p:extLst>
      <p:ext uri="{BB962C8B-B14F-4D97-AF65-F5344CB8AC3E}">
        <p14:creationId xmlns:p14="http://schemas.microsoft.com/office/powerpoint/2010/main" val="3457900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7. V katerem športu je potekal tako imenovan "</a:t>
            </a:r>
            <a:r>
              <a:rPr lang="sl-SI" dirty="0" err="1">
                <a:ea typeface="+mj-lt"/>
                <a:cs typeface="+mj-lt"/>
              </a:rPr>
              <a:t>Battle</a:t>
            </a:r>
            <a:r>
              <a:rPr lang="sl-SI" dirty="0">
                <a:ea typeface="+mj-lt"/>
                <a:cs typeface="+mj-lt"/>
              </a:rPr>
              <a:t> </a:t>
            </a:r>
            <a:r>
              <a:rPr lang="sl-SI" dirty="0" err="1">
                <a:ea typeface="+mj-lt"/>
                <a:cs typeface="+mj-lt"/>
              </a:rPr>
              <a:t>of</a:t>
            </a:r>
            <a:r>
              <a:rPr lang="sl-SI" dirty="0">
                <a:ea typeface="+mj-lt"/>
                <a:cs typeface="+mj-lt"/>
              </a:rPr>
              <a:t> </a:t>
            </a:r>
            <a:r>
              <a:rPr lang="sl-SI" dirty="0" err="1">
                <a:ea typeface="+mj-lt"/>
                <a:cs typeface="+mj-lt"/>
              </a:rPr>
              <a:t>the</a:t>
            </a:r>
            <a:r>
              <a:rPr lang="sl-SI" dirty="0">
                <a:ea typeface="+mj-lt"/>
                <a:cs typeface="+mj-lt"/>
              </a:rPr>
              <a:t> </a:t>
            </a:r>
            <a:r>
              <a:rPr lang="sl-SI" dirty="0" err="1">
                <a:ea typeface="+mj-lt"/>
                <a:cs typeface="+mj-lt"/>
              </a:rPr>
              <a:t>Sexes</a:t>
            </a:r>
            <a:r>
              <a:rPr lang="sl-SI" dirty="0">
                <a:ea typeface="+mj-lt"/>
                <a:cs typeface="+mj-lt"/>
              </a:rPr>
              <a:t>" (bitka med spoloma), to je dvoboj med predstavnikoma obeh spolov? To ime sicer opisuje več tekem, najbolj znana je bila leta 1973 med </a:t>
            </a:r>
            <a:r>
              <a:rPr lang="sl-SI" dirty="0" err="1">
                <a:ea typeface="+mj-lt"/>
                <a:cs typeface="+mj-lt"/>
              </a:rPr>
              <a:t>Bobby</a:t>
            </a:r>
            <a:r>
              <a:rPr lang="sl-SI" dirty="0">
                <a:ea typeface="+mj-lt"/>
                <a:cs typeface="+mj-lt"/>
              </a:rPr>
              <a:t> </a:t>
            </a:r>
            <a:r>
              <a:rPr lang="sl-SI" dirty="0" err="1">
                <a:ea typeface="+mj-lt"/>
                <a:cs typeface="+mj-lt"/>
              </a:rPr>
              <a:t>Riggsom</a:t>
            </a:r>
            <a:r>
              <a:rPr lang="sl-SI" dirty="0">
                <a:ea typeface="+mj-lt"/>
                <a:cs typeface="+mj-lt"/>
              </a:rPr>
              <a:t> in </a:t>
            </a:r>
            <a:r>
              <a:rPr lang="sl-SI" dirty="0" err="1">
                <a:ea typeface="+mj-lt"/>
                <a:cs typeface="+mj-lt"/>
              </a:rPr>
              <a:t>Billie</a:t>
            </a:r>
            <a:r>
              <a:rPr lang="sl-SI" dirty="0">
                <a:ea typeface="+mj-lt"/>
                <a:cs typeface="+mj-lt"/>
              </a:rPr>
              <a:t> Jean King, o tem dogodku je bil leta 2017 posnet tudi film.</a:t>
            </a:r>
          </a:p>
        </p:txBody>
      </p:sp>
      <p:sp>
        <p:nvSpPr>
          <p:cNvPr id="4" name="PoljeZBesedilom 3">
            <a:extLst>
              <a:ext uri="{FF2B5EF4-FFF2-40B4-BE49-F238E27FC236}">
                <a16:creationId xmlns:a16="http://schemas.microsoft.com/office/drawing/2014/main" id="{79655C9A-9DC3-7A78-D184-9FB276171A06}"/>
              </a:ext>
            </a:extLst>
          </p:cNvPr>
          <p:cNvSpPr txBox="1"/>
          <p:nvPr/>
        </p:nvSpPr>
        <p:spPr>
          <a:xfrm>
            <a:off x="1293834" y="5664373"/>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Tenis</a:t>
            </a:r>
            <a:endParaRPr lang="sl-SI" dirty="0"/>
          </a:p>
        </p:txBody>
      </p:sp>
    </p:spTree>
    <p:extLst>
      <p:ext uri="{BB962C8B-B14F-4D97-AF65-F5344CB8AC3E}">
        <p14:creationId xmlns:p14="http://schemas.microsoft.com/office/powerpoint/2010/main" val="3635177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8. V kakšnem sorodstvenem razmerju sta animirana lika Rick in </a:t>
            </a:r>
            <a:r>
              <a:rPr lang="sl-SI" dirty="0" err="1">
                <a:ea typeface="+mj-lt"/>
                <a:cs typeface="+mj-lt"/>
              </a:rPr>
              <a:t>Morty</a:t>
            </a:r>
            <a:r>
              <a:rPr lang="sl-SI" dirty="0">
                <a:ea typeface="+mj-lt"/>
                <a:cs typeface="+mj-lt"/>
              </a:rPr>
              <a:t>?</a:t>
            </a:r>
            <a:endParaRPr lang="sl-SI" dirty="0"/>
          </a:p>
        </p:txBody>
      </p:sp>
      <p:sp>
        <p:nvSpPr>
          <p:cNvPr id="4" name="PoljeZBesedilom 3">
            <a:extLst>
              <a:ext uri="{FF2B5EF4-FFF2-40B4-BE49-F238E27FC236}">
                <a16:creationId xmlns:a16="http://schemas.microsoft.com/office/drawing/2014/main" id="{1A3886B1-2BDC-5A01-CE83-71B3421E3D11}"/>
              </a:ext>
            </a:extLst>
          </p:cNvPr>
          <p:cNvSpPr txBox="1"/>
          <p:nvPr/>
        </p:nvSpPr>
        <p:spPr>
          <a:xfrm>
            <a:off x="1210327" y="4766675"/>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Dedek in vnuk</a:t>
            </a:r>
          </a:p>
        </p:txBody>
      </p:sp>
      <p:pic>
        <p:nvPicPr>
          <p:cNvPr id="5" name="Slika 5" descr="Slika, ki vsebuje besede besedilo&#10;&#10;Opis je samodejno ustvarjen">
            <a:extLst>
              <a:ext uri="{FF2B5EF4-FFF2-40B4-BE49-F238E27FC236}">
                <a16:creationId xmlns:a16="http://schemas.microsoft.com/office/drawing/2014/main" id="{01521CDB-361A-D13F-232F-853322494252}"/>
              </a:ext>
            </a:extLst>
          </p:cNvPr>
          <p:cNvPicPr>
            <a:picLocks noChangeAspect="1"/>
          </p:cNvPicPr>
          <p:nvPr/>
        </p:nvPicPr>
        <p:blipFill>
          <a:blip r:embed="rId2"/>
          <a:stretch>
            <a:fillRect/>
          </a:stretch>
        </p:blipFill>
        <p:spPr>
          <a:xfrm>
            <a:off x="7720208" y="1718208"/>
            <a:ext cx="3432131" cy="4517610"/>
          </a:xfrm>
          <a:prstGeom prst="rect">
            <a:avLst/>
          </a:prstGeom>
        </p:spPr>
      </p:pic>
    </p:spTree>
    <p:extLst>
      <p:ext uri="{BB962C8B-B14F-4D97-AF65-F5344CB8AC3E}">
        <p14:creationId xmlns:p14="http://schemas.microsoft.com/office/powerpoint/2010/main" val="4182565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9. Poimenujte igračo za pse, ki je na sliki:</a:t>
            </a:r>
            <a:endParaRPr lang="sl-SI" dirty="0"/>
          </a:p>
        </p:txBody>
      </p:sp>
      <p:pic>
        <p:nvPicPr>
          <p:cNvPr id="2" name="Slika 3" descr="Slika, ki vsebuje besede črna, tema&#10;&#10;Opis je samodejno ustvarjen">
            <a:extLst>
              <a:ext uri="{FF2B5EF4-FFF2-40B4-BE49-F238E27FC236}">
                <a16:creationId xmlns:a16="http://schemas.microsoft.com/office/drawing/2014/main" id="{F98A5163-2C10-F74C-C867-B38F4A566FF8}"/>
              </a:ext>
            </a:extLst>
          </p:cNvPr>
          <p:cNvPicPr>
            <a:picLocks noChangeAspect="1"/>
          </p:cNvPicPr>
          <p:nvPr/>
        </p:nvPicPr>
        <p:blipFill>
          <a:blip r:embed="rId2"/>
          <a:stretch>
            <a:fillRect/>
          </a:stretch>
        </p:blipFill>
        <p:spPr>
          <a:xfrm>
            <a:off x="4761433" y="1872641"/>
            <a:ext cx="2669134" cy="4114800"/>
          </a:xfrm>
          <a:prstGeom prst="rect">
            <a:avLst/>
          </a:prstGeom>
        </p:spPr>
      </p:pic>
      <p:sp>
        <p:nvSpPr>
          <p:cNvPr id="6" name="PoljeZBesedilom 5">
            <a:extLst>
              <a:ext uri="{FF2B5EF4-FFF2-40B4-BE49-F238E27FC236}">
                <a16:creationId xmlns:a16="http://schemas.microsoft.com/office/drawing/2014/main" id="{CCDF5477-6FE0-ED94-115E-98EA36761242}"/>
              </a:ext>
            </a:extLst>
          </p:cNvPr>
          <p:cNvSpPr txBox="1"/>
          <p:nvPr/>
        </p:nvSpPr>
        <p:spPr>
          <a:xfrm>
            <a:off x="1210327" y="4766675"/>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Kong</a:t>
            </a:r>
          </a:p>
        </p:txBody>
      </p:sp>
    </p:spTree>
    <p:extLst>
      <p:ext uri="{BB962C8B-B14F-4D97-AF65-F5344CB8AC3E}">
        <p14:creationId xmlns:p14="http://schemas.microsoft.com/office/powerpoint/2010/main" val="3828151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CAD5BA4-D36D-B361-886C-4E578997DD71}"/>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t>10. </a:t>
            </a:r>
            <a:r>
              <a:rPr lang="sl-SI" dirty="0" err="1"/>
              <a:t>Ganeša</a:t>
            </a:r>
            <a:r>
              <a:rPr lang="sl-SI" dirty="0"/>
              <a:t> je hindujski bog uspeha in modrosti, sin Šive in </a:t>
            </a:r>
            <a:r>
              <a:rPr lang="sl-SI" dirty="0" err="1"/>
              <a:t>Parvati</a:t>
            </a:r>
            <a:r>
              <a:rPr lang="sl-SI" dirty="0"/>
              <a:t>. Pogosto je upodobljen s človeškim telesom, štirimi rokami in živalsko glavo. Zapišite to žival. </a:t>
            </a:r>
          </a:p>
        </p:txBody>
      </p:sp>
      <p:sp>
        <p:nvSpPr>
          <p:cNvPr id="4" name="PoljeZBesedilom 3">
            <a:extLst>
              <a:ext uri="{FF2B5EF4-FFF2-40B4-BE49-F238E27FC236}">
                <a16:creationId xmlns:a16="http://schemas.microsoft.com/office/drawing/2014/main" id="{AC4DF400-83B5-F26C-AC95-FA58CC537668}"/>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Slon</a:t>
            </a:r>
          </a:p>
        </p:txBody>
      </p:sp>
      <p:pic>
        <p:nvPicPr>
          <p:cNvPr id="5" name="Slika 5" descr="Slika, ki vsebuje besede besedilo, okvir za sliko&#10;&#10;Opis je samodejno ustvarjen">
            <a:extLst>
              <a:ext uri="{FF2B5EF4-FFF2-40B4-BE49-F238E27FC236}">
                <a16:creationId xmlns:a16="http://schemas.microsoft.com/office/drawing/2014/main" id="{31230909-9FEA-756E-14F1-6667CA70E4AD}"/>
              </a:ext>
            </a:extLst>
          </p:cNvPr>
          <p:cNvPicPr>
            <a:picLocks noChangeAspect="1"/>
          </p:cNvPicPr>
          <p:nvPr/>
        </p:nvPicPr>
        <p:blipFill rotWithShape="1">
          <a:blip r:embed="rId2"/>
          <a:srcRect t="15084" r="380" b="5436"/>
          <a:stretch/>
        </p:blipFill>
        <p:spPr>
          <a:xfrm>
            <a:off x="6342345" y="1265778"/>
            <a:ext cx="4319401" cy="4685950"/>
          </a:xfrm>
          <a:prstGeom prst="rect">
            <a:avLst/>
          </a:prstGeom>
        </p:spPr>
      </p:pic>
    </p:spTree>
    <p:extLst>
      <p:ext uri="{BB962C8B-B14F-4D97-AF65-F5344CB8AC3E}">
        <p14:creationId xmlns:p14="http://schemas.microsoft.com/office/powerpoint/2010/main" val="4261077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CAD5BA4-D36D-B361-886C-4E578997DD71}"/>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t>11. Zapišite ime ladje, na kateri je iz Anglije v Ameriko prispela kolonija angleških puritancev, ki so ustanovili prvo stalno evropsko naselbino, imenovano kolonija Plymouth. </a:t>
            </a:r>
          </a:p>
        </p:txBody>
      </p:sp>
      <p:sp>
        <p:nvSpPr>
          <p:cNvPr id="4" name="PoljeZBesedilom 3">
            <a:extLst>
              <a:ext uri="{FF2B5EF4-FFF2-40B4-BE49-F238E27FC236}">
                <a16:creationId xmlns:a16="http://schemas.microsoft.com/office/drawing/2014/main" id="{22F2E3BC-0628-1DFD-31E0-7BDDBC38B22E}"/>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Mayflower</a:t>
            </a:r>
          </a:p>
        </p:txBody>
      </p:sp>
    </p:spTree>
    <p:extLst>
      <p:ext uri="{BB962C8B-B14F-4D97-AF65-F5344CB8AC3E}">
        <p14:creationId xmlns:p14="http://schemas.microsoft.com/office/powerpoint/2010/main" val="55463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CAD5BA4-D36D-B361-886C-4E578997DD71}"/>
              </a:ext>
            </a:extLst>
          </p:cNvPr>
          <p:cNvSpPr txBox="1">
            <a:spLocks/>
          </p:cNvSpPr>
          <p:nvPr/>
        </p:nvSpPr>
        <p:spPr>
          <a:xfrm>
            <a:off x="1055320" y="982132"/>
            <a:ext cx="9841278"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t>12. Leta 1959 je inženir </a:t>
            </a:r>
            <a:r>
              <a:rPr lang="sl-SI" dirty="0" err="1"/>
              <a:t>Nils</a:t>
            </a:r>
            <a:r>
              <a:rPr lang="sl-SI" dirty="0"/>
              <a:t> </a:t>
            </a:r>
            <a:r>
              <a:rPr lang="sl-SI" dirty="0" err="1"/>
              <a:t>Bohlin</a:t>
            </a:r>
            <a:r>
              <a:rPr lang="sl-SI" dirty="0"/>
              <a:t> izumil sodobni tri-točkovni avtomobilski varnostni pas. Podjetje je patent pustilo prosto dostopen, s čimer so lahko drugi proizvajalci brez stroškov uporabili enako zasnovo in s tem drastično povečali varnost na cesti. Za katero avtomobilsko podjetje je delal </a:t>
            </a:r>
            <a:r>
              <a:rPr lang="sl-SI" dirty="0" err="1"/>
              <a:t>Nils</a:t>
            </a:r>
            <a:r>
              <a:rPr lang="sl-SI" dirty="0"/>
              <a:t>?</a:t>
            </a:r>
          </a:p>
        </p:txBody>
      </p:sp>
      <p:sp>
        <p:nvSpPr>
          <p:cNvPr id="4" name="PoljeZBesedilom 3">
            <a:extLst>
              <a:ext uri="{FF2B5EF4-FFF2-40B4-BE49-F238E27FC236}">
                <a16:creationId xmlns:a16="http://schemas.microsoft.com/office/drawing/2014/main" id="{20762712-86B5-C74E-BFB2-B43076C9AFD1}"/>
              </a:ext>
            </a:extLst>
          </p:cNvPr>
          <p:cNvSpPr txBox="1"/>
          <p:nvPr/>
        </p:nvSpPr>
        <p:spPr>
          <a:xfrm>
            <a:off x="1293834" y="5643497"/>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Volvo</a:t>
            </a:r>
            <a:endParaRPr lang="sl-SI" dirty="0"/>
          </a:p>
        </p:txBody>
      </p:sp>
    </p:spTree>
    <p:extLst>
      <p:ext uri="{BB962C8B-B14F-4D97-AF65-F5344CB8AC3E}">
        <p14:creationId xmlns:p14="http://schemas.microsoft.com/office/powerpoint/2010/main" val="2702024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13. Katera serija računalniških iger je v svojem prvem delu vsebovala podnaslov "</a:t>
            </a:r>
            <a:r>
              <a:rPr lang="sl-SI" dirty="0" err="1">
                <a:ea typeface="+mj-lt"/>
                <a:cs typeface="+mj-lt"/>
              </a:rPr>
              <a:t>Orcs</a:t>
            </a:r>
            <a:r>
              <a:rPr lang="sl-SI" dirty="0">
                <a:ea typeface="+mj-lt"/>
                <a:cs typeface="+mj-lt"/>
              </a:rPr>
              <a:t> </a:t>
            </a:r>
            <a:r>
              <a:rPr lang="sl-SI" dirty="0" err="1">
                <a:ea typeface="+mj-lt"/>
                <a:cs typeface="+mj-lt"/>
              </a:rPr>
              <a:t>and</a:t>
            </a:r>
            <a:r>
              <a:rPr lang="sl-SI" dirty="0">
                <a:ea typeface="+mj-lt"/>
                <a:cs typeface="+mj-lt"/>
              </a:rPr>
              <a:t> </a:t>
            </a:r>
            <a:r>
              <a:rPr lang="sl-SI" dirty="0" err="1">
                <a:ea typeface="+mj-lt"/>
                <a:cs typeface="+mj-lt"/>
              </a:rPr>
              <a:t>Humans</a:t>
            </a:r>
            <a:r>
              <a:rPr lang="sl-SI" dirty="0">
                <a:ea typeface="+mj-lt"/>
                <a:cs typeface="+mj-lt"/>
              </a:rPr>
              <a:t>"?</a:t>
            </a:r>
            <a:endParaRPr lang="sl-SI" dirty="0"/>
          </a:p>
        </p:txBody>
      </p:sp>
      <p:sp>
        <p:nvSpPr>
          <p:cNvPr id="4" name="PoljeZBesedilom 3">
            <a:extLst>
              <a:ext uri="{FF2B5EF4-FFF2-40B4-BE49-F238E27FC236}">
                <a16:creationId xmlns:a16="http://schemas.microsoft.com/office/drawing/2014/main" id="{40417195-DEB0-102F-001B-091D671FF84A}"/>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Warcraft</a:t>
            </a:r>
          </a:p>
        </p:txBody>
      </p:sp>
      <p:pic>
        <p:nvPicPr>
          <p:cNvPr id="5" name="Slika 5" descr="Slika, ki vsebuje besede besedilo&#10;&#10;Opis je samodejno ustvarjen">
            <a:extLst>
              <a:ext uri="{FF2B5EF4-FFF2-40B4-BE49-F238E27FC236}">
                <a16:creationId xmlns:a16="http://schemas.microsoft.com/office/drawing/2014/main" id="{810B543D-9761-9F15-A72A-44B6ADB05570}"/>
              </a:ext>
            </a:extLst>
          </p:cNvPr>
          <p:cNvPicPr>
            <a:picLocks noChangeAspect="1"/>
          </p:cNvPicPr>
          <p:nvPr/>
        </p:nvPicPr>
        <p:blipFill>
          <a:blip r:embed="rId2"/>
          <a:stretch>
            <a:fillRect/>
          </a:stretch>
        </p:blipFill>
        <p:spPr>
          <a:xfrm>
            <a:off x="7359302" y="2332973"/>
            <a:ext cx="3590271" cy="4540684"/>
          </a:xfrm>
          <a:prstGeom prst="rect">
            <a:avLst/>
          </a:prstGeom>
        </p:spPr>
      </p:pic>
    </p:spTree>
    <p:extLst>
      <p:ext uri="{BB962C8B-B14F-4D97-AF65-F5344CB8AC3E}">
        <p14:creationId xmlns:p14="http://schemas.microsoft.com/office/powerpoint/2010/main" val="4880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14. Katera dva kemijska procesa opisuje beseda redoks?</a:t>
            </a:r>
            <a:endParaRPr lang="sl-SI" dirty="0"/>
          </a:p>
        </p:txBody>
      </p:sp>
      <p:sp>
        <p:nvSpPr>
          <p:cNvPr id="4" name="PoljeZBesedilom 3">
            <a:extLst>
              <a:ext uri="{FF2B5EF4-FFF2-40B4-BE49-F238E27FC236}">
                <a16:creationId xmlns:a16="http://schemas.microsoft.com/office/drawing/2014/main" id="{5318729E-0B90-A4C3-DEA2-803CF0CC854B}"/>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Redukcija in oksidacija</a:t>
            </a:r>
          </a:p>
        </p:txBody>
      </p:sp>
    </p:spTree>
    <p:extLst>
      <p:ext uri="{BB962C8B-B14F-4D97-AF65-F5344CB8AC3E}">
        <p14:creationId xmlns:p14="http://schemas.microsoft.com/office/powerpoint/2010/main" val="3293363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15. V katerem delu človeškega telesa lahko najdemo </a:t>
            </a:r>
            <a:r>
              <a:rPr lang="sl-SI" dirty="0" err="1">
                <a:ea typeface="+mj-lt"/>
                <a:cs typeface="+mj-lt"/>
              </a:rPr>
              <a:t>heliks</a:t>
            </a:r>
            <a:r>
              <a:rPr lang="sl-SI" dirty="0">
                <a:ea typeface="+mj-lt"/>
                <a:cs typeface="+mj-lt"/>
              </a:rPr>
              <a:t>, </a:t>
            </a:r>
            <a:r>
              <a:rPr lang="sl-SI" dirty="0" err="1">
                <a:ea typeface="+mj-lt"/>
                <a:cs typeface="+mj-lt"/>
              </a:rPr>
              <a:t>aurikulo</a:t>
            </a:r>
            <a:r>
              <a:rPr lang="sl-SI" dirty="0">
                <a:ea typeface="+mj-lt"/>
                <a:cs typeface="+mj-lt"/>
              </a:rPr>
              <a:t> in </a:t>
            </a:r>
            <a:r>
              <a:rPr lang="sl-SI" dirty="0" err="1">
                <a:ea typeface="+mj-lt"/>
                <a:cs typeface="+mj-lt"/>
              </a:rPr>
              <a:t>tragus</a:t>
            </a:r>
            <a:r>
              <a:rPr lang="sl-SI" dirty="0">
                <a:ea typeface="+mj-lt"/>
                <a:cs typeface="+mj-lt"/>
              </a:rPr>
              <a:t>?</a:t>
            </a:r>
            <a:endParaRPr lang="sl-SI" dirty="0"/>
          </a:p>
        </p:txBody>
      </p:sp>
      <p:sp>
        <p:nvSpPr>
          <p:cNvPr id="4" name="PoljeZBesedilom 3">
            <a:extLst>
              <a:ext uri="{FF2B5EF4-FFF2-40B4-BE49-F238E27FC236}">
                <a16:creationId xmlns:a16="http://schemas.microsoft.com/office/drawing/2014/main" id="{8A71E954-B35D-9469-AAD1-964755D817F8}"/>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Uho</a:t>
            </a:r>
          </a:p>
        </p:txBody>
      </p:sp>
    </p:spTree>
    <p:extLst>
      <p:ext uri="{BB962C8B-B14F-4D97-AF65-F5344CB8AC3E}">
        <p14:creationId xmlns:p14="http://schemas.microsoft.com/office/powerpoint/2010/main" val="4256961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2">
            <a:extLst>
              <a:ext uri="{FF2B5EF4-FFF2-40B4-BE49-F238E27FC236}">
                <a16:creationId xmlns:a16="http://schemas.microsoft.com/office/drawing/2014/main" id="{29CF476A-4A67-F139-400A-A65409DF16F4}"/>
              </a:ext>
            </a:extLst>
          </p:cNvPr>
          <p:cNvPicPr>
            <a:picLocks noChangeAspect="1"/>
          </p:cNvPicPr>
          <p:nvPr/>
        </p:nvPicPr>
        <p:blipFill>
          <a:blip r:embed="rId2"/>
          <a:stretch>
            <a:fillRect/>
          </a:stretch>
        </p:blipFill>
        <p:spPr>
          <a:xfrm>
            <a:off x="5671494" y="2942106"/>
            <a:ext cx="4726487" cy="2444850"/>
          </a:xfrm>
          <a:prstGeom prst="rect">
            <a:avLst/>
          </a:prstGeom>
        </p:spPr>
      </p:pic>
      <p:sp>
        <p:nvSpPr>
          <p:cNvPr id="4" name="Naslov 1">
            <a:extLst>
              <a:ext uri="{FF2B5EF4-FFF2-40B4-BE49-F238E27FC236}">
                <a16:creationId xmlns:a16="http://schemas.microsoft.com/office/drawing/2014/main" id="{10D66495-30A0-95C7-AED9-1A61C1931F6D}"/>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16. Na sliki je prikazano geometrijsko telo, ki je omejeno s šestimi paralelogrami. Poimenujte ga.</a:t>
            </a:r>
            <a:endParaRPr lang="sl-SI" dirty="0"/>
          </a:p>
        </p:txBody>
      </p:sp>
      <p:sp>
        <p:nvSpPr>
          <p:cNvPr id="5" name="PoljeZBesedilom 4">
            <a:extLst>
              <a:ext uri="{FF2B5EF4-FFF2-40B4-BE49-F238E27FC236}">
                <a16:creationId xmlns:a16="http://schemas.microsoft.com/office/drawing/2014/main" id="{8D8D43D2-3BE3-E535-2BAD-7E5DC84CAF9D}"/>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Paralelepiped</a:t>
            </a:r>
          </a:p>
        </p:txBody>
      </p:sp>
    </p:spTree>
    <p:extLst>
      <p:ext uri="{BB962C8B-B14F-4D97-AF65-F5344CB8AC3E}">
        <p14:creationId xmlns:p14="http://schemas.microsoft.com/office/powerpoint/2010/main" val="372722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10203E6-CC3D-BB33-17EA-0547AAF86BF2}"/>
              </a:ext>
            </a:extLst>
          </p:cNvPr>
          <p:cNvSpPr txBox="1">
            <a:spLocks/>
          </p:cNvSpPr>
          <p:nvPr/>
        </p:nvSpPr>
        <p:spPr>
          <a:xfrm>
            <a:off x="1003129" y="982132"/>
            <a:ext cx="10050044" cy="4852908"/>
          </a:xfrm>
          <a:prstGeom prst="rect">
            <a:avLst/>
          </a:prstGeom>
        </p:spPr>
        <p:txBody>
          <a:bodyPr lIns="91440" tIns="45720" rIns="91440" bIns="45720" anchor="t">
            <a:normAutofit fontScale="9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 </a:t>
            </a:r>
            <a:r>
              <a:rPr lang="sl-SI" dirty="0" err="1">
                <a:ea typeface="+mj-lt"/>
                <a:cs typeface="+mj-lt"/>
              </a:rPr>
              <a:t>Theodore</a:t>
            </a:r>
            <a:r>
              <a:rPr lang="sl-SI" dirty="0">
                <a:ea typeface="+mj-lt"/>
                <a:cs typeface="+mj-lt"/>
              </a:rPr>
              <a:t> Roosevelt, nekdanji predsednik ZDA, je bil znan po svojem robustnem in možatem življenjskem stilu. Med drugim je v mladosti treniral boks, rad je lovil divje živali in leta 1906 je prejel Nobelovo nagrado za mir. Zaradi svoje samozavesti se ga je prijel zanimiv </a:t>
            </a:r>
            <a:r>
              <a:rPr lang="sl-SI" dirty="0" err="1">
                <a:ea typeface="+mj-lt"/>
                <a:cs typeface="+mj-lt"/>
              </a:rPr>
              <a:t>nadimek</a:t>
            </a:r>
            <a:r>
              <a:rPr lang="sl-SI" dirty="0">
                <a:ea typeface="+mj-lt"/>
                <a:cs typeface="+mj-lt"/>
              </a:rPr>
              <a:t>, ki se je prenesel tudi na njegovo politično partijo. Po kateri živali je dobil vzdevek?</a:t>
            </a:r>
            <a:endParaRPr lang="sl-SI" dirty="0"/>
          </a:p>
        </p:txBody>
      </p:sp>
    </p:spTree>
    <p:extLst>
      <p:ext uri="{BB962C8B-B14F-4D97-AF65-F5344CB8AC3E}">
        <p14:creationId xmlns:p14="http://schemas.microsoft.com/office/powerpoint/2010/main" val="3252175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8E89B19-5C0B-2C35-ED15-E7E7D17C2F5E}"/>
              </a:ext>
            </a:extLst>
          </p:cNvPr>
          <p:cNvSpPr txBox="1">
            <a:spLocks/>
          </p:cNvSpPr>
          <p:nvPr/>
        </p:nvSpPr>
        <p:spPr>
          <a:xfrm>
            <a:off x="898744" y="627228"/>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17. Katero ime si delita bronasti spomenik v Mariboru in detektivska serija iz leta 1973, v kateri glavno vlogo igra Terry </a:t>
            </a:r>
            <a:r>
              <a:rPr lang="sl-SI" dirty="0" err="1">
                <a:ea typeface="+mj-lt"/>
                <a:cs typeface="+mj-lt"/>
              </a:rPr>
              <a:t>Savalas</a:t>
            </a:r>
            <a:r>
              <a:rPr lang="sl-SI" dirty="0">
                <a:ea typeface="+mj-lt"/>
                <a:cs typeface="+mj-lt"/>
              </a:rPr>
              <a:t>?</a:t>
            </a:r>
            <a:endParaRPr lang="sl-SI" dirty="0"/>
          </a:p>
        </p:txBody>
      </p:sp>
      <p:sp>
        <p:nvSpPr>
          <p:cNvPr id="4" name="PoljeZBesedilom 3">
            <a:extLst>
              <a:ext uri="{FF2B5EF4-FFF2-40B4-BE49-F238E27FC236}">
                <a16:creationId xmlns:a16="http://schemas.microsoft.com/office/drawing/2014/main" id="{35F739AC-4895-F6A0-22C3-3C62A0683967}"/>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Kojak</a:t>
            </a:r>
          </a:p>
        </p:txBody>
      </p:sp>
      <p:pic>
        <p:nvPicPr>
          <p:cNvPr id="5" name="Slika 5" descr="Slika, ki vsebuje besede moški, oseba, obleka, zaprt prostor&#10;&#10;Opis je samodejno ustvarjen">
            <a:extLst>
              <a:ext uri="{FF2B5EF4-FFF2-40B4-BE49-F238E27FC236}">
                <a16:creationId xmlns:a16="http://schemas.microsoft.com/office/drawing/2014/main" id="{66D6CA4C-67A5-27E4-BCA3-E5627D0E7B6F}"/>
              </a:ext>
            </a:extLst>
          </p:cNvPr>
          <p:cNvPicPr>
            <a:picLocks noChangeAspect="1"/>
          </p:cNvPicPr>
          <p:nvPr/>
        </p:nvPicPr>
        <p:blipFill>
          <a:blip r:embed="rId2"/>
          <a:stretch>
            <a:fillRect/>
          </a:stretch>
        </p:blipFill>
        <p:spPr>
          <a:xfrm>
            <a:off x="3388673" y="2855114"/>
            <a:ext cx="2607109" cy="3377852"/>
          </a:xfrm>
          <a:prstGeom prst="rect">
            <a:avLst/>
          </a:prstGeom>
        </p:spPr>
      </p:pic>
      <p:pic>
        <p:nvPicPr>
          <p:cNvPr id="6" name="Slika 6" descr="Slika, ki vsebuje besede nebo, na prostem, drsanje, zvonec&#10;&#10;Opis je samodejno ustvarjen">
            <a:extLst>
              <a:ext uri="{FF2B5EF4-FFF2-40B4-BE49-F238E27FC236}">
                <a16:creationId xmlns:a16="http://schemas.microsoft.com/office/drawing/2014/main" id="{07E959FC-2811-F6FA-3418-22FAAD2D3359}"/>
              </a:ext>
            </a:extLst>
          </p:cNvPr>
          <p:cNvPicPr>
            <a:picLocks noChangeAspect="1"/>
          </p:cNvPicPr>
          <p:nvPr/>
        </p:nvPicPr>
        <p:blipFill rotWithShape="1">
          <a:blip r:embed="rId3"/>
          <a:srcRect b="9125"/>
          <a:stretch/>
        </p:blipFill>
        <p:spPr>
          <a:xfrm>
            <a:off x="6314385" y="2792887"/>
            <a:ext cx="2816268" cy="3440762"/>
          </a:xfrm>
          <a:prstGeom prst="rect">
            <a:avLst/>
          </a:prstGeom>
        </p:spPr>
      </p:pic>
    </p:spTree>
    <p:extLst>
      <p:ext uri="{BB962C8B-B14F-4D97-AF65-F5344CB8AC3E}">
        <p14:creationId xmlns:p14="http://schemas.microsoft.com/office/powerpoint/2010/main" val="1896752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41E0C7C-3D1C-4833-0B9C-8DFC42F3E1DD}"/>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18. Katero svetovno znamenitost mnogi imenujejo tudi z nazivom "najdaljše pokopališče na svetu"?</a:t>
            </a:r>
            <a:endParaRPr lang="sl-SI" dirty="0"/>
          </a:p>
        </p:txBody>
      </p:sp>
      <p:sp>
        <p:nvSpPr>
          <p:cNvPr id="4" name="PoljeZBesedilom 3">
            <a:extLst>
              <a:ext uri="{FF2B5EF4-FFF2-40B4-BE49-F238E27FC236}">
                <a16:creationId xmlns:a16="http://schemas.microsoft.com/office/drawing/2014/main" id="{FA488802-9451-AB88-014A-0102E69A37B9}"/>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Kitajski zid</a:t>
            </a:r>
          </a:p>
        </p:txBody>
      </p:sp>
    </p:spTree>
    <p:extLst>
      <p:ext uri="{BB962C8B-B14F-4D97-AF65-F5344CB8AC3E}">
        <p14:creationId xmlns:p14="http://schemas.microsoft.com/office/powerpoint/2010/main" val="749209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64FC458-836D-CC9C-320B-AA6D9E654589}"/>
              </a:ext>
            </a:extLst>
          </p:cNvPr>
          <p:cNvSpPr>
            <a:spLocks noGrp="1"/>
          </p:cNvSpPr>
          <p:nvPr/>
        </p:nvSpPr>
        <p:spPr>
          <a:xfrm>
            <a:off x="891436" y="821499"/>
            <a:ext cx="10311008" cy="2498419"/>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dirty="0"/>
              <a:t>19. A) V 19. stoletju so ponekod uporabljali mučilno metodo, pri kateri so žrtev privezali nad vršičke rastline, ki je zaradi svoje hitre rasti in trdote hitro prebila kožo in tako rasla naprej skozi telo. Zapišite to rastlino. </a:t>
            </a:r>
          </a:p>
        </p:txBody>
      </p:sp>
      <p:sp>
        <p:nvSpPr>
          <p:cNvPr id="4" name="PoljeZBesedilom 3">
            <a:extLst>
              <a:ext uri="{FF2B5EF4-FFF2-40B4-BE49-F238E27FC236}">
                <a16:creationId xmlns:a16="http://schemas.microsoft.com/office/drawing/2014/main" id="{F8A342B1-2D74-789A-E9DD-B359498A3059}"/>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Bambus</a:t>
            </a:r>
          </a:p>
        </p:txBody>
      </p:sp>
    </p:spTree>
    <p:extLst>
      <p:ext uri="{BB962C8B-B14F-4D97-AF65-F5344CB8AC3E}">
        <p14:creationId xmlns:p14="http://schemas.microsoft.com/office/powerpoint/2010/main" val="1738065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1A0508-89DD-5A6A-F8DD-88A968DA019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dirty="0"/>
              <a:t>B) Kako imenujemo demone v podobi moškega, ki po folklori v sanjah zapeljujejo ženske, njihovo poimenovanje pa izhaja iz latinske besede za nočno moro. Poznamo tudi žensko različico, ki zapeljuje moške, najpogosteje omenjena predstavnika pa sta </a:t>
            </a:r>
            <a:r>
              <a:rPr lang="sl-SI" sz="4000" dirty="0" err="1"/>
              <a:t>Lilu</a:t>
            </a:r>
            <a:r>
              <a:rPr lang="sl-SI" sz="4000" dirty="0"/>
              <a:t> (moški) in </a:t>
            </a:r>
            <a:r>
              <a:rPr lang="sl-SI" sz="4000" dirty="0" err="1"/>
              <a:t>Lilit</a:t>
            </a:r>
            <a:r>
              <a:rPr lang="sl-SI" sz="4000" dirty="0"/>
              <a:t> (ženska).</a:t>
            </a:r>
          </a:p>
        </p:txBody>
      </p:sp>
      <p:sp>
        <p:nvSpPr>
          <p:cNvPr id="5" name="PoljeZBesedilom 4">
            <a:extLst>
              <a:ext uri="{FF2B5EF4-FFF2-40B4-BE49-F238E27FC236}">
                <a16:creationId xmlns:a16="http://schemas.microsoft.com/office/drawing/2014/main" id="{97C68D96-8EB1-3853-019C-EBD23D5D4CB6}"/>
              </a:ext>
            </a:extLst>
          </p:cNvPr>
          <p:cNvSpPr txBox="1"/>
          <p:nvPr/>
        </p:nvSpPr>
        <p:spPr>
          <a:xfrm>
            <a:off x="886738" y="4881497"/>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Incubus</a:t>
            </a:r>
            <a:endParaRPr lang="sl-SI" dirty="0" err="1"/>
          </a:p>
        </p:txBody>
      </p:sp>
    </p:spTree>
    <p:extLst>
      <p:ext uri="{BB962C8B-B14F-4D97-AF65-F5344CB8AC3E}">
        <p14:creationId xmlns:p14="http://schemas.microsoft.com/office/powerpoint/2010/main" val="4153457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B68FE0E-839A-31D7-026F-5065584C80A1}"/>
              </a:ext>
            </a:extLst>
          </p:cNvPr>
          <p:cNvSpPr>
            <a:spLocks noGrp="1"/>
          </p:cNvSpPr>
          <p:nvPr/>
        </p:nvSpPr>
        <p:spPr>
          <a:xfrm>
            <a:off x="891436" y="821499"/>
            <a:ext cx="9601200" cy="370926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C) Kako se v knjigah Harry Potter imenuje podjetje, ki izdeluje leteče metle, ki se uporabljajo pri igri </a:t>
            </a:r>
            <a:r>
              <a:rPr lang="sl-SI" dirty="0" err="1"/>
              <a:t>Quidditch</a:t>
            </a:r>
            <a:r>
              <a:rPr lang="sl-SI" dirty="0"/>
              <a:t>? Njihovo metlo je v svojem prvem letniku prejel tudi Harry.</a:t>
            </a:r>
          </a:p>
        </p:txBody>
      </p:sp>
      <p:sp>
        <p:nvSpPr>
          <p:cNvPr id="4" name="PoljeZBesedilom 3">
            <a:extLst>
              <a:ext uri="{FF2B5EF4-FFF2-40B4-BE49-F238E27FC236}">
                <a16:creationId xmlns:a16="http://schemas.microsoft.com/office/drawing/2014/main" id="{EB4C7791-A560-75C8-7993-582154F0B3BD}"/>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Nimbus</a:t>
            </a:r>
          </a:p>
        </p:txBody>
      </p:sp>
      <p:pic>
        <p:nvPicPr>
          <p:cNvPr id="5" name="Slika 5">
            <a:extLst>
              <a:ext uri="{FF2B5EF4-FFF2-40B4-BE49-F238E27FC236}">
                <a16:creationId xmlns:a16="http://schemas.microsoft.com/office/drawing/2014/main" id="{1448F41E-3A55-9FE6-451E-6836EB7E14AB}"/>
              </a:ext>
            </a:extLst>
          </p:cNvPr>
          <p:cNvPicPr>
            <a:picLocks noChangeAspect="1"/>
          </p:cNvPicPr>
          <p:nvPr/>
        </p:nvPicPr>
        <p:blipFill>
          <a:blip r:embed="rId2"/>
          <a:stretch>
            <a:fillRect/>
          </a:stretch>
        </p:blipFill>
        <p:spPr>
          <a:xfrm>
            <a:off x="4034350" y="3648526"/>
            <a:ext cx="5029200" cy="2208749"/>
          </a:xfrm>
          <a:prstGeom prst="rect">
            <a:avLst/>
          </a:prstGeom>
        </p:spPr>
      </p:pic>
    </p:spTree>
    <p:extLst>
      <p:ext uri="{BB962C8B-B14F-4D97-AF65-F5344CB8AC3E}">
        <p14:creationId xmlns:p14="http://schemas.microsoft.com/office/powerpoint/2010/main" val="3196601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61A5CE7-87A4-4FE6-78DD-F4F7EE90CB6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dirty="0"/>
              <a:t>D) Katero je glavno mesto ameriške zvezne države Ohio? Ime je dobilo po osebi, ki pa glede na znano zgodovino ni imel nikakršne povezave s tem mestom. </a:t>
            </a:r>
          </a:p>
        </p:txBody>
      </p:sp>
      <p:sp>
        <p:nvSpPr>
          <p:cNvPr id="4" name="PoljeZBesedilom 3">
            <a:extLst>
              <a:ext uri="{FF2B5EF4-FFF2-40B4-BE49-F238E27FC236}">
                <a16:creationId xmlns:a16="http://schemas.microsoft.com/office/drawing/2014/main" id="{B1CFEDB2-BF0B-7995-599E-C999DDF96789}"/>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Columbus</a:t>
            </a:r>
          </a:p>
        </p:txBody>
      </p:sp>
    </p:spTree>
    <p:extLst>
      <p:ext uri="{BB962C8B-B14F-4D97-AF65-F5344CB8AC3E}">
        <p14:creationId xmlns:p14="http://schemas.microsoft.com/office/powerpoint/2010/main" val="700473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894FF500-9F65-37BD-E023-06BBC2CFC6A2}"/>
              </a:ext>
            </a:extLst>
          </p:cNvPr>
          <p:cNvSpPr>
            <a:spLocks noGrp="1"/>
          </p:cNvSpPr>
          <p:nvPr/>
        </p:nvSpPr>
        <p:spPr>
          <a:xfrm>
            <a:off x="891436" y="821499"/>
            <a:ext cx="10551090" cy="4419077"/>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20. Večina meteoritov, ki padejo na Zemljo, pade v morje. Tisti, ki padejo v območja z veliko kamninami pogosto ostanejo neodkriti, saj jih je zaradi njihove temne barve težje opaziti, nekateri pa pristanejo v neugodnih razmerah in se zato ne ohranijo. Zapišite, na katerem kontinentu je bilo najdenih največ meteoritov (kar 62%).</a:t>
            </a:r>
          </a:p>
        </p:txBody>
      </p:sp>
      <p:sp>
        <p:nvSpPr>
          <p:cNvPr id="4" name="PoljeZBesedilom 3">
            <a:extLst>
              <a:ext uri="{FF2B5EF4-FFF2-40B4-BE49-F238E27FC236}">
                <a16:creationId xmlns:a16="http://schemas.microsoft.com/office/drawing/2014/main" id="{E766ACF1-FA28-7D8C-9CBA-D593CF3985A2}"/>
              </a:ext>
            </a:extLst>
          </p:cNvPr>
          <p:cNvSpPr txBox="1"/>
          <p:nvPr/>
        </p:nvSpPr>
        <p:spPr>
          <a:xfrm>
            <a:off x="1022437" y="5236401"/>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Antarktika</a:t>
            </a:r>
          </a:p>
        </p:txBody>
      </p:sp>
    </p:spTree>
    <p:extLst>
      <p:ext uri="{BB962C8B-B14F-4D97-AF65-F5344CB8AC3E}">
        <p14:creationId xmlns:p14="http://schemas.microsoft.com/office/powerpoint/2010/main" val="1752440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1DF416-5F93-F321-FE32-1DA2EC6F5514}"/>
              </a:ext>
            </a:extLst>
          </p:cNvPr>
          <p:cNvSpPr>
            <a:spLocks noGrp="1"/>
          </p:cNvSpPr>
          <p:nvPr>
            <p:ph type="title"/>
          </p:nvPr>
        </p:nvSpPr>
        <p:spPr/>
        <p:txBody>
          <a:bodyPr/>
          <a:lstStyle/>
          <a:p>
            <a:r>
              <a:rPr lang="sl-SI"/>
              <a:t>VPRAŠANJA 2. DEL</a:t>
            </a:r>
          </a:p>
        </p:txBody>
      </p:sp>
      <p:pic>
        <p:nvPicPr>
          <p:cNvPr id="4" name="Slika 4" descr="Slika, ki vsebuje besede logotip&#10;&#10;Opis je samodejno ustvarjen">
            <a:extLst>
              <a:ext uri="{FF2B5EF4-FFF2-40B4-BE49-F238E27FC236}">
                <a16:creationId xmlns:a16="http://schemas.microsoft.com/office/drawing/2014/main" id="{1541ED90-1B49-59AC-9E57-9E955A5ECE71}"/>
              </a:ext>
            </a:extLst>
          </p:cNvPr>
          <p:cNvPicPr>
            <a:picLocks noChangeAspect="1"/>
          </p:cNvPicPr>
          <p:nvPr/>
        </p:nvPicPr>
        <p:blipFill>
          <a:blip r:embed="rId2"/>
          <a:stretch>
            <a:fillRect/>
          </a:stretch>
        </p:blipFill>
        <p:spPr>
          <a:xfrm>
            <a:off x="10298668" y="518117"/>
            <a:ext cx="1386587" cy="1390688"/>
          </a:xfrm>
          <a:prstGeom prst="rect">
            <a:avLst/>
          </a:prstGeom>
        </p:spPr>
      </p:pic>
    </p:spTree>
    <p:extLst>
      <p:ext uri="{BB962C8B-B14F-4D97-AF65-F5344CB8AC3E}">
        <p14:creationId xmlns:p14="http://schemas.microsoft.com/office/powerpoint/2010/main" val="3037662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3E00694-6688-3D9A-BA92-85FD83B8202B}"/>
              </a:ext>
            </a:extLst>
          </p:cNvPr>
          <p:cNvSpPr>
            <a:spLocks noGrp="1"/>
          </p:cNvSpPr>
          <p:nvPr/>
        </p:nvSpPr>
        <p:spPr>
          <a:xfrm>
            <a:off x="891436" y="821499"/>
            <a:ext cx="10143994" cy="4001542"/>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21. Leta 1984 je </a:t>
            </a:r>
            <a:r>
              <a:rPr lang="sl-SI" dirty="0" err="1"/>
              <a:t>Uwe</a:t>
            </a:r>
            <a:r>
              <a:rPr lang="sl-SI" dirty="0"/>
              <a:t> </a:t>
            </a:r>
            <a:r>
              <a:rPr lang="sl-SI" dirty="0" err="1"/>
              <a:t>Hohn</a:t>
            </a:r>
            <a:r>
              <a:rPr lang="sl-SI" dirty="0"/>
              <a:t> na OI postavil rekord, za katerega trdijo, da ga nihče nikoli več ne bo podrl. Razlog za to je v prilagoditvi opreme, ki je stopila v veljavo leta 1986, s čimer so se rezultati v tej disciplini zmanjšali. Sicer so takratni rekordi uradno tudi nehali veljati, trenutni uradni svetovni rekord je namreč skoraj za 7% slabši od takratnega. V kateri disciplini se je to zgodilo? </a:t>
            </a:r>
          </a:p>
        </p:txBody>
      </p:sp>
    </p:spTree>
    <p:extLst>
      <p:ext uri="{BB962C8B-B14F-4D97-AF65-F5344CB8AC3E}">
        <p14:creationId xmlns:p14="http://schemas.microsoft.com/office/powerpoint/2010/main" val="176828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44653F73-59B5-20AC-1B69-D19D56E516CC}"/>
              </a:ext>
            </a:extLst>
          </p:cNvPr>
          <p:cNvSpPr>
            <a:spLocks noGrp="1"/>
          </p:cNvSpPr>
          <p:nvPr/>
        </p:nvSpPr>
        <p:spPr>
          <a:xfrm>
            <a:off x="891436" y="821499"/>
            <a:ext cx="9601200" cy="262368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22. Na letošnji podelitvi oskarjev je film </a:t>
            </a:r>
            <a:r>
              <a:rPr lang="sl-SI" dirty="0" err="1"/>
              <a:t>Everything</a:t>
            </a:r>
            <a:r>
              <a:rPr lang="sl-SI" dirty="0"/>
              <a:t> </a:t>
            </a:r>
            <a:r>
              <a:rPr lang="sl-SI" dirty="0" err="1"/>
              <a:t>Everywhere</a:t>
            </a:r>
            <a:r>
              <a:rPr lang="sl-SI" dirty="0"/>
              <a:t> </a:t>
            </a:r>
            <a:r>
              <a:rPr lang="sl-SI" dirty="0" err="1"/>
              <a:t>All</a:t>
            </a:r>
            <a:r>
              <a:rPr lang="sl-SI" dirty="0"/>
              <a:t> at </a:t>
            </a:r>
            <a:r>
              <a:rPr lang="sl-SI" dirty="0" err="1"/>
              <a:t>Once</a:t>
            </a:r>
            <a:r>
              <a:rPr lang="sl-SI" dirty="0"/>
              <a:t> prejel največ nagrad (kar 7). Kateri film pa je zasedel drugo mesto, s štirimi nagradami? </a:t>
            </a:r>
          </a:p>
        </p:txBody>
      </p:sp>
    </p:spTree>
    <p:extLst>
      <p:ext uri="{BB962C8B-B14F-4D97-AF65-F5344CB8AC3E}">
        <p14:creationId xmlns:p14="http://schemas.microsoft.com/office/powerpoint/2010/main" val="50705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02E0A7E-DA6B-C0B4-A557-49D6F073DF8E}"/>
              </a:ext>
            </a:extLst>
          </p:cNvPr>
          <p:cNvSpPr txBox="1">
            <a:spLocks/>
          </p:cNvSpPr>
          <p:nvPr/>
        </p:nvSpPr>
        <p:spPr>
          <a:xfrm>
            <a:off x="1024005" y="982132"/>
            <a:ext cx="10081360"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2. Katera tradicionalna japonska jed med drugim vsebuje sestavine </a:t>
            </a:r>
            <a:r>
              <a:rPr lang="sl-SI" dirty="0" err="1">
                <a:ea typeface="+mj-lt"/>
                <a:cs typeface="+mj-lt"/>
              </a:rPr>
              <a:t>dashi</a:t>
            </a:r>
            <a:r>
              <a:rPr lang="sl-SI" dirty="0">
                <a:ea typeface="+mj-lt"/>
                <a:cs typeface="+mj-lt"/>
              </a:rPr>
              <a:t>, </a:t>
            </a:r>
            <a:r>
              <a:rPr lang="sl-SI" dirty="0" err="1">
                <a:ea typeface="+mj-lt"/>
                <a:cs typeface="+mj-lt"/>
              </a:rPr>
              <a:t>miso</a:t>
            </a:r>
            <a:r>
              <a:rPr lang="sl-SI" dirty="0">
                <a:ea typeface="+mj-lt"/>
                <a:cs typeface="+mj-lt"/>
              </a:rPr>
              <a:t>, svinjski želodec in bambusovi kalčke in za pripravo običajno potrebuje vsaj 18 ur, včasih pa tudi več dni? Odgovor na to bi zagotovo vedel animiran lik </a:t>
            </a:r>
            <a:r>
              <a:rPr lang="sl-SI" dirty="0" err="1">
                <a:ea typeface="+mj-lt"/>
                <a:cs typeface="+mj-lt"/>
              </a:rPr>
              <a:t>Naruto</a:t>
            </a:r>
            <a:r>
              <a:rPr lang="sl-SI" dirty="0">
                <a:ea typeface="+mj-lt"/>
                <a:cs typeface="+mj-lt"/>
              </a:rPr>
              <a:t>, saj je to njegova najljubša jed. </a:t>
            </a:r>
            <a:endParaRPr lang="sl-SI" dirty="0"/>
          </a:p>
        </p:txBody>
      </p:sp>
    </p:spTree>
    <p:extLst>
      <p:ext uri="{BB962C8B-B14F-4D97-AF65-F5344CB8AC3E}">
        <p14:creationId xmlns:p14="http://schemas.microsoft.com/office/powerpoint/2010/main" val="1218221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5665938" cy="5316776"/>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3600" dirty="0"/>
              <a:t>23. </a:t>
            </a:r>
            <a:r>
              <a:rPr lang="sl-SI" sz="3600" dirty="0" err="1"/>
              <a:t>Buddha</a:t>
            </a:r>
            <a:r>
              <a:rPr lang="sl-SI" sz="3600" dirty="0"/>
              <a:t> je v umetnosti pogosto upodobljen na enak način: med meditiranjem v položaju lotosa, z zaprtimi ali pol-zaprtimi očmi in s 108 kodri na glavi. Vendar zgodovinski zapisi kažejo, da je imel </a:t>
            </a:r>
            <a:r>
              <a:rPr lang="sl-SI" sz="3600" dirty="0" err="1"/>
              <a:t>Buddha</a:t>
            </a:r>
            <a:r>
              <a:rPr lang="sl-SI" sz="3600" dirty="0"/>
              <a:t> pobrito glavo. Kaj ima torej na glavi?</a:t>
            </a:r>
            <a:r>
              <a:rPr lang="sl-SI" sz="4800" dirty="0"/>
              <a:t> </a:t>
            </a:r>
          </a:p>
        </p:txBody>
      </p:sp>
      <p:pic>
        <p:nvPicPr>
          <p:cNvPr id="2" name="Slika 3" descr="Slika, ki vsebuje besede moški, oseba, nošenje, zagorelost&#10;&#10;Opis je samodejno ustvarjen">
            <a:extLst>
              <a:ext uri="{FF2B5EF4-FFF2-40B4-BE49-F238E27FC236}">
                <a16:creationId xmlns:a16="http://schemas.microsoft.com/office/drawing/2014/main" id="{7C4B8057-365F-F9D1-C8EA-77EAC46FEB07}"/>
              </a:ext>
            </a:extLst>
          </p:cNvPr>
          <p:cNvPicPr>
            <a:picLocks noChangeAspect="1"/>
          </p:cNvPicPr>
          <p:nvPr/>
        </p:nvPicPr>
        <p:blipFill>
          <a:blip r:embed="rId2"/>
          <a:stretch>
            <a:fillRect/>
          </a:stretch>
        </p:blipFill>
        <p:spPr>
          <a:xfrm>
            <a:off x="7187852" y="571226"/>
            <a:ext cx="4089747" cy="5725984"/>
          </a:xfrm>
          <a:prstGeom prst="rect">
            <a:avLst/>
          </a:prstGeom>
        </p:spPr>
      </p:pic>
    </p:spTree>
    <p:extLst>
      <p:ext uri="{BB962C8B-B14F-4D97-AF65-F5344CB8AC3E}">
        <p14:creationId xmlns:p14="http://schemas.microsoft.com/office/powerpoint/2010/main" val="7221199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24. V kateri tuji glasbeni skupini nastopa tudi Ana </a:t>
            </a:r>
            <a:r>
              <a:rPr lang="sl-SI" dirty="0" err="1"/>
              <a:t>Vurcer</a:t>
            </a:r>
            <a:r>
              <a:rPr lang="sl-SI" dirty="0"/>
              <a:t>, pevka in violinistka iz Trnovske vasi? </a:t>
            </a:r>
          </a:p>
        </p:txBody>
      </p:sp>
    </p:spTree>
    <p:extLst>
      <p:ext uri="{BB962C8B-B14F-4D97-AF65-F5344CB8AC3E}">
        <p14:creationId xmlns:p14="http://schemas.microsoft.com/office/powerpoint/2010/main" val="720417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25. Na slikah so prikazane slovenske resničnostne oddaje. Zapišite jih</a:t>
            </a:r>
          </a:p>
          <a:p>
            <a:r>
              <a:rPr lang="sl-SI" dirty="0"/>
              <a:t>A)                                 B) </a:t>
            </a:r>
          </a:p>
        </p:txBody>
      </p:sp>
      <p:pic>
        <p:nvPicPr>
          <p:cNvPr id="2" name="Slika 3" descr="Slika, ki vsebuje besede oseba, ljudje, poziranje, oblečen&#10;&#10;Opis je samodejno ustvarjen">
            <a:extLst>
              <a:ext uri="{FF2B5EF4-FFF2-40B4-BE49-F238E27FC236}">
                <a16:creationId xmlns:a16="http://schemas.microsoft.com/office/drawing/2014/main" id="{0D75CD32-F526-E6EE-DC21-AF9770EABEA1}"/>
              </a:ext>
            </a:extLst>
          </p:cNvPr>
          <p:cNvPicPr>
            <a:picLocks noChangeAspect="1"/>
          </p:cNvPicPr>
          <p:nvPr/>
        </p:nvPicPr>
        <p:blipFill>
          <a:blip r:embed="rId2"/>
          <a:stretch>
            <a:fillRect/>
          </a:stretch>
        </p:blipFill>
        <p:spPr>
          <a:xfrm>
            <a:off x="490528" y="2899470"/>
            <a:ext cx="5446733" cy="2884281"/>
          </a:xfrm>
          <a:prstGeom prst="rect">
            <a:avLst/>
          </a:prstGeom>
        </p:spPr>
      </p:pic>
      <p:pic>
        <p:nvPicPr>
          <p:cNvPr id="4" name="Slika 4" descr="Slika, ki vsebuje besede besedilo, poziranje, oseba, na prostem&#10;&#10;Opis je samodejno ustvarjen">
            <a:extLst>
              <a:ext uri="{FF2B5EF4-FFF2-40B4-BE49-F238E27FC236}">
                <a16:creationId xmlns:a16="http://schemas.microsoft.com/office/drawing/2014/main" id="{1F05D6ED-2F87-F3A0-0C34-64209A814E5A}"/>
              </a:ext>
            </a:extLst>
          </p:cNvPr>
          <p:cNvPicPr>
            <a:picLocks noChangeAspect="1"/>
          </p:cNvPicPr>
          <p:nvPr/>
        </p:nvPicPr>
        <p:blipFill>
          <a:blip r:embed="rId3"/>
          <a:stretch>
            <a:fillRect/>
          </a:stretch>
        </p:blipFill>
        <p:spPr>
          <a:xfrm>
            <a:off x="7139761" y="2326120"/>
            <a:ext cx="3588706" cy="1892609"/>
          </a:xfrm>
          <a:prstGeom prst="rect">
            <a:avLst/>
          </a:prstGeom>
        </p:spPr>
      </p:pic>
      <p:pic>
        <p:nvPicPr>
          <p:cNvPr id="5" name="Slika 5" descr="Slika, ki vsebuje besede besedilo, poziranje, skupina&#10;&#10;Opis je samodejno ustvarjen">
            <a:extLst>
              <a:ext uri="{FF2B5EF4-FFF2-40B4-BE49-F238E27FC236}">
                <a16:creationId xmlns:a16="http://schemas.microsoft.com/office/drawing/2014/main" id="{C3BA2E6B-9706-C58A-1AAF-E9CAE2983B41}"/>
              </a:ext>
            </a:extLst>
          </p:cNvPr>
          <p:cNvPicPr>
            <a:picLocks noChangeAspect="1"/>
          </p:cNvPicPr>
          <p:nvPr/>
        </p:nvPicPr>
        <p:blipFill>
          <a:blip r:embed="rId4"/>
          <a:stretch>
            <a:fillRect/>
          </a:stretch>
        </p:blipFill>
        <p:spPr>
          <a:xfrm>
            <a:off x="7134543" y="4217096"/>
            <a:ext cx="3588705" cy="1888220"/>
          </a:xfrm>
          <a:prstGeom prst="rect">
            <a:avLst/>
          </a:prstGeom>
        </p:spPr>
      </p:pic>
    </p:spTree>
    <p:extLst>
      <p:ext uri="{BB962C8B-B14F-4D97-AF65-F5344CB8AC3E}">
        <p14:creationId xmlns:p14="http://schemas.microsoft.com/office/powerpoint/2010/main" val="1923984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4F46B95-56F2-0D68-FFA8-5D1351F39F12}"/>
              </a:ext>
            </a:extLst>
          </p:cNvPr>
          <p:cNvSpPr>
            <a:spLocks noGrp="1"/>
          </p:cNvSpPr>
          <p:nvPr/>
        </p:nvSpPr>
        <p:spPr>
          <a:xfrm>
            <a:off x="578285" y="811061"/>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C)                                D)  </a:t>
            </a:r>
          </a:p>
        </p:txBody>
      </p:sp>
      <p:pic>
        <p:nvPicPr>
          <p:cNvPr id="4" name="Slika 4" descr="Slika, ki vsebuje besede oseba, na prostem, poziranje&#10;&#10;Opis je samodejno ustvarjen">
            <a:extLst>
              <a:ext uri="{FF2B5EF4-FFF2-40B4-BE49-F238E27FC236}">
                <a16:creationId xmlns:a16="http://schemas.microsoft.com/office/drawing/2014/main" id="{DBB73CC3-5EA1-FC81-D85E-98217A298911}"/>
              </a:ext>
            </a:extLst>
          </p:cNvPr>
          <p:cNvPicPr>
            <a:picLocks noChangeAspect="1"/>
          </p:cNvPicPr>
          <p:nvPr/>
        </p:nvPicPr>
        <p:blipFill rotWithShape="1">
          <a:blip r:embed="rId2"/>
          <a:srcRect l="4871" t="6831" r="4871" b="2384"/>
          <a:stretch/>
        </p:blipFill>
        <p:spPr>
          <a:xfrm>
            <a:off x="1243693" y="812963"/>
            <a:ext cx="3611609" cy="5438564"/>
          </a:xfrm>
          <a:prstGeom prst="rect">
            <a:avLst/>
          </a:prstGeom>
        </p:spPr>
      </p:pic>
      <p:pic>
        <p:nvPicPr>
          <p:cNvPr id="7" name="Slika 7" descr="Slika, ki vsebuje besede besedilo, oseba, poziranje, na prostem&#10;&#10;Opis je samodejno ustvarjen">
            <a:extLst>
              <a:ext uri="{FF2B5EF4-FFF2-40B4-BE49-F238E27FC236}">
                <a16:creationId xmlns:a16="http://schemas.microsoft.com/office/drawing/2014/main" id="{B850D2D3-FCE3-345B-9464-DC3F4380756A}"/>
              </a:ext>
            </a:extLst>
          </p:cNvPr>
          <p:cNvPicPr>
            <a:picLocks noChangeAspect="1"/>
          </p:cNvPicPr>
          <p:nvPr/>
        </p:nvPicPr>
        <p:blipFill>
          <a:blip r:embed="rId3"/>
          <a:stretch>
            <a:fillRect/>
          </a:stretch>
        </p:blipFill>
        <p:spPr>
          <a:xfrm>
            <a:off x="4901852" y="1498818"/>
            <a:ext cx="6761966" cy="3766418"/>
          </a:xfrm>
          <a:prstGeom prst="rect">
            <a:avLst/>
          </a:prstGeom>
        </p:spPr>
      </p:pic>
      <p:pic>
        <p:nvPicPr>
          <p:cNvPr id="6" name="Slika 6" descr="Slika, ki vsebuje besede oseba, moški, zaprt prostor, prizor&#10;&#10;Opis je samodejno ustvarjen">
            <a:extLst>
              <a:ext uri="{FF2B5EF4-FFF2-40B4-BE49-F238E27FC236}">
                <a16:creationId xmlns:a16="http://schemas.microsoft.com/office/drawing/2014/main" id="{90E3E85E-C553-2934-2726-89C38D9C0A5D}"/>
              </a:ext>
            </a:extLst>
          </p:cNvPr>
          <p:cNvPicPr>
            <a:picLocks noChangeAspect="1"/>
          </p:cNvPicPr>
          <p:nvPr/>
        </p:nvPicPr>
        <p:blipFill rotWithShape="1">
          <a:blip r:embed="rId4"/>
          <a:srcRect l="28358" t="14286" r="9701" b="13534"/>
          <a:stretch/>
        </p:blipFill>
        <p:spPr>
          <a:xfrm>
            <a:off x="9630429" y="1598113"/>
            <a:ext cx="1522709" cy="1770110"/>
          </a:xfrm>
          <a:prstGeom prst="rect">
            <a:avLst/>
          </a:prstGeom>
        </p:spPr>
      </p:pic>
    </p:spTree>
    <p:extLst>
      <p:ext uri="{BB962C8B-B14F-4D97-AF65-F5344CB8AC3E}">
        <p14:creationId xmlns:p14="http://schemas.microsoft.com/office/powerpoint/2010/main" val="2888007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FE642A2-1AB1-E3C6-C586-5B57FBA7CF1B}"/>
              </a:ext>
            </a:extLst>
          </p:cNvPr>
          <p:cNvSpPr>
            <a:spLocks noGrp="1"/>
          </p:cNvSpPr>
          <p:nvPr/>
        </p:nvSpPr>
        <p:spPr>
          <a:xfrm>
            <a:off x="891436" y="821499"/>
            <a:ext cx="9601200" cy="527312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26. Kako še drugače imenujemo natrijev </a:t>
            </a:r>
            <a:r>
              <a:rPr lang="sl-SI" dirty="0" err="1"/>
              <a:t>hidrogenkarbonat</a:t>
            </a:r>
            <a:r>
              <a:rPr lang="sl-SI" dirty="0"/>
              <a:t> (NaHCO</a:t>
            </a:r>
            <a:r>
              <a:rPr lang="sl-SI" baseline="-25000" dirty="0"/>
              <a:t>3</a:t>
            </a:r>
            <a:r>
              <a:rPr lang="sl-SI" dirty="0"/>
              <a:t>)? To je spojina, ki pri segrevanju in pri reakcijah s kislinami sprošča ogljikov dioksid in vodo.</a:t>
            </a:r>
          </a:p>
        </p:txBody>
      </p:sp>
    </p:spTree>
    <p:extLst>
      <p:ext uri="{BB962C8B-B14F-4D97-AF65-F5344CB8AC3E}">
        <p14:creationId xmlns:p14="http://schemas.microsoft.com/office/powerpoint/2010/main" val="2201223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E0B5579-1F5C-A21C-CDB8-837C2713A296}"/>
              </a:ext>
            </a:extLst>
          </p:cNvPr>
          <p:cNvSpPr>
            <a:spLocks noGrp="1"/>
          </p:cNvSpPr>
          <p:nvPr/>
        </p:nvSpPr>
        <p:spPr>
          <a:xfrm>
            <a:off x="891436" y="821499"/>
            <a:ext cx="10269254" cy="3176913"/>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27. Kdo je avtor knjige z naslovom Svetilnik na koncu sveta, izdane leta 1905, štiri leta po njegovi smrti? Gre za pustolovski roman, ki govori o piratstvu v 19. stoletju in preživetju v ekstremnih razmerah. </a:t>
            </a:r>
            <a:endParaRPr lang="sl-SI" dirty="0">
              <a:ea typeface="+mj-lt"/>
              <a:cs typeface="+mj-lt"/>
            </a:endParaRPr>
          </a:p>
          <a:p>
            <a:endParaRPr lang="sl-SI"/>
          </a:p>
        </p:txBody>
      </p:sp>
    </p:spTree>
    <p:extLst>
      <p:ext uri="{BB962C8B-B14F-4D97-AF65-F5344CB8AC3E}">
        <p14:creationId xmlns:p14="http://schemas.microsoft.com/office/powerpoint/2010/main" val="628545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28. Kateri organ v človeškem telesu je odgovoren za sproščanje hormonov adrenalin in kortizol?</a:t>
            </a:r>
          </a:p>
        </p:txBody>
      </p:sp>
    </p:spTree>
    <p:extLst>
      <p:ext uri="{BB962C8B-B14F-4D97-AF65-F5344CB8AC3E}">
        <p14:creationId xmlns:p14="http://schemas.microsoft.com/office/powerpoint/2010/main" val="1840587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8877707-1573-B7B3-2894-3E9BFBB1433A}"/>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29. Zapišite ime majhnega električnega vozila, ki ga lahko v Mariboru brezplačno s telefonskim klicem najamete za prevoz po mestu. </a:t>
            </a:r>
          </a:p>
        </p:txBody>
      </p:sp>
    </p:spTree>
    <p:extLst>
      <p:ext uri="{BB962C8B-B14F-4D97-AF65-F5344CB8AC3E}">
        <p14:creationId xmlns:p14="http://schemas.microsoft.com/office/powerpoint/2010/main" val="2058583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F2E137C-8947-9549-43AA-01CA4395E86C}"/>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30. Darko Đurić ima eno, </a:t>
            </a:r>
            <a:r>
              <a:rPr lang="sl-SI" dirty="0" err="1">
                <a:ea typeface="+mj-lt"/>
                <a:cs typeface="+mj-lt"/>
              </a:rPr>
              <a:t>Oscar</a:t>
            </a:r>
            <a:r>
              <a:rPr lang="sl-SI" dirty="0">
                <a:ea typeface="+mj-lt"/>
                <a:cs typeface="+mj-lt"/>
              </a:rPr>
              <a:t> </a:t>
            </a:r>
            <a:r>
              <a:rPr lang="sl-SI" dirty="0" err="1">
                <a:ea typeface="+mj-lt"/>
                <a:cs typeface="+mj-lt"/>
              </a:rPr>
              <a:t>Pistourius</a:t>
            </a:r>
            <a:r>
              <a:rPr lang="sl-SI" dirty="0">
                <a:ea typeface="+mj-lt"/>
                <a:cs typeface="+mj-lt"/>
              </a:rPr>
              <a:t> dve, Nick </a:t>
            </a:r>
            <a:r>
              <a:rPr lang="sl-SI" dirty="0" err="1">
                <a:ea typeface="+mj-lt"/>
                <a:cs typeface="+mj-lt"/>
              </a:rPr>
              <a:t>Vujicic</a:t>
            </a:r>
            <a:r>
              <a:rPr lang="sl-SI" dirty="0">
                <a:ea typeface="+mj-lt"/>
                <a:cs typeface="+mj-lt"/>
              </a:rPr>
              <a:t> pa 0. O čem govorimo? </a:t>
            </a:r>
            <a:endParaRPr lang="sl-SI" dirty="0"/>
          </a:p>
        </p:txBody>
      </p:sp>
    </p:spTree>
    <p:extLst>
      <p:ext uri="{BB962C8B-B14F-4D97-AF65-F5344CB8AC3E}">
        <p14:creationId xmlns:p14="http://schemas.microsoft.com/office/powerpoint/2010/main" val="2002646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FAB0FF5-5A5F-3201-F9A6-E0241206D8DF}"/>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31. Na katerem nebesnem telesu lahko najdemo predele z imeni Ala </a:t>
            </a:r>
            <a:r>
              <a:rPr lang="sl-SI" dirty="0" err="1">
                <a:ea typeface="+mj-lt"/>
                <a:cs typeface="+mj-lt"/>
              </a:rPr>
              <a:t>Macula</a:t>
            </a:r>
            <a:r>
              <a:rPr lang="sl-SI" dirty="0">
                <a:ea typeface="+mj-lt"/>
                <a:cs typeface="+mj-lt"/>
              </a:rPr>
              <a:t>, </a:t>
            </a:r>
            <a:r>
              <a:rPr lang="sl-SI" dirty="0" err="1">
                <a:ea typeface="+mj-lt"/>
                <a:cs typeface="+mj-lt"/>
              </a:rPr>
              <a:t>Balrog</a:t>
            </a:r>
            <a:r>
              <a:rPr lang="sl-SI" dirty="0">
                <a:ea typeface="+mj-lt"/>
                <a:cs typeface="+mj-lt"/>
              </a:rPr>
              <a:t> </a:t>
            </a:r>
            <a:r>
              <a:rPr lang="sl-SI" dirty="0" err="1">
                <a:ea typeface="+mj-lt"/>
                <a:cs typeface="+mj-lt"/>
              </a:rPr>
              <a:t>Macula</a:t>
            </a:r>
            <a:r>
              <a:rPr lang="sl-SI" dirty="0">
                <a:ea typeface="+mj-lt"/>
                <a:cs typeface="+mj-lt"/>
              </a:rPr>
              <a:t> in </a:t>
            </a:r>
            <a:r>
              <a:rPr lang="sl-SI" dirty="0" err="1">
                <a:ea typeface="+mj-lt"/>
                <a:cs typeface="+mj-lt"/>
              </a:rPr>
              <a:t>Chtulu</a:t>
            </a:r>
            <a:r>
              <a:rPr lang="sl-SI" dirty="0">
                <a:ea typeface="+mj-lt"/>
                <a:cs typeface="+mj-lt"/>
              </a:rPr>
              <a:t> </a:t>
            </a:r>
            <a:r>
              <a:rPr lang="sl-SI" dirty="0" err="1">
                <a:ea typeface="+mj-lt"/>
                <a:cs typeface="+mj-lt"/>
              </a:rPr>
              <a:t>Macula</a:t>
            </a:r>
            <a:r>
              <a:rPr lang="sl-SI" dirty="0">
                <a:ea typeface="+mj-lt"/>
                <a:cs typeface="+mj-lt"/>
              </a:rPr>
              <a:t>? </a:t>
            </a:r>
            <a:endParaRPr lang="sl-SI" dirty="0"/>
          </a:p>
        </p:txBody>
      </p:sp>
    </p:spTree>
    <p:extLst>
      <p:ext uri="{BB962C8B-B14F-4D97-AF65-F5344CB8AC3E}">
        <p14:creationId xmlns:p14="http://schemas.microsoft.com/office/powerpoint/2010/main" val="136224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10203E6-CC3D-BB33-17EA-0547AAF86BF2}"/>
              </a:ext>
            </a:extLst>
          </p:cNvPr>
          <p:cNvSpPr txBox="1">
            <a:spLocks/>
          </p:cNvSpPr>
          <p:nvPr/>
        </p:nvSpPr>
        <p:spPr>
          <a:xfrm>
            <a:off x="1003129" y="982132"/>
            <a:ext cx="10050044"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3. Kateri konstanti se v neskončnosti približuje zaporedje                ?</a:t>
            </a:r>
            <a:endParaRPr lang="sl-SI"/>
          </a:p>
        </p:txBody>
      </p:sp>
      <p:pic>
        <p:nvPicPr>
          <p:cNvPr id="2" name="Slika 3">
            <a:extLst>
              <a:ext uri="{FF2B5EF4-FFF2-40B4-BE49-F238E27FC236}">
                <a16:creationId xmlns:a16="http://schemas.microsoft.com/office/drawing/2014/main" id="{424E4840-72E0-AC61-0FC2-2BF4BB36A808}"/>
              </a:ext>
            </a:extLst>
          </p:cNvPr>
          <p:cNvPicPr>
            <a:picLocks noChangeAspect="1"/>
          </p:cNvPicPr>
          <p:nvPr/>
        </p:nvPicPr>
        <p:blipFill>
          <a:blip r:embed="rId2"/>
          <a:stretch>
            <a:fillRect/>
          </a:stretch>
        </p:blipFill>
        <p:spPr>
          <a:xfrm>
            <a:off x="5636441" y="1716405"/>
            <a:ext cx="1694089" cy="1030968"/>
          </a:xfrm>
          <a:prstGeom prst="rect">
            <a:avLst/>
          </a:prstGeom>
        </p:spPr>
      </p:pic>
    </p:spTree>
    <p:extLst>
      <p:ext uri="{BB962C8B-B14F-4D97-AF65-F5344CB8AC3E}">
        <p14:creationId xmlns:p14="http://schemas.microsoft.com/office/powerpoint/2010/main" val="2000566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a:extLst>
              <a:ext uri="{FF2B5EF4-FFF2-40B4-BE49-F238E27FC236}">
                <a16:creationId xmlns:a16="http://schemas.microsoft.com/office/drawing/2014/main" id="{90F966AD-EBF7-6741-7F81-56337AB395ED}"/>
              </a:ext>
            </a:extLst>
          </p:cNvPr>
          <p:cNvSpPr>
            <a:spLocks noGrp="1"/>
          </p:cNvSpPr>
          <p:nvPr/>
        </p:nvSpPr>
        <p:spPr>
          <a:xfrm>
            <a:off x="651354" y="748431"/>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32. V katerem slovenskem</a:t>
            </a:r>
          </a:p>
          <a:p>
            <a:r>
              <a:rPr lang="sl-SI" dirty="0">
                <a:ea typeface="+mj-lt"/>
                <a:cs typeface="+mj-lt"/>
              </a:rPr>
              <a:t>naselju lahko najdemo </a:t>
            </a:r>
          </a:p>
          <a:p>
            <a:r>
              <a:rPr lang="sl-SI" dirty="0">
                <a:ea typeface="+mj-lt"/>
                <a:cs typeface="+mj-lt"/>
              </a:rPr>
              <a:t>fontano na sliki? </a:t>
            </a:r>
            <a:endParaRPr lang="sl-SI" dirty="0"/>
          </a:p>
        </p:txBody>
      </p:sp>
      <p:pic>
        <p:nvPicPr>
          <p:cNvPr id="2" name="Slika 2" descr="Slika, ki vsebuje besede drevo, na prostem&#10;&#10;Opis je samodejno ustvarjen">
            <a:extLst>
              <a:ext uri="{FF2B5EF4-FFF2-40B4-BE49-F238E27FC236}">
                <a16:creationId xmlns:a16="http://schemas.microsoft.com/office/drawing/2014/main" id="{DD94DF00-F37C-3AA1-2E25-A51B73663F87}"/>
              </a:ext>
            </a:extLst>
          </p:cNvPr>
          <p:cNvPicPr>
            <a:picLocks noChangeAspect="1"/>
          </p:cNvPicPr>
          <p:nvPr/>
        </p:nvPicPr>
        <p:blipFill>
          <a:blip r:embed="rId2"/>
          <a:stretch>
            <a:fillRect/>
          </a:stretch>
        </p:blipFill>
        <p:spPr>
          <a:xfrm>
            <a:off x="6478045" y="564714"/>
            <a:ext cx="5718130" cy="5718131"/>
          </a:xfrm>
          <a:prstGeom prst="rect">
            <a:avLst/>
          </a:prstGeom>
        </p:spPr>
      </p:pic>
    </p:spTree>
    <p:extLst>
      <p:ext uri="{BB962C8B-B14F-4D97-AF65-F5344CB8AC3E}">
        <p14:creationId xmlns:p14="http://schemas.microsoft.com/office/powerpoint/2010/main" val="1497069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B0398E0-F5C9-447E-BADF-68DD7B2E960B}"/>
              </a:ext>
            </a:extLst>
          </p:cNvPr>
          <p:cNvSpPr txBox="1">
            <a:spLocks/>
          </p:cNvSpPr>
          <p:nvPr/>
        </p:nvSpPr>
        <p:spPr>
          <a:xfrm>
            <a:off x="640915" y="748429"/>
            <a:ext cx="10874678" cy="362115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l-SI" sz="4000" dirty="0"/>
              <a:t>33. Beseda </a:t>
            </a:r>
            <a:r>
              <a:rPr lang="sl-SI" sz="4000" b="1" dirty="0" err="1"/>
              <a:t>Hippopotomonstrosesquippedaliophobia</a:t>
            </a:r>
            <a:r>
              <a:rPr lang="sl-SI" sz="4000" dirty="0"/>
              <a:t> je glede na spletni slovar </a:t>
            </a:r>
            <a:r>
              <a:rPr lang="sl-SI" sz="4000" dirty="0" err="1">
                <a:solidFill>
                  <a:srgbClr val="262626"/>
                </a:solidFill>
                <a:latin typeface="Garamond"/>
                <a:cs typeface="Arial"/>
              </a:rPr>
              <a:t>Merriam</a:t>
            </a:r>
            <a:r>
              <a:rPr lang="sl-SI" sz="4000" dirty="0">
                <a:solidFill>
                  <a:srgbClr val="262626"/>
                </a:solidFill>
                <a:latin typeface="Garamond"/>
                <a:cs typeface="Arial"/>
              </a:rPr>
              <a:t>-Webster </a:t>
            </a:r>
            <a:r>
              <a:rPr lang="sl-SI" sz="4000" dirty="0">
                <a:cs typeface="Arial"/>
              </a:rPr>
              <a:t>druga</a:t>
            </a:r>
            <a:r>
              <a:rPr lang="sl-SI" sz="4000" dirty="0"/>
              <a:t> </a:t>
            </a:r>
            <a:r>
              <a:rPr lang="sl-SI" sz="4000" u="sng" dirty="0"/>
              <a:t>najdaljša beseda</a:t>
            </a:r>
            <a:r>
              <a:rPr lang="sl-SI" sz="4000" dirty="0"/>
              <a:t> v angleškem jeziku. Katero fobijo predstavlja ta beseda?</a:t>
            </a:r>
            <a:endParaRPr lang="sl-SI" sz="4000" b="1" dirty="0"/>
          </a:p>
        </p:txBody>
      </p:sp>
    </p:spTree>
    <p:extLst>
      <p:ext uri="{BB962C8B-B14F-4D97-AF65-F5344CB8AC3E}">
        <p14:creationId xmlns:p14="http://schemas.microsoft.com/office/powerpoint/2010/main" val="3134812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CE008A0-FAC0-6477-3480-24EE621B88E2}"/>
              </a:ext>
            </a:extLst>
          </p:cNvPr>
          <p:cNvSpPr>
            <a:spLocks noGrp="1"/>
          </p:cNvSpPr>
          <p:nvPr/>
        </p:nvSpPr>
        <p:spPr>
          <a:xfrm>
            <a:off x="891436" y="821499"/>
            <a:ext cx="10342323" cy="5264584"/>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5100" dirty="0">
                <a:ea typeface="+mj-lt"/>
                <a:cs typeface="+mj-lt"/>
              </a:rPr>
              <a:t>34. Spodaj je začetni del besedila pesmi, ki je s pomočjo </a:t>
            </a:r>
            <a:r>
              <a:rPr lang="sl-SI" sz="5100" err="1">
                <a:ea typeface="+mj-lt"/>
                <a:cs typeface="+mj-lt"/>
              </a:rPr>
              <a:t>google</a:t>
            </a:r>
            <a:r>
              <a:rPr lang="sl-SI" sz="5100" dirty="0">
                <a:ea typeface="+mj-lt"/>
                <a:cs typeface="+mj-lt"/>
              </a:rPr>
              <a:t> </a:t>
            </a:r>
            <a:r>
              <a:rPr lang="sl-SI" sz="5100" err="1">
                <a:ea typeface="+mj-lt"/>
                <a:cs typeface="+mj-lt"/>
              </a:rPr>
              <a:t>translate</a:t>
            </a:r>
            <a:r>
              <a:rPr lang="sl-SI" sz="5100" dirty="0">
                <a:ea typeface="+mj-lt"/>
                <a:cs typeface="+mj-lt"/>
              </a:rPr>
              <a:t> prevedeno v slovenščino. Zapišite njen naslov.</a:t>
            </a:r>
          </a:p>
          <a:p>
            <a:endParaRPr lang="sl-SI" dirty="0">
              <a:latin typeface="Arial"/>
              <a:cs typeface="Arial"/>
            </a:endParaRPr>
          </a:p>
          <a:p>
            <a:r>
              <a:rPr lang="sl-SI" dirty="0">
                <a:latin typeface="Arial"/>
                <a:cs typeface="Arial"/>
              </a:rPr>
              <a:t>Želim si, da bi našel boljše zvoke, ki jih še nihče ni slišal
Želim si, da bi imel boljši glas, ki bi zapel nekaj boljših besed
Želim si, da bi našel nekaj akordov v vrstnem redu, ki je nov
Želim si, da mi ne bi bilo treba rimati vsakič, ko pojem
Rekli so mi, da se bodo vsi moji strahovi zmanjšali, ko bom starejši
Toda zdaj sem negotov in skrbi me, kaj si ljudje mislijo</a:t>
            </a:r>
          </a:p>
        </p:txBody>
      </p:sp>
    </p:spTree>
    <p:extLst>
      <p:ext uri="{BB962C8B-B14F-4D97-AF65-F5344CB8AC3E}">
        <p14:creationId xmlns:p14="http://schemas.microsoft.com/office/powerpoint/2010/main" val="2247359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1C09272-2E87-F4A6-5F5F-363CDED1410A}"/>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35. Katera roža je od leta 1960 naprej nacionalna roža Malezije? Bolj točno gre za vrsto z imenom </a:t>
            </a:r>
            <a:r>
              <a:rPr lang="sl-SI" i="1" dirty="0">
                <a:ea typeface="+mj-lt"/>
                <a:cs typeface="+mj-lt"/>
              </a:rPr>
              <a:t>rosa-</a:t>
            </a:r>
            <a:r>
              <a:rPr lang="sl-SI" i="1" dirty="0" err="1">
                <a:ea typeface="+mj-lt"/>
                <a:cs typeface="+mj-lt"/>
              </a:rPr>
              <a:t>sinensis</a:t>
            </a:r>
            <a:r>
              <a:rPr lang="sl-SI" dirty="0">
                <a:ea typeface="+mj-lt"/>
                <a:cs typeface="+mj-lt"/>
              </a:rPr>
              <a:t>, domačini pa ji pravijo "</a:t>
            </a:r>
            <a:r>
              <a:rPr lang="sl-SI" dirty="0" err="1">
                <a:ea typeface="+mj-lt"/>
                <a:cs typeface="+mj-lt"/>
              </a:rPr>
              <a:t>Bunga</a:t>
            </a:r>
            <a:r>
              <a:rPr lang="sl-SI" dirty="0">
                <a:ea typeface="+mj-lt"/>
                <a:cs typeface="+mj-lt"/>
              </a:rPr>
              <a:t> Raya".</a:t>
            </a:r>
            <a:endParaRPr lang="sl-SI" dirty="0"/>
          </a:p>
        </p:txBody>
      </p:sp>
    </p:spTree>
    <p:extLst>
      <p:ext uri="{BB962C8B-B14F-4D97-AF65-F5344CB8AC3E}">
        <p14:creationId xmlns:p14="http://schemas.microsoft.com/office/powerpoint/2010/main" val="2656245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432B38D-3026-F083-0030-213DC582A69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36. Kako v japonski folklori imenujejo rečno bitje z zeleno kožo in človeškimi ter žabjimi potezami? Njeno ime pomeni "rečni otrok", deli pa si ga z znamko športnih oblačil. </a:t>
            </a:r>
            <a:endParaRPr lang="sl-SI" dirty="0"/>
          </a:p>
        </p:txBody>
      </p:sp>
      <p:pic>
        <p:nvPicPr>
          <p:cNvPr id="2" name="Slika 3" descr="Slika, ki vsebuje besede besedilo, plazilec&#10;&#10;Opis je samodejno ustvarjen">
            <a:extLst>
              <a:ext uri="{FF2B5EF4-FFF2-40B4-BE49-F238E27FC236}">
                <a16:creationId xmlns:a16="http://schemas.microsoft.com/office/drawing/2014/main" id="{70264A1B-0431-73E8-CA79-12D62BA38D21}"/>
              </a:ext>
            </a:extLst>
          </p:cNvPr>
          <p:cNvPicPr>
            <a:picLocks noChangeAspect="1"/>
          </p:cNvPicPr>
          <p:nvPr/>
        </p:nvPicPr>
        <p:blipFill>
          <a:blip r:embed="rId2"/>
          <a:stretch>
            <a:fillRect/>
          </a:stretch>
        </p:blipFill>
        <p:spPr>
          <a:xfrm>
            <a:off x="6518306" y="3525387"/>
            <a:ext cx="4035879" cy="2594827"/>
          </a:xfrm>
          <a:prstGeom prst="rect">
            <a:avLst/>
          </a:prstGeom>
        </p:spPr>
      </p:pic>
    </p:spTree>
    <p:extLst>
      <p:ext uri="{BB962C8B-B14F-4D97-AF65-F5344CB8AC3E}">
        <p14:creationId xmlns:p14="http://schemas.microsoft.com/office/powerpoint/2010/main" val="3405012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33847C7-BA19-9F99-F36C-AE1C91CFA970}"/>
              </a:ext>
            </a:extLst>
          </p:cNvPr>
          <p:cNvSpPr>
            <a:spLocks noGrp="1"/>
          </p:cNvSpPr>
          <p:nvPr/>
        </p:nvSpPr>
        <p:spPr>
          <a:xfrm>
            <a:off x="891436" y="821499"/>
            <a:ext cx="10342323" cy="333348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37. Poimenujte izdelek, ki je bil sprva namenjen preprečevanju rjavenja, saj je bil njegov učinek izpodrivanje vode. Izumilo ga je ameriško podjetje </a:t>
            </a:r>
            <a:r>
              <a:rPr lang="sl-SI" dirty="0" err="1">
                <a:ea typeface="+mj-lt"/>
                <a:cs typeface="+mj-lt"/>
              </a:rPr>
              <a:t>Rocket</a:t>
            </a:r>
            <a:r>
              <a:rPr lang="sl-SI" dirty="0">
                <a:ea typeface="+mj-lt"/>
                <a:cs typeface="+mj-lt"/>
              </a:rPr>
              <a:t> </a:t>
            </a:r>
            <a:r>
              <a:rPr lang="sl-SI" dirty="0" err="1">
                <a:ea typeface="+mj-lt"/>
                <a:cs typeface="+mj-lt"/>
              </a:rPr>
              <a:t>Chemical</a:t>
            </a:r>
            <a:r>
              <a:rPr lang="sl-SI" dirty="0">
                <a:ea typeface="+mj-lt"/>
                <a:cs typeface="+mj-lt"/>
              </a:rPr>
              <a:t> </a:t>
            </a:r>
            <a:r>
              <a:rPr lang="sl-SI" dirty="0" err="1">
                <a:ea typeface="+mj-lt"/>
                <a:cs typeface="+mj-lt"/>
              </a:rPr>
              <a:t>Company</a:t>
            </a:r>
            <a:r>
              <a:rPr lang="sl-SI" dirty="0">
                <a:ea typeface="+mj-lt"/>
                <a:cs typeface="+mj-lt"/>
              </a:rPr>
              <a:t> leta 1953, preden so izpopolnili njegovo končno formulo, pa jim je spodletelo kar 39 krat.</a:t>
            </a:r>
            <a:endParaRPr lang="sl-SI" dirty="0"/>
          </a:p>
        </p:txBody>
      </p:sp>
    </p:spTree>
    <p:extLst>
      <p:ext uri="{BB962C8B-B14F-4D97-AF65-F5344CB8AC3E}">
        <p14:creationId xmlns:p14="http://schemas.microsoft.com/office/powerpoint/2010/main" val="2468681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9469983-4EED-6009-ECB2-7A305AB953AE}"/>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38. Za koga je Ludwig van Beethoven napisal skladbo z naslovom "</a:t>
            </a:r>
            <a:r>
              <a:rPr lang="sl-SI" dirty="0" err="1">
                <a:ea typeface="+mj-lt"/>
                <a:cs typeface="+mj-lt"/>
              </a:rPr>
              <a:t>Bagatelle</a:t>
            </a:r>
            <a:r>
              <a:rPr lang="sl-SI" dirty="0">
                <a:ea typeface="+mj-lt"/>
                <a:cs typeface="+mj-lt"/>
              </a:rPr>
              <a:t> št. 25 v a-molu za solo klavir"?</a:t>
            </a:r>
            <a:endParaRPr lang="sl-SI" dirty="0"/>
          </a:p>
        </p:txBody>
      </p:sp>
    </p:spTree>
    <p:extLst>
      <p:ext uri="{BB962C8B-B14F-4D97-AF65-F5344CB8AC3E}">
        <p14:creationId xmlns:p14="http://schemas.microsoft.com/office/powerpoint/2010/main" val="24282854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C644AC6-7422-E149-C09E-1288B737A8A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39. Poimenujte znamko avtomobila na sliki:</a:t>
            </a:r>
            <a:endParaRPr lang="sl-SI" dirty="0"/>
          </a:p>
        </p:txBody>
      </p:sp>
      <p:pic>
        <p:nvPicPr>
          <p:cNvPr id="4" name="Slika 4" descr="Slika, ki vsebuje besede besedilo, avto, prevoz, parkiran&#10;&#10;Opis je samodejno ustvarjen">
            <a:extLst>
              <a:ext uri="{FF2B5EF4-FFF2-40B4-BE49-F238E27FC236}">
                <a16:creationId xmlns:a16="http://schemas.microsoft.com/office/drawing/2014/main" id="{174F050E-D4BF-025D-9C14-47C48C7C609E}"/>
              </a:ext>
            </a:extLst>
          </p:cNvPr>
          <p:cNvPicPr>
            <a:picLocks noChangeAspect="1"/>
          </p:cNvPicPr>
          <p:nvPr/>
        </p:nvPicPr>
        <p:blipFill>
          <a:blip r:embed="rId2"/>
          <a:stretch>
            <a:fillRect/>
          </a:stretch>
        </p:blipFill>
        <p:spPr>
          <a:xfrm>
            <a:off x="3171508" y="1888806"/>
            <a:ext cx="5780761" cy="4028787"/>
          </a:xfrm>
          <a:prstGeom prst="rect">
            <a:avLst/>
          </a:prstGeom>
        </p:spPr>
      </p:pic>
    </p:spTree>
    <p:extLst>
      <p:ext uri="{BB962C8B-B14F-4D97-AF65-F5344CB8AC3E}">
        <p14:creationId xmlns:p14="http://schemas.microsoft.com/office/powerpoint/2010/main" val="463149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812CB78-AD99-9CD8-A70F-CDD2648DD031}"/>
              </a:ext>
            </a:extLst>
          </p:cNvPr>
          <p:cNvSpPr>
            <a:spLocks noGrp="1"/>
          </p:cNvSpPr>
          <p:nvPr/>
        </p:nvSpPr>
        <p:spPr>
          <a:xfrm>
            <a:off x="891436" y="821499"/>
            <a:ext cx="9601200" cy="534809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40. Katere osebe so bila poročene vsaj 7 krat?</a:t>
            </a:r>
          </a:p>
          <a:p>
            <a:pPr marL="742950" indent="-742950">
              <a:buAutoNum type="alphaLcParenR"/>
            </a:pPr>
            <a:r>
              <a:rPr lang="sl-SI" dirty="0" err="1"/>
              <a:t>Zsa</a:t>
            </a:r>
            <a:r>
              <a:rPr lang="sl-SI" dirty="0"/>
              <a:t> </a:t>
            </a:r>
            <a:r>
              <a:rPr lang="sl-SI" dirty="0" err="1"/>
              <a:t>Zsa</a:t>
            </a:r>
            <a:r>
              <a:rPr lang="sl-SI" dirty="0"/>
              <a:t> Gabor</a:t>
            </a:r>
          </a:p>
          <a:p>
            <a:pPr marL="742950" indent="-742950">
              <a:buAutoNum type="alphaLcParenR"/>
            </a:pPr>
            <a:r>
              <a:rPr lang="sl-SI" dirty="0" err="1"/>
              <a:t>Audrey</a:t>
            </a:r>
            <a:r>
              <a:rPr lang="sl-SI" dirty="0"/>
              <a:t> Hepburn</a:t>
            </a:r>
          </a:p>
          <a:p>
            <a:pPr marL="742950" indent="-742950">
              <a:buAutoNum type="alphaLcParenR"/>
            </a:pPr>
            <a:r>
              <a:rPr lang="sl-SI" dirty="0"/>
              <a:t>Larry King</a:t>
            </a:r>
          </a:p>
          <a:p>
            <a:pPr marL="742950" indent="-742950">
              <a:buAutoNum type="alphaLcParenR"/>
            </a:pPr>
            <a:r>
              <a:rPr lang="sl-SI" dirty="0"/>
              <a:t>Marlon </a:t>
            </a:r>
            <a:r>
              <a:rPr lang="sl-SI" dirty="0" err="1"/>
              <a:t>Brando</a:t>
            </a:r>
          </a:p>
          <a:p>
            <a:pPr marL="742950" indent="-742950">
              <a:buAutoNum type="alphaLcParenR"/>
            </a:pPr>
            <a:r>
              <a:rPr lang="sl-SI" dirty="0"/>
              <a:t>Henry VIII</a:t>
            </a:r>
          </a:p>
          <a:p>
            <a:pPr marL="742950" indent="-742950">
              <a:buAutoNum type="alphaLcParenR"/>
            </a:pPr>
            <a:r>
              <a:rPr lang="sl-SI" dirty="0"/>
              <a:t>Elizabeth Taylor</a:t>
            </a:r>
          </a:p>
          <a:p>
            <a:endParaRPr lang="sl-SI" dirty="0"/>
          </a:p>
          <a:p>
            <a:pPr marL="742950" indent="-742950">
              <a:buAutoNum type="alphaLcParenR"/>
            </a:pPr>
            <a:endParaRPr lang="sl-SI" dirty="0"/>
          </a:p>
        </p:txBody>
      </p:sp>
    </p:spTree>
    <p:extLst>
      <p:ext uri="{BB962C8B-B14F-4D97-AF65-F5344CB8AC3E}">
        <p14:creationId xmlns:p14="http://schemas.microsoft.com/office/powerpoint/2010/main" val="4056975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03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02E0A7E-DA6B-C0B4-A557-49D6F073DF8E}"/>
              </a:ext>
            </a:extLst>
          </p:cNvPr>
          <p:cNvSpPr txBox="1">
            <a:spLocks/>
          </p:cNvSpPr>
          <p:nvPr/>
        </p:nvSpPr>
        <p:spPr>
          <a:xfrm>
            <a:off x="1024005" y="982132"/>
            <a:ext cx="10081360"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4. Kako v igri Tarok imenujemo napoved, da bo igralec pobral vse tri najmočnejše karte: monda, škisa in pagata? </a:t>
            </a:r>
            <a:endParaRPr lang="sl-SI"/>
          </a:p>
        </p:txBody>
      </p:sp>
    </p:spTree>
    <p:extLst>
      <p:ext uri="{BB962C8B-B14F-4D97-AF65-F5344CB8AC3E}">
        <p14:creationId xmlns:p14="http://schemas.microsoft.com/office/powerpoint/2010/main" val="2093380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043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911C3E-E561-237E-C2C3-FA44812DDE04}"/>
              </a:ext>
            </a:extLst>
          </p:cNvPr>
          <p:cNvSpPr>
            <a:spLocks noGrp="1"/>
          </p:cNvSpPr>
          <p:nvPr>
            <p:ph type="title"/>
          </p:nvPr>
        </p:nvSpPr>
        <p:spPr/>
        <p:txBody>
          <a:bodyPr/>
          <a:lstStyle/>
          <a:p>
            <a:r>
              <a:rPr lang="sl-SI"/>
              <a:t>ODGOVORI 2. DEL</a:t>
            </a:r>
          </a:p>
        </p:txBody>
      </p:sp>
    </p:spTree>
    <p:extLst>
      <p:ext uri="{BB962C8B-B14F-4D97-AF65-F5344CB8AC3E}">
        <p14:creationId xmlns:p14="http://schemas.microsoft.com/office/powerpoint/2010/main" val="57856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534DE6-2549-2976-8E0A-A6CD24DE2872}"/>
              </a:ext>
            </a:extLst>
          </p:cNvPr>
          <p:cNvSpPr>
            <a:spLocks noGrp="1"/>
          </p:cNvSpPr>
          <p:nvPr>
            <p:ph type="title"/>
          </p:nvPr>
        </p:nvSpPr>
        <p:spPr/>
        <p:txBody>
          <a:bodyPr/>
          <a:lstStyle/>
          <a:p>
            <a:endParaRPr lang="sl-SI"/>
          </a:p>
        </p:txBody>
      </p:sp>
    </p:spTree>
    <p:extLst>
      <p:ext uri="{BB962C8B-B14F-4D97-AF65-F5344CB8AC3E}">
        <p14:creationId xmlns:p14="http://schemas.microsoft.com/office/powerpoint/2010/main" val="3014790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3E00694-6688-3D9A-BA92-85FD83B8202B}"/>
              </a:ext>
            </a:extLst>
          </p:cNvPr>
          <p:cNvSpPr>
            <a:spLocks noGrp="1"/>
          </p:cNvSpPr>
          <p:nvPr/>
        </p:nvSpPr>
        <p:spPr>
          <a:xfrm>
            <a:off x="891436" y="821499"/>
            <a:ext cx="10143994" cy="4001542"/>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21. Leta 1984 je </a:t>
            </a:r>
            <a:r>
              <a:rPr lang="sl-SI" dirty="0" err="1"/>
              <a:t>Uwe</a:t>
            </a:r>
            <a:r>
              <a:rPr lang="sl-SI" dirty="0"/>
              <a:t> </a:t>
            </a:r>
            <a:r>
              <a:rPr lang="sl-SI" dirty="0" err="1"/>
              <a:t>Hohn</a:t>
            </a:r>
            <a:r>
              <a:rPr lang="sl-SI" dirty="0"/>
              <a:t> na OI postavil rekord, za katerega trdijo, da ga nihče nikoli več ne bo podrl. Razlog za to je v prilagoditvi opreme, ki je stopila v veljavo leta 1986, s čimer so se rezultati v tej disciplini zmanjšali. Sicer so takratni rekordi uradno tudi nehali veljati, trenutni uradni svetovni rekord je namreč skoraj za 7% slabši od takratnega. V kateri disciplini se je to zgodilo? </a:t>
            </a:r>
          </a:p>
        </p:txBody>
      </p:sp>
      <p:sp>
        <p:nvSpPr>
          <p:cNvPr id="4" name="PoljeZBesedilom 3">
            <a:extLst>
              <a:ext uri="{FF2B5EF4-FFF2-40B4-BE49-F238E27FC236}">
                <a16:creationId xmlns:a16="http://schemas.microsoft.com/office/drawing/2014/main" id="{E61C1BA8-88DF-FF54-E58C-BC707724B6A4}"/>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Met kopja</a:t>
            </a:r>
            <a:endParaRPr lang="sl-SI" dirty="0"/>
          </a:p>
        </p:txBody>
      </p:sp>
    </p:spTree>
    <p:extLst>
      <p:ext uri="{BB962C8B-B14F-4D97-AF65-F5344CB8AC3E}">
        <p14:creationId xmlns:p14="http://schemas.microsoft.com/office/powerpoint/2010/main" val="2181679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44653F73-59B5-20AC-1B69-D19D56E516CC}"/>
              </a:ext>
            </a:extLst>
          </p:cNvPr>
          <p:cNvSpPr>
            <a:spLocks noGrp="1"/>
          </p:cNvSpPr>
          <p:nvPr/>
        </p:nvSpPr>
        <p:spPr>
          <a:xfrm>
            <a:off x="891436" y="821499"/>
            <a:ext cx="9601200" cy="262368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22. Na letošnji podelitvi oskarjev je film </a:t>
            </a:r>
            <a:r>
              <a:rPr lang="sl-SI" dirty="0" err="1"/>
              <a:t>Everything</a:t>
            </a:r>
            <a:r>
              <a:rPr lang="sl-SI" dirty="0"/>
              <a:t> </a:t>
            </a:r>
            <a:r>
              <a:rPr lang="sl-SI" dirty="0" err="1"/>
              <a:t>Everywhere</a:t>
            </a:r>
            <a:r>
              <a:rPr lang="sl-SI" dirty="0"/>
              <a:t> </a:t>
            </a:r>
            <a:r>
              <a:rPr lang="sl-SI" dirty="0" err="1"/>
              <a:t>All</a:t>
            </a:r>
            <a:r>
              <a:rPr lang="sl-SI" dirty="0"/>
              <a:t> at </a:t>
            </a:r>
            <a:r>
              <a:rPr lang="sl-SI" dirty="0" err="1"/>
              <a:t>Once</a:t>
            </a:r>
            <a:r>
              <a:rPr lang="sl-SI" dirty="0"/>
              <a:t> prejel največ nagrad (kar 7). Kateri film pa je zasedel drugo mesto, s štirimi nagradami? </a:t>
            </a:r>
          </a:p>
        </p:txBody>
      </p:sp>
      <p:sp>
        <p:nvSpPr>
          <p:cNvPr id="4" name="PoljeZBesedilom 3">
            <a:extLst>
              <a:ext uri="{FF2B5EF4-FFF2-40B4-BE49-F238E27FC236}">
                <a16:creationId xmlns:a16="http://schemas.microsoft.com/office/drawing/2014/main" id="{E065B693-75F2-9608-F4B8-0D2375ACA314}"/>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All</a:t>
            </a:r>
            <a:r>
              <a:rPr lang="sl-SI" sz="4000" dirty="0">
                <a:solidFill>
                  <a:srgbClr val="0070C0"/>
                </a:solidFill>
                <a:latin typeface="Bahnschrift"/>
              </a:rPr>
              <a:t> </a:t>
            </a:r>
            <a:r>
              <a:rPr lang="sl-SI" sz="4000" dirty="0" err="1">
                <a:solidFill>
                  <a:srgbClr val="0070C0"/>
                </a:solidFill>
                <a:latin typeface="Bahnschrift"/>
              </a:rPr>
              <a:t>quiet</a:t>
            </a:r>
            <a:r>
              <a:rPr lang="sl-SI" sz="4000" dirty="0">
                <a:solidFill>
                  <a:srgbClr val="0070C0"/>
                </a:solidFill>
                <a:latin typeface="Bahnschrift"/>
              </a:rPr>
              <a:t> on </a:t>
            </a:r>
            <a:r>
              <a:rPr lang="sl-SI" sz="4000" dirty="0" err="1">
                <a:solidFill>
                  <a:srgbClr val="0070C0"/>
                </a:solidFill>
                <a:latin typeface="Bahnschrift"/>
              </a:rPr>
              <a:t>the</a:t>
            </a:r>
            <a:r>
              <a:rPr lang="sl-SI" sz="4000" dirty="0">
                <a:solidFill>
                  <a:srgbClr val="0070C0"/>
                </a:solidFill>
                <a:latin typeface="Bahnschrift"/>
              </a:rPr>
              <a:t> </a:t>
            </a:r>
            <a:r>
              <a:rPr lang="sl-SI" sz="4000" dirty="0" err="1">
                <a:solidFill>
                  <a:srgbClr val="0070C0"/>
                </a:solidFill>
                <a:latin typeface="Bahnschrift"/>
              </a:rPr>
              <a:t>western</a:t>
            </a:r>
            <a:r>
              <a:rPr lang="sl-SI" sz="4000" dirty="0">
                <a:solidFill>
                  <a:srgbClr val="0070C0"/>
                </a:solidFill>
                <a:latin typeface="Bahnschrift"/>
              </a:rPr>
              <a:t> front</a:t>
            </a:r>
            <a:endParaRPr lang="sl-SI" dirty="0"/>
          </a:p>
        </p:txBody>
      </p:sp>
    </p:spTree>
    <p:extLst>
      <p:ext uri="{BB962C8B-B14F-4D97-AF65-F5344CB8AC3E}">
        <p14:creationId xmlns:p14="http://schemas.microsoft.com/office/powerpoint/2010/main" val="408573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5665938" cy="5316776"/>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3600" dirty="0"/>
              <a:t>23. </a:t>
            </a:r>
            <a:r>
              <a:rPr lang="sl-SI" sz="3600" dirty="0" err="1"/>
              <a:t>Buddha</a:t>
            </a:r>
            <a:r>
              <a:rPr lang="sl-SI" sz="3600" dirty="0"/>
              <a:t> je v umetnosti pogosto upodobljen na enak način: med meditiranjem v položaju lotosa, z zaprtimi ali pol-zaprtimi očmi in s 108 kodri na glavi. Vendar zgodovinski zapisi kažejo, da je imel </a:t>
            </a:r>
            <a:r>
              <a:rPr lang="sl-SI" sz="3600" dirty="0" err="1"/>
              <a:t>Buddha</a:t>
            </a:r>
            <a:r>
              <a:rPr lang="sl-SI" sz="3600" dirty="0"/>
              <a:t> pobrito glavo. Kaj ima torej na glavi?</a:t>
            </a:r>
            <a:r>
              <a:rPr lang="sl-SI" sz="4800" dirty="0"/>
              <a:t> </a:t>
            </a:r>
          </a:p>
        </p:txBody>
      </p:sp>
      <p:pic>
        <p:nvPicPr>
          <p:cNvPr id="2" name="Slika 3" descr="Slika, ki vsebuje besede moški, oseba, nošenje, zagorelost&#10;&#10;Opis je samodejno ustvarjen">
            <a:extLst>
              <a:ext uri="{FF2B5EF4-FFF2-40B4-BE49-F238E27FC236}">
                <a16:creationId xmlns:a16="http://schemas.microsoft.com/office/drawing/2014/main" id="{7C4B8057-365F-F9D1-C8EA-77EAC46FEB07}"/>
              </a:ext>
            </a:extLst>
          </p:cNvPr>
          <p:cNvPicPr>
            <a:picLocks noChangeAspect="1"/>
          </p:cNvPicPr>
          <p:nvPr/>
        </p:nvPicPr>
        <p:blipFill>
          <a:blip r:embed="rId2"/>
          <a:stretch>
            <a:fillRect/>
          </a:stretch>
        </p:blipFill>
        <p:spPr>
          <a:xfrm>
            <a:off x="7187852" y="571226"/>
            <a:ext cx="4089747" cy="5725984"/>
          </a:xfrm>
          <a:prstGeom prst="rect">
            <a:avLst/>
          </a:prstGeom>
        </p:spPr>
      </p:pic>
      <p:sp>
        <p:nvSpPr>
          <p:cNvPr id="5" name="PoljeZBesedilom 4">
            <a:extLst>
              <a:ext uri="{FF2B5EF4-FFF2-40B4-BE49-F238E27FC236}">
                <a16:creationId xmlns:a16="http://schemas.microsoft.com/office/drawing/2014/main" id="{1EA8EE8C-0B90-9F11-5E1A-6C53B9B89CA9}"/>
              </a:ext>
            </a:extLst>
          </p:cNvPr>
          <p:cNvSpPr txBox="1"/>
          <p:nvPr/>
        </p:nvSpPr>
        <p:spPr>
          <a:xfrm>
            <a:off x="1220766" y="5434730"/>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Polže</a:t>
            </a:r>
            <a:endParaRPr lang="sl-SI" dirty="0"/>
          </a:p>
        </p:txBody>
      </p:sp>
    </p:spTree>
    <p:extLst>
      <p:ext uri="{BB962C8B-B14F-4D97-AF65-F5344CB8AC3E}">
        <p14:creationId xmlns:p14="http://schemas.microsoft.com/office/powerpoint/2010/main" val="2439213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24. V kateri tuji glasbeni skupini nastopa tudi Ana </a:t>
            </a:r>
            <a:r>
              <a:rPr lang="sl-SI" dirty="0" err="1"/>
              <a:t>Vurcer</a:t>
            </a:r>
            <a:r>
              <a:rPr lang="sl-SI" dirty="0"/>
              <a:t>, pevka in violinistka iz Trnovske vasi? </a:t>
            </a:r>
          </a:p>
        </p:txBody>
      </p:sp>
      <p:sp>
        <p:nvSpPr>
          <p:cNvPr id="4" name="PoljeZBesedilom 3">
            <a:extLst>
              <a:ext uri="{FF2B5EF4-FFF2-40B4-BE49-F238E27FC236}">
                <a16:creationId xmlns:a16="http://schemas.microsoft.com/office/drawing/2014/main" id="{1C634468-475A-177E-67AA-7205A6B16A04}"/>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Učiteljice</a:t>
            </a:r>
            <a:endParaRPr lang="sl-SI" dirty="0"/>
          </a:p>
        </p:txBody>
      </p:sp>
      <p:pic>
        <p:nvPicPr>
          <p:cNvPr id="5" name="Slika 5" descr="Slika, ki vsebuje besede oseba, poziranje&#10;&#10;Opis je samodejno ustvarjen">
            <a:extLst>
              <a:ext uri="{FF2B5EF4-FFF2-40B4-BE49-F238E27FC236}">
                <a16:creationId xmlns:a16="http://schemas.microsoft.com/office/drawing/2014/main" id="{64127F91-2FB7-354C-11A0-F98878CED475}"/>
              </a:ext>
            </a:extLst>
          </p:cNvPr>
          <p:cNvPicPr>
            <a:picLocks noChangeAspect="1"/>
          </p:cNvPicPr>
          <p:nvPr/>
        </p:nvPicPr>
        <p:blipFill>
          <a:blip r:embed="rId2"/>
          <a:stretch>
            <a:fillRect/>
          </a:stretch>
        </p:blipFill>
        <p:spPr>
          <a:xfrm>
            <a:off x="5256756" y="2564522"/>
            <a:ext cx="5571993" cy="3044189"/>
          </a:xfrm>
          <a:prstGeom prst="rect">
            <a:avLst/>
          </a:prstGeom>
        </p:spPr>
      </p:pic>
    </p:spTree>
    <p:extLst>
      <p:ext uri="{BB962C8B-B14F-4D97-AF65-F5344CB8AC3E}">
        <p14:creationId xmlns:p14="http://schemas.microsoft.com/office/powerpoint/2010/main" val="3322976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25. Na slikah so prikazane slovenske resničnostne oddaje. Zapišite jih</a:t>
            </a:r>
          </a:p>
          <a:p>
            <a:r>
              <a:rPr lang="sl-SI" dirty="0"/>
              <a:t>A)                                 B) </a:t>
            </a:r>
          </a:p>
        </p:txBody>
      </p:sp>
      <p:pic>
        <p:nvPicPr>
          <p:cNvPr id="2" name="Slika 3" descr="Slika, ki vsebuje besede oseba, ljudje, poziranje, oblečen&#10;&#10;Opis je samodejno ustvarjen">
            <a:extLst>
              <a:ext uri="{FF2B5EF4-FFF2-40B4-BE49-F238E27FC236}">
                <a16:creationId xmlns:a16="http://schemas.microsoft.com/office/drawing/2014/main" id="{0D75CD32-F526-E6EE-DC21-AF9770EABEA1}"/>
              </a:ext>
            </a:extLst>
          </p:cNvPr>
          <p:cNvPicPr>
            <a:picLocks noChangeAspect="1"/>
          </p:cNvPicPr>
          <p:nvPr/>
        </p:nvPicPr>
        <p:blipFill>
          <a:blip r:embed="rId2"/>
          <a:stretch>
            <a:fillRect/>
          </a:stretch>
        </p:blipFill>
        <p:spPr>
          <a:xfrm>
            <a:off x="490528" y="2899470"/>
            <a:ext cx="5446733" cy="2884281"/>
          </a:xfrm>
          <a:prstGeom prst="rect">
            <a:avLst/>
          </a:prstGeom>
        </p:spPr>
      </p:pic>
      <p:pic>
        <p:nvPicPr>
          <p:cNvPr id="4" name="Slika 4" descr="Slika, ki vsebuje besede besedilo, poziranje, oseba, na prostem&#10;&#10;Opis je samodejno ustvarjen">
            <a:extLst>
              <a:ext uri="{FF2B5EF4-FFF2-40B4-BE49-F238E27FC236}">
                <a16:creationId xmlns:a16="http://schemas.microsoft.com/office/drawing/2014/main" id="{1F05D6ED-2F87-F3A0-0C34-64209A814E5A}"/>
              </a:ext>
            </a:extLst>
          </p:cNvPr>
          <p:cNvPicPr>
            <a:picLocks noChangeAspect="1"/>
          </p:cNvPicPr>
          <p:nvPr/>
        </p:nvPicPr>
        <p:blipFill>
          <a:blip r:embed="rId3"/>
          <a:stretch>
            <a:fillRect/>
          </a:stretch>
        </p:blipFill>
        <p:spPr>
          <a:xfrm>
            <a:off x="7139761" y="2326120"/>
            <a:ext cx="3588706" cy="1892609"/>
          </a:xfrm>
          <a:prstGeom prst="rect">
            <a:avLst/>
          </a:prstGeom>
        </p:spPr>
      </p:pic>
      <p:pic>
        <p:nvPicPr>
          <p:cNvPr id="5" name="Slika 5" descr="Slika, ki vsebuje besede besedilo, poziranje, skupina&#10;&#10;Opis je samodejno ustvarjen">
            <a:extLst>
              <a:ext uri="{FF2B5EF4-FFF2-40B4-BE49-F238E27FC236}">
                <a16:creationId xmlns:a16="http://schemas.microsoft.com/office/drawing/2014/main" id="{C3BA2E6B-9706-C58A-1AAF-E9CAE2983B41}"/>
              </a:ext>
            </a:extLst>
          </p:cNvPr>
          <p:cNvPicPr>
            <a:picLocks noChangeAspect="1"/>
          </p:cNvPicPr>
          <p:nvPr/>
        </p:nvPicPr>
        <p:blipFill>
          <a:blip r:embed="rId4"/>
          <a:stretch>
            <a:fillRect/>
          </a:stretch>
        </p:blipFill>
        <p:spPr>
          <a:xfrm>
            <a:off x="7134543" y="4217096"/>
            <a:ext cx="3588705" cy="1888220"/>
          </a:xfrm>
          <a:prstGeom prst="rect">
            <a:avLst/>
          </a:prstGeom>
        </p:spPr>
      </p:pic>
      <p:sp>
        <p:nvSpPr>
          <p:cNvPr id="7" name="PoljeZBesedilom 6">
            <a:extLst>
              <a:ext uri="{FF2B5EF4-FFF2-40B4-BE49-F238E27FC236}">
                <a16:creationId xmlns:a16="http://schemas.microsoft.com/office/drawing/2014/main" id="{5128E613-B3A5-B0FA-34C1-1491DDBF6CDD}"/>
              </a:ext>
            </a:extLst>
          </p:cNvPr>
          <p:cNvSpPr txBox="1"/>
          <p:nvPr/>
        </p:nvSpPr>
        <p:spPr>
          <a:xfrm>
            <a:off x="813670" y="557042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Poroka na prvi pogled</a:t>
            </a:r>
          </a:p>
        </p:txBody>
      </p:sp>
      <p:sp>
        <p:nvSpPr>
          <p:cNvPr id="9" name="PoljeZBesedilom 8">
            <a:extLst>
              <a:ext uri="{FF2B5EF4-FFF2-40B4-BE49-F238E27FC236}">
                <a16:creationId xmlns:a16="http://schemas.microsoft.com/office/drawing/2014/main" id="{55CAD6AD-6094-A6AB-D6C9-4AF029003D71}"/>
              </a:ext>
            </a:extLst>
          </p:cNvPr>
          <p:cNvSpPr txBox="1"/>
          <p:nvPr/>
        </p:nvSpPr>
        <p:spPr>
          <a:xfrm>
            <a:off x="7901314" y="1562101"/>
            <a:ext cx="44279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Exatlon</a:t>
            </a:r>
            <a:r>
              <a:rPr lang="sl-SI" sz="4000" dirty="0">
                <a:solidFill>
                  <a:srgbClr val="0070C0"/>
                </a:solidFill>
                <a:latin typeface="Bahnschrift"/>
              </a:rPr>
              <a:t> Slovenija</a:t>
            </a:r>
            <a:endParaRPr lang="sl-SI" dirty="0"/>
          </a:p>
        </p:txBody>
      </p:sp>
    </p:spTree>
    <p:extLst>
      <p:ext uri="{BB962C8B-B14F-4D97-AF65-F5344CB8AC3E}">
        <p14:creationId xmlns:p14="http://schemas.microsoft.com/office/powerpoint/2010/main" val="8937437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4F46B95-56F2-0D68-FFA8-5D1351F39F12}"/>
              </a:ext>
            </a:extLst>
          </p:cNvPr>
          <p:cNvSpPr>
            <a:spLocks noGrp="1"/>
          </p:cNvSpPr>
          <p:nvPr/>
        </p:nvSpPr>
        <p:spPr>
          <a:xfrm>
            <a:off x="578285" y="811061"/>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C)                                D)  </a:t>
            </a:r>
          </a:p>
        </p:txBody>
      </p:sp>
      <p:pic>
        <p:nvPicPr>
          <p:cNvPr id="4" name="Slika 4" descr="Slika, ki vsebuje besede oseba, na prostem, poziranje&#10;&#10;Opis je samodejno ustvarjen">
            <a:extLst>
              <a:ext uri="{FF2B5EF4-FFF2-40B4-BE49-F238E27FC236}">
                <a16:creationId xmlns:a16="http://schemas.microsoft.com/office/drawing/2014/main" id="{DBB73CC3-5EA1-FC81-D85E-98217A298911}"/>
              </a:ext>
            </a:extLst>
          </p:cNvPr>
          <p:cNvPicPr>
            <a:picLocks noChangeAspect="1"/>
          </p:cNvPicPr>
          <p:nvPr/>
        </p:nvPicPr>
        <p:blipFill rotWithShape="1">
          <a:blip r:embed="rId2"/>
          <a:srcRect l="4871" t="6831" r="4871" b="2384"/>
          <a:stretch/>
        </p:blipFill>
        <p:spPr>
          <a:xfrm>
            <a:off x="1243693" y="812963"/>
            <a:ext cx="3611609" cy="5438564"/>
          </a:xfrm>
          <a:prstGeom prst="rect">
            <a:avLst/>
          </a:prstGeom>
        </p:spPr>
      </p:pic>
      <p:pic>
        <p:nvPicPr>
          <p:cNvPr id="7" name="Slika 7" descr="Slika, ki vsebuje besede besedilo, oseba, poziranje, na prostem&#10;&#10;Opis je samodejno ustvarjen">
            <a:extLst>
              <a:ext uri="{FF2B5EF4-FFF2-40B4-BE49-F238E27FC236}">
                <a16:creationId xmlns:a16="http://schemas.microsoft.com/office/drawing/2014/main" id="{B850D2D3-FCE3-345B-9464-DC3F4380756A}"/>
              </a:ext>
            </a:extLst>
          </p:cNvPr>
          <p:cNvPicPr>
            <a:picLocks noChangeAspect="1"/>
          </p:cNvPicPr>
          <p:nvPr/>
        </p:nvPicPr>
        <p:blipFill>
          <a:blip r:embed="rId3"/>
          <a:stretch>
            <a:fillRect/>
          </a:stretch>
        </p:blipFill>
        <p:spPr>
          <a:xfrm>
            <a:off x="4901852" y="1498818"/>
            <a:ext cx="6761966" cy="3766418"/>
          </a:xfrm>
          <a:prstGeom prst="rect">
            <a:avLst/>
          </a:prstGeom>
        </p:spPr>
      </p:pic>
      <p:pic>
        <p:nvPicPr>
          <p:cNvPr id="6" name="Slika 6" descr="Slika, ki vsebuje besede oseba, moški, zaprt prostor, prizor&#10;&#10;Opis je samodejno ustvarjen">
            <a:extLst>
              <a:ext uri="{FF2B5EF4-FFF2-40B4-BE49-F238E27FC236}">
                <a16:creationId xmlns:a16="http://schemas.microsoft.com/office/drawing/2014/main" id="{90E3E85E-C553-2934-2726-89C38D9C0A5D}"/>
              </a:ext>
            </a:extLst>
          </p:cNvPr>
          <p:cNvPicPr>
            <a:picLocks noChangeAspect="1"/>
          </p:cNvPicPr>
          <p:nvPr/>
        </p:nvPicPr>
        <p:blipFill rotWithShape="1">
          <a:blip r:embed="rId4"/>
          <a:srcRect l="28358" t="14286" r="9701" b="13534"/>
          <a:stretch/>
        </p:blipFill>
        <p:spPr>
          <a:xfrm>
            <a:off x="9630429" y="1598113"/>
            <a:ext cx="1522709" cy="1770110"/>
          </a:xfrm>
          <a:prstGeom prst="rect">
            <a:avLst/>
          </a:prstGeom>
        </p:spPr>
      </p:pic>
      <p:sp>
        <p:nvSpPr>
          <p:cNvPr id="5" name="PoljeZBesedilom 4">
            <a:extLst>
              <a:ext uri="{FF2B5EF4-FFF2-40B4-BE49-F238E27FC236}">
                <a16:creationId xmlns:a16="http://schemas.microsoft.com/office/drawing/2014/main" id="{EB43AE9C-7998-7701-1C1E-200C7F270E0C}"/>
              </a:ext>
            </a:extLst>
          </p:cNvPr>
          <p:cNvSpPr txBox="1"/>
          <p:nvPr/>
        </p:nvSpPr>
        <p:spPr>
          <a:xfrm>
            <a:off x="1398218" y="5403414"/>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Delovna akcija                     Super par       </a:t>
            </a:r>
            <a:endParaRPr lang="sl-SI" dirty="0"/>
          </a:p>
        </p:txBody>
      </p:sp>
    </p:spTree>
    <p:extLst>
      <p:ext uri="{BB962C8B-B14F-4D97-AF65-F5344CB8AC3E}">
        <p14:creationId xmlns:p14="http://schemas.microsoft.com/office/powerpoint/2010/main" val="24073694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FE642A2-1AB1-E3C6-C586-5B57FBA7CF1B}"/>
              </a:ext>
            </a:extLst>
          </p:cNvPr>
          <p:cNvSpPr>
            <a:spLocks noGrp="1"/>
          </p:cNvSpPr>
          <p:nvPr/>
        </p:nvSpPr>
        <p:spPr>
          <a:xfrm>
            <a:off x="891436" y="821499"/>
            <a:ext cx="9601200" cy="527312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26. Kako še drugače imenujemo natrijev </a:t>
            </a:r>
            <a:r>
              <a:rPr lang="sl-SI" dirty="0" err="1"/>
              <a:t>hidrogenkarbonat</a:t>
            </a:r>
            <a:r>
              <a:rPr lang="sl-SI" dirty="0"/>
              <a:t> (NaHCO</a:t>
            </a:r>
            <a:r>
              <a:rPr lang="sl-SI" baseline="-25000" dirty="0"/>
              <a:t>3</a:t>
            </a:r>
            <a:r>
              <a:rPr lang="sl-SI" dirty="0"/>
              <a:t>)? To je spojina, ki pri segrevanju in pri reakcijah s kislinami sprošča ogljikov dioksid in vodo.</a:t>
            </a:r>
          </a:p>
        </p:txBody>
      </p:sp>
      <p:sp>
        <p:nvSpPr>
          <p:cNvPr id="4" name="PoljeZBesedilom 3">
            <a:extLst>
              <a:ext uri="{FF2B5EF4-FFF2-40B4-BE49-F238E27FC236}">
                <a16:creationId xmlns:a16="http://schemas.microsoft.com/office/drawing/2014/main" id="{B883DD27-1889-5F2C-89DF-74A32C9F6E14}"/>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Soda bikarbona</a:t>
            </a:r>
            <a:endParaRPr lang="sl-SI" dirty="0"/>
          </a:p>
        </p:txBody>
      </p:sp>
    </p:spTree>
    <p:extLst>
      <p:ext uri="{BB962C8B-B14F-4D97-AF65-F5344CB8AC3E}">
        <p14:creationId xmlns:p14="http://schemas.microsoft.com/office/powerpoint/2010/main" val="386205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00F0AD9-A264-691B-7EC7-E016269682D4}"/>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742950" algn="l">
              <a:buAutoNum type="arabicPeriod"/>
            </a:pPr>
            <a:endParaRPr lang="sl-SI"/>
          </a:p>
        </p:txBody>
      </p:sp>
      <p:sp>
        <p:nvSpPr>
          <p:cNvPr id="4" name="Naslov 1">
            <a:extLst>
              <a:ext uri="{FF2B5EF4-FFF2-40B4-BE49-F238E27FC236}">
                <a16:creationId xmlns:a16="http://schemas.microsoft.com/office/drawing/2014/main" id="{D1FFB726-B8EA-EB8B-992D-18461C01FB05}"/>
              </a:ext>
            </a:extLst>
          </p:cNvPr>
          <p:cNvSpPr txBox="1">
            <a:spLocks/>
          </p:cNvSpPr>
          <p:nvPr/>
        </p:nvSpPr>
        <p:spPr>
          <a:xfrm>
            <a:off x="936323" y="696122"/>
            <a:ext cx="997697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5. Poimenujte športe, pri katerih se uporabljajo spodnji pripomočki.</a:t>
            </a:r>
          </a:p>
          <a:p>
            <a:pPr algn="l"/>
            <a:r>
              <a:rPr lang="sl-SI" dirty="0"/>
              <a:t>A)                                        B)</a:t>
            </a:r>
          </a:p>
        </p:txBody>
      </p:sp>
      <p:pic>
        <p:nvPicPr>
          <p:cNvPr id="5" name="Slika 5">
            <a:extLst>
              <a:ext uri="{FF2B5EF4-FFF2-40B4-BE49-F238E27FC236}">
                <a16:creationId xmlns:a16="http://schemas.microsoft.com/office/drawing/2014/main" id="{5553C104-87A3-08D0-BB13-8AF063B6B61C}"/>
              </a:ext>
            </a:extLst>
          </p:cNvPr>
          <p:cNvPicPr>
            <a:picLocks noChangeAspect="1"/>
          </p:cNvPicPr>
          <p:nvPr/>
        </p:nvPicPr>
        <p:blipFill rotWithShape="1">
          <a:blip r:embed="rId2"/>
          <a:srcRect t="5454" r="448" b="13636"/>
          <a:stretch/>
        </p:blipFill>
        <p:spPr>
          <a:xfrm>
            <a:off x="1741794" y="2195297"/>
            <a:ext cx="3281054" cy="3958886"/>
          </a:xfrm>
          <a:prstGeom prst="rect">
            <a:avLst/>
          </a:prstGeom>
        </p:spPr>
      </p:pic>
      <p:pic>
        <p:nvPicPr>
          <p:cNvPr id="6" name="Slika 6" descr="Slika, ki vsebuje besede tla, rumena, na prostem, pesek&#10;&#10;Opis je samodejno ustvarjen">
            <a:extLst>
              <a:ext uri="{FF2B5EF4-FFF2-40B4-BE49-F238E27FC236}">
                <a16:creationId xmlns:a16="http://schemas.microsoft.com/office/drawing/2014/main" id="{4C0493E5-7499-31BB-4EB3-214FDD66C535}"/>
              </a:ext>
            </a:extLst>
          </p:cNvPr>
          <p:cNvPicPr>
            <a:picLocks noChangeAspect="1"/>
          </p:cNvPicPr>
          <p:nvPr/>
        </p:nvPicPr>
        <p:blipFill>
          <a:blip r:embed="rId3"/>
          <a:stretch>
            <a:fillRect/>
          </a:stretch>
        </p:blipFill>
        <p:spPr>
          <a:xfrm>
            <a:off x="7782838" y="2193099"/>
            <a:ext cx="3545461" cy="3559068"/>
          </a:xfrm>
          <a:prstGeom prst="rect">
            <a:avLst/>
          </a:prstGeom>
        </p:spPr>
      </p:pic>
    </p:spTree>
    <p:extLst>
      <p:ext uri="{BB962C8B-B14F-4D97-AF65-F5344CB8AC3E}">
        <p14:creationId xmlns:p14="http://schemas.microsoft.com/office/powerpoint/2010/main" val="1333307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E0B5579-1F5C-A21C-CDB8-837C2713A296}"/>
              </a:ext>
            </a:extLst>
          </p:cNvPr>
          <p:cNvSpPr>
            <a:spLocks noGrp="1"/>
          </p:cNvSpPr>
          <p:nvPr/>
        </p:nvSpPr>
        <p:spPr>
          <a:xfrm>
            <a:off x="891436" y="821499"/>
            <a:ext cx="10269254" cy="3176913"/>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27. Kdo je avtor knjige z naslovom Svetilnik na koncu sveta, izdane leta 1905, štiri leta po njegovi smrti? Gre za pustolovski roman, ki govori o piratstvu v 19. stoletju in preživetju v ekstremnih razmerah. </a:t>
            </a:r>
            <a:endParaRPr lang="sl-SI" dirty="0">
              <a:ea typeface="+mj-lt"/>
              <a:cs typeface="+mj-lt"/>
            </a:endParaRPr>
          </a:p>
          <a:p>
            <a:endParaRPr lang="sl-SI"/>
          </a:p>
        </p:txBody>
      </p:sp>
      <p:sp>
        <p:nvSpPr>
          <p:cNvPr id="4" name="PoljeZBesedilom 3">
            <a:extLst>
              <a:ext uri="{FF2B5EF4-FFF2-40B4-BE49-F238E27FC236}">
                <a16:creationId xmlns:a16="http://schemas.microsoft.com/office/drawing/2014/main" id="{AB0D3F51-066B-314A-D8AC-AFDE132FD600}"/>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Jules</a:t>
            </a:r>
            <a:r>
              <a:rPr lang="sl-SI" sz="4000" dirty="0">
                <a:solidFill>
                  <a:srgbClr val="0070C0"/>
                </a:solidFill>
                <a:latin typeface="Bahnschrift"/>
              </a:rPr>
              <a:t> Verne</a:t>
            </a:r>
            <a:endParaRPr lang="sl-SI" dirty="0"/>
          </a:p>
        </p:txBody>
      </p:sp>
    </p:spTree>
    <p:extLst>
      <p:ext uri="{BB962C8B-B14F-4D97-AF65-F5344CB8AC3E}">
        <p14:creationId xmlns:p14="http://schemas.microsoft.com/office/powerpoint/2010/main" val="105714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28. Kateri organ v človeškem telesu je odgovoren za sproščanje hormonov adrenalin in kortizol?</a:t>
            </a:r>
          </a:p>
        </p:txBody>
      </p:sp>
      <p:sp>
        <p:nvSpPr>
          <p:cNvPr id="4" name="PoljeZBesedilom 3">
            <a:extLst>
              <a:ext uri="{FF2B5EF4-FFF2-40B4-BE49-F238E27FC236}">
                <a16:creationId xmlns:a16="http://schemas.microsoft.com/office/drawing/2014/main" id="{1A167A60-252B-E7BF-BCF5-0A840A725E8B}"/>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Nadledvična žleza</a:t>
            </a:r>
            <a:endParaRPr lang="sl-SI" dirty="0"/>
          </a:p>
        </p:txBody>
      </p:sp>
    </p:spTree>
    <p:extLst>
      <p:ext uri="{BB962C8B-B14F-4D97-AF65-F5344CB8AC3E}">
        <p14:creationId xmlns:p14="http://schemas.microsoft.com/office/powerpoint/2010/main" val="2683209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8877707-1573-B7B3-2894-3E9BFBB1433A}"/>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29. Zapišite ime majhnega električnega vozila, ki ga lahko v Mariboru brezplačno s telefonskim klicem najamete za prevoz po mestu. </a:t>
            </a:r>
          </a:p>
        </p:txBody>
      </p:sp>
      <p:sp>
        <p:nvSpPr>
          <p:cNvPr id="4" name="PoljeZBesedilom 3">
            <a:extLst>
              <a:ext uri="{FF2B5EF4-FFF2-40B4-BE49-F238E27FC236}">
                <a16:creationId xmlns:a16="http://schemas.microsoft.com/office/drawing/2014/main" id="{871D9DEC-8AE1-AD78-E77C-F9BC47FD1590}"/>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Maister</a:t>
            </a:r>
          </a:p>
        </p:txBody>
      </p:sp>
      <p:pic>
        <p:nvPicPr>
          <p:cNvPr id="5" name="Slika 5" descr="Slika, ki vsebuje besede besedilo, prevoz, na prostem, kombi&#10;&#10;Opis je samodejno ustvarjen">
            <a:extLst>
              <a:ext uri="{FF2B5EF4-FFF2-40B4-BE49-F238E27FC236}">
                <a16:creationId xmlns:a16="http://schemas.microsoft.com/office/drawing/2014/main" id="{D5A9F9A6-ACEB-8C89-E980-2BDB1DA1BD96}"/>
              </a:ext>
            </a:extLst>
          </p:cNvPr>
          <p:cNvPicPr>
            <a:picLocks noChangeAspect="1"/>
          </p:cNvPicPr>
          <p:nvPr/>
        </p:nvPicPr>
        <p:blipFill>
          <a:blip r:embed="rId2"/>
          <a:stretch>
            <a:fillRect/>
          </a:stretch>
        </p:blipFill>
        <p:spPr>
          <a:xfrm>
            <a:off x="4903903" y="2989453"/>
            <a:ext cx="5383730" cy="3042258"/>
          </a:xfrm>
          <a:prstGeom prst="rect">
            <a:avLst/>
          </a:prstGeom>
        </p:spPr>
      </p:pic>
    </p:spTree>
    <p:extLst>
      <p:ext uri="{BB962C8B-B14F-4D97-AF65-F5344CB8AC3E}">
        <p14:creationId xmlns:p14="http://schemas.microsoft.com/office/powerpoint/2010/main" val="3698504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F2E137C-8947-9549-43AA-01CA4395E86C}"/>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30. Darko Đurić ima eno, </a:t>
            </a:r>
            <a:r>
              <a:rPr lang="sl-SI" dirty="0" err="1">
                <a:ea typeface="+mj-lt"/>
                <a:cs typeface="+mj-lt"/>
              </a:rPr>
              <a:t>Oscar</a:t>
            </a:r>
            <a:r>
              <a:rPr lang="sl-SI" dirty="0">
                <a:ea typeface="+mj-lt"/>
                <a:cs typeface="+mj-lt"/>
              </a:rPr>
              <a:t> </a:t>
            </a:r>
            <a:r>
              <a:rPr lang="sl-SI" dirty="0" err="1">
                <a:ea typeface="+mj-lt"/>
                <a:cs typeface="+mj-lt"/>
              </a:rPr>
              <a:t>Pistourius</a:t>
            </a:r>
            <a:r>
              <a:rPr lang="sl-SI" dirty="0">
                <a:ea typeface="+mj-lt"/>
                <a:cs typeface="+mj-lt"/>
              </a:rPr>
              <a:t> dve, Nick </a:t>
            </a:r>
            <a:r>
              <a:rPr lang="sl-SI" dirty="0" err="1">
                <a:ea typeface="+mj-lt"/>
                <a:cs typeface="+mj-lt"/>
              </a:rPr>
              <a:t>Vujicic</a:t>
            </a:r>
            <a:r>
              <a:rPr lang="sl-SI" dirty="0">
                <a:ea typeface="+mj-lt"/>
                <a:cs typeface="+mj-lt"/>
              </a:rPr>
              <a:t> pa 0. O čem govorimo? </a:t>
            </a:r>
            <a:endParaRPr lang="sl-SI" dirty="0"/>
          </a:p>
        </p:txBody>
      </p:sp>
      <p:sp>
        <p:nvSpPr>
          <p:cNvPr id="4" name="PoljeZBesedilom 3">
            <a:extLst>
              <a:ext uri="{FF2B5EF4-FFF2-40B4-BE49-F238E27FC236}">
                <a16:creationId xmlns:a16="http://schemas.microsoft.com/office/drawing/2014/main" id="{A6D99C04-A01E-73CB-6335-C983D4FAE913}"/>
              </a:ext>
            </a:extLst>
          </p:cNvPr>
          <p:cNvSpPr txBox="1"/>
          <p:nvPr/>
        </p:nvSpPr>
        <p:spPr>
          <a:xfrm>
            <a:off x="918053" y="5716565"/>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Okončine</a:t>
            </a:r>
          </a:p>
        </p:txBody>
      </p:sp>
      <p:pic>
        <p:nvPicPr>
          <p:cNvPr id="5" name="Slika 5" descr="Slika, ki vsebuje besede na prostem, tla, oseba, modro&#10;&#10;Opis je samodejno ustvarjen">
            <a:extLst>
              <a:ext uri="{FF2B5EF4-FFF2-40B4-BE49-F238E27FC236}">
                <a16:creationId xmlns:a16="http://schemas.microsoft.com/office/drawing/2014/main" id="{6400F3A0-3108-106A-BB1A-E78707F73347}"/>
              </a:ext>
            </a:extLst>
          </p:cNvPr>
          <p:cNvPicPr>
            <a:picLocks noChangeAspect="1"/>
          </p:cNvPicPr>
          <p:nvPr/>
        </p:nvPicPr>
        <p:blipFill>
          <a:blip r:embed="rId2"/>
          <a:stretch>
            <a:fillRect/>
          </a:stretch>
        </p:blipFill>
        <p:spPr>
          <a:xfrm>
            <a:off x="1033779" y="2039656"/>
            <a:ext cx="2473127" cy="3749456"/>
          </a:xfrm>
          <a:prstGeom prst="rect">
            <a:avLst/>
          </a:prstGeom>
        </p:spPr>
      </p:pic>
      <p:pic>
        <p:nvPicPr>
          <p:cNvPr id="6" name="Slika 6" descr="Slika, ki vsebuje besede oseba, moški, tema&#10;&#10;Opis je samodejno ustvarjen">
            <a:extLst>
              <a:ext uri="{FF2B5EF4-FFF2-40B4-BE49-F238E27FC236}">
                <a16:creationId xmlns:a16="http://schemas.microsoft.com/office/drawing/2014/main" id="{E0778131-E89B-18E8-77B3-FFCB41A70350}"/>
              </a:ext>
            </a:extLst>
          </p:cNvPr>
          <p:cNvPicPr>
            <a:picLocks noChangeAspect="1"/>
          </p:cNvPicPr>
          <p:nvPr/>
        </p:nvPicPr>
        <p:blipFill>
          <a:blip r:embed="rId3"/>
          <a:stretch>
            <a:fillRect/>
          </a:stretch>
        </p:blipFill>
        <p:spPr>
          <a:xfrm>
            <a:off x="6989523" y="2431093"/>
            <a:ext cx="4475966" cy="2987457"/>
          </a:xfrm>
          <a:prstGeom prst="rect">
            <a:avLst/>
          </a:prstGeom>
        </p:spPr>
      </p:pic>
      <p:pic>
        <p:nvPicPr>
          <p:cNvPr id="7" name="Slika 7" descr="Slika, ki vsebuje besede oseba, šport, steza in igrišče, igralec&#10;&#10;Opis je samodejno ustvarjen">
            <a:extLst>
              <a:ext uri="{FF2B5EF4-FFF2-40B4-BE49-F238E27FC236}">
                <a16:creationId xmlns:a16="http://schemas.microsoft.com/office/drawing/2014/main" id="{09FDEC00-DEA1-B201-42C7-19E07F2B71CF}"/>
              </a:ext>
            </a:extLst>
          </p:cNvPr>
          <p:cNvPicPr>
            <a:picLocks noChangeAspect="1"/>
          </p:cNvPicPr>
          <p:nvPr/>
        </p:nvPicPr>
        <p:blipFill>
          <a:blip r:embed="rId4"/>
          <a:stretch>
            <a:fillRect/>
          </a:stretch>
        </p:blipFill>
        <p:spPr>
          <a:xfrm>
            <a:off x="3951963" y="2040699"/>
            <a:ext cx="2743200" cy="3757808"/>
          </a:xfrm>
          <a:prstGeom prst="rect">
            <a:avLst/>
          </a:prstGeom>
        </p:spPr>
      </p:pic>
    </p:spTree>
    <p:extLst>
      <p:ext uri="{BB962C8B-B14F-4D97-AF65-F5344CB8AC3E}">
        <p14:creationId xmlns:p14="http://schemas.microsoft.com/office/powerpoint/2010/main" val="2240077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FAB0FF5-5A5F-3201-F9A6-E0241206D8DF}"/>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31. Na katerem nebesnem telesu lahko najdemo predele z imeni Ala </a:t>
            </a:r>
            <a:r>
              <a:rPr lang="sl-SI" dirty="0" err="1">
                <a:ea typeface="+mj-lt"/>
                <a:cs typeface="+mj-lt"/>
              </a:rPr>
              <a:t>Macula</a:t>
            </a:r>
            <a:r>
              <a:rPr lang="sl-SI" dirty="0">
                <a:ea typeface="+mj-lt"/>
                <a:cs typeface="+mj-lt"/>
              </a:rPr>
              <a:t>, </a:t>
            </a:r>
            <a:r>
              <a:rPr lang="sl-SI" dirty="0" err="1">
                <a:ea typeface="+mj-lt"/>
                <a:cs typeface="+mj-lt"/>
              </a:rPr>
              <a:t>Balrog</a:t>
            </a:r>
            <a:r>
              <a:rPr lang="sl-SI" dirty="0">
                <a:ea typeface="+mj-lt"/>
                <a:cs typeface="+mj-lt"/>
              </a:rPr>
              <a:t> </a:t>
            </a:r>
            <a:r>
              <a:rPr lang="sl-SI" dirty="0" err="1">
                <a:ea typeface="+mj-lt"/>
                <a:cs typeface="+mj-lt"/>
              </a:rPr>
              <a:t>Macula</a:t>
            </a:r>
            <a:r>
              <a:rPr lang="sl-SI" dirty="0">
                <a:ea typeface="+mj-lt"/>
                <a:cs typeface="+mj-lt"/>
              </a:rPr>
              <a:t> in </a:t>
            </a:r>
            <a:r>
              <a:rPr lang="sl-SI" dirty="0" err="1">
                <a:ea typeface="+mj-lt"/>
                <a:cs typeface="+mj-lt"/>
              </a:rPr>
              <a:t>Chtulu</a:t>
            </a:r>
            <a:r>
              <a:rPr lang="sl-SI" dirty="0">
                <a:ea typeface="+mj-lt"/>
                <a:cs typeface="+mj-lt"/>
              </a:rPr>
              <a:t> </a:t>
            </a:r>
            <a:r>
              <a:rPr lang="sl-SI" dirty="0" err="1">
                <a:ea typeface="+mj-lt"/>
                <a:cs typeface="+mj-lt"/>
              </a:rPr>
              <a:t>Macula</a:t>
            </a:r>
            <a:r>
              <a:rPr lang="sl-SI" dirty="0">
                <a:ea typeface="+mj-lt"/>
                <a:cs typeface="+mj-lt"/>
              </a:rPr>
              <a:t>? </a:t>
            </a:r>
            <a:endParaRPr lang="sl-SI" dirty="0"/>
          </a:p>
        </p:txBody>
      </p:sp>
      <p:sp>
        <p:nvSpPr>
          <p:cNvPr id="4" name="PoljeZBesedilom 3">
            <a:extLst>
              <a:ext uri="{FF2B5EF4-FFF2-40B4-BE49-F238E27FC236}">
                <a16:creationId xmlns:a16="http://schemas.microsoft.com/office/drawing/2014/main" id="{E083173B-116F-6144-AABD-E63ED5207C94}"/>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Pluton</a:t>
            </a:r>
          </a:p>
        </p:txBody>
      </p:sp>
    </p:spTree>
    <p:extLst>
      <p:ext uri="{BB962C8B-B14F-4D97-AF65-F5344CB8AC3E}">
        <p14:creationId xmlns:p14="http://schemas.microsoft.com/office/powerpoint/2010/main" val="3568397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a:extLst>
              <a:ext uri="{FF2B5EF4-FFF2-40B4-BE49-F238E27FC236}">
                <a16:creationId xmlns:a16="http://schemas.microsoft.com/office/drawing/2014/main" id="{90F966AD-EBF7-6741-7F81-56337AB395ED}"/>
              </a:ext>
            </a:extLst>
          </p:cNvPr>
          <p:cNvSpPr>
            <a:spLocks noGrp="1"/>
          </p:cNvSpPr>
          <p:nvPr/>
        </p:nvSpPr>
        <p:spPr>
          <a:xfrm>
            <a:off x="651354" y="748431"/>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32. V katerem slovenskem</a:t>
            </a:r>
          </a:p>
          <a:p>
            <a:r>
              <a:rPr lang="sl-SI" dirty="0">
                <a:ea typeface="+mj-lt"/>
                <a:cs typeface="+mj-lt"/>
              </a:rPr>
              <a:t>naselju lahko najdemo </a:t>
            </a:r>
          </a:p>
          <a:p>
            <a:r>
              <a:rPr lang="sl-SI" dirty="0">
                <a:ea typeface="+mj-lt"/>
                <a:cs typeface="+mj-lt"/>
              </a:rPr>
              <a:t>fontano na sliki? </a:t>
            </a:r>
            <a:endParaRPr lang="sl-SI" dirty="0"/>
          </a:p>
        </p:txBody>
      </p:sp>
      <p:pic>
        <p:nvPicPr>
          <p:cNvPr id="2" name="Slika 2" descr="Slika, ki vsebuje besede drevo, na prostem&#10;&#10;Opis je samodejno ustvarjen">
            <a:extLst>
              <a:ext uri="{FF2B5EF4-FFF2-40B4-BE49-F238E27FC236}">
                <a16:creationId xmlns:a16="http://schemas.microsoft.com/office/drawing/2014/main" id="{DD94DF00-F37C-3AA1-2E25-A51B73663F87}"/>
              </a:ext>
            </a:extLst>
          </p:cNvPr>
          <p:cNvPicPr>
            <a:picLocks noChangeAspect="1"/>
          </p:cNvPicPr>
          <p:nvPr/>
        </p:nvPicPr>
        <p:blipFill>
          <a:blip r:embed="rId2"/>
          <a:stretch>
            <a:fillRect/>
          </a:stretch>
        </p:blipFill>
        <p:spPr>
          <a:xfrm>
            <a:off x="6478045" y="564714"/>
            <a:ext cx="5718130" cy="5718131"/>
          </a:xfrm>
          <a:prstGeom prst="rect">
            <a:avLst/>
          </a:prstGeom>
        </p:spPr>
      </p:pic>
      <p:sp>
        <p:nvSpPr>
          <p:cNvPr id="4" name="PoljeZBesedilom 3">
            <a:extLst>
              <a:ext uri="{FF2B5EF4-FFF2-40B4-BE49-F238E27FC236}">
                <a16:creationId xmlns:a16="http://schemas.microsoft.com/office/drawing/2014/main" id="{8267CBEA-5116-43B3-1824-973631A5ADD0}"/>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Marezige</a:t>
            </a:r>
          </a:p>
        </p:txBody>
      </p:sp>
    </p:spTree>
    <p:extLst>
      <p:ext uri="{BB962C8B-B14F-4D97-AF65-F5344CB8AC3E}">
        <p14:creationId xmlns:p14="http://schemas.microsoft.com/office/powerpoint/2010/main" val="41735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B0398E0-F5C9-447E-BADF-68DD7B2E960B}"/>
              </a:ext>
            </a:extLst>
          </p:cNvPr>
          <p:cNvSpPr txBox="1">
            <a:spLocks/>
          </p:cNvSpPr>
          <p:nvPr/>
        </p:nvSpPr>
        <p:spPr>
          <a:xfrm>
            <a:off x="640915" y="748429"/>
            <a:ext cx="10874678" cy="362115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l-SI" sz="4000" dirty="0"/>
              <a:t>33. Beseda </a:t>
            </a:r>
            <a:r>
              <a:rPr lang="sl-SI" sz="4000" b="1" dirty="0" err="1"/>
              <a:t>Hippopotomonstrosesquippedaliophobia</a:t>
            </a:r>
            <a:r>
              <a:rPr lang="sl-SI" sz="4000" dirty="0"/>
              <a:t> je glede na spletni slovar </a:t>
            </a:r>
            <a:r>
              <a:rPr lang="sl-SI" sz="4000" dirty="0" err="1">
                <a:solidFill>
                  <a:srgbClr val="262626"/>
                </a:solidFill>
                <a:latin typeface="Garamond"/>
                <a:cs typeface="Arial"/>
              </a:rPr>
              <a:t>Merriam</a:t>
            </a:r>
            <a:r>
              <a:rPr lang="sl-SI" sz="4000" dirty="0">
                <a:solidFill>
                  <a:srgbClr val="262626"/>
                </a:solidFill>
                <a:latin typeface="Garamond"/>
                <a:cs typeface="Arial"/>
              </a:rPr>
              <a:t>-Webster </a:t>
            </a:r>
            <a:r>
              <a:rPr lang="sl-SI" sz="4000" dirty="0">
                <a:cs typeface="Arial"/>
              </a:rPr>
              <a:t>druga</a:t>
            </a:r>
            <a:r>
              <a:rPr lang="sl-SI" sz="4000" dirty="0"/>
              <a:t> </a:t>
            </a:r>
            <a:r>
              <a:rPr lang="sl-SI" sz="4000" u="sng" dirty="0"/>
              <a:t>najdaljša beseda</a:t>
            </a:r>
            <a:r>
              <a:rPr lang="sl-SI" sz="4000" dirty="0"/>
              <a:t> v angleškem jeziku. Katero fobijo predstavlja ta beseda?</a:t>
            </a:r>
            <a:endParaRPr lang="sl-SI" sz="4000" b="1" dirty="0"/>
          </a:p>
        </p:txBody>
      </p:sp>
      <p:sp>
        <p:nvSpPr>
          <p:cNvPr id="4" name="PoljeZBesedilom 3">
            <a:extLst>
              <a:ext uri="{FF2B5EF4-FFF2-40B4-BE49-F238E27FC236}">
                <a16:creationId xmlns:a16="http://schemas.microsoft.com/office/drawing/2014/main" id="{1D469551-8C14-C369-3835-C16DCFF38CDB}"/>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Fobija pred dolgimi besedami</a:t>
            </a:r>
          </a:p>
        </p:txBody>
      </p:sp>
    </p:spTree>
    <p:extLst>
      <p:ext uri="{BB962C8B-B14F-4D97-AF65-F5344CB8AC3E}">
        <p14:creationId xmlns:p14="http://schemas.microsoft.com/office/powerpoint/2010/main" val="1120975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CE008A0-FAC0-6477-3480-24EE621B88E2}"/>
              </a:ext>
            </a:extLst>
          </p:cNvPr>
          <p:cNvSpPr>
            <a:spLocks noGrp="1"/>
          </p:cNvSpPr>
          <p:nvPr/>
        </p:nvSpPr>
        <p:spPr>
          <a:xfrm>
            <a:off x="891436" y="821499"/>
            <a:ext cx="10342323" cy="5264584"/>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5100" dirty="0">
                <a:ea typeface="+mj-lt"/>
                <a:cs typeface="+mj-lt"/>
              </a:rPr>
              <a:t>34. Spodaj je začetni del besedila pesmi, ki je s pomočjo </a:t>
            </a:r>
            <a:r>
              <a:rPr lang="sl-SI" sz="5100" err="1">
                <a:ea typeface="+mj-lt"/>
                <a:cs typeface="+mj-lt"/>
              </a:rPr>
              <a:t>google</a:t>
            </a:r>
            <a:r>
              <a:rPr lang="sl-SI" sz="5100" dirty="0">
                <a:ea typeface="+mj-lt"/>
                <a:cs typeface="+mj-lt"/>
              </a:rPr>
              <a:t> </a:t>
            </a:r>
            <a:r>
              <a:rPr lang="sl-SI" sz="5100" err="1">
                <a:ea typeface="+mj-lt"/>
                <a:cs typeface="+mj-lt"/>
              </a:rPr>
              <a:t>translate</a:t>
            </a:r>
            <a:r>
              <a:rPr lang="sl-SI" sz="5100" dirty="0">
                <a:ea typeface="+mj-lt"/>
                <a:cs typeface="+mj-lt"/>
              </a:rPr>
              <a:t> prevedeno v slovenščino. Zapišite njen naslov.</a:t>
            </a:r>
          </a:p>
          <a:p>
            <a:endParaRPr lang="sl-SI" dirty="0">
              <a:latin typeface="Arial"/>
              <a:cs typeface="Arial"/>
            </a:endParaRPr>
          </a:p>
          <a:p>
            <a:r>
              <a:rPr lang="sl-SI" dirty="0">
                <a:latin typeface="Arial"/>
                <a:cs typeface="Arial"/>
              </a:rPr>
              <a:t>Želim si, da bi našel boljše zvoke, ki jih še nihče ni slišal
Želim si, da bi imel boljši glas, ki bi zapel nekaj boljših besed
Želim si, da bi našel nekaj akordov v vrstnem redu, ki je nov
Želim si, da mi ne bi bilo treba rimati vsakič, ko pojem
Rekli so mi, da se bodo vsi moji strahovi zmanjšali, ko bom starejši
Toda zdaj sem negotov in skrbi me, kaj si ljudje mislijo</a:t>
            </a:r>
          </a:p>
        </p:txBody>
      </p:sp>
      <p:sp>
        <p:nvSpPr>
          <p:cNvPr id="4" name="PoljeZBesedilom 3">
            <a:extLst>
              <a:ext uri="{FF2B5EF4-FFF2-40B4-BE49-F238E27FC236}">
                <a16:creationId xmlns:a16="http://schemas.microsoft.com/office/drawing/2014/main" id="{EF6F5D67-12A5-C565-6315-9322F99A9D6B}"/>
              </a:ext>
            </a:extLst>
          </p:cNvPr>
          <p:cNvSpPr txBox="1"/>
          <p:nvPr/>
        </p:nvSpPr>
        <p:spPr>
          <a:xfrm>
            <a:off x="1116382" y="5434730"/>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Stressed</a:t>
            </a:r>
            <a:r>
              <a:rPr lang="sl-SI" sz="4000" dirty="0">
                <a:solidFill>
                  <a:srgbClr val="0070C0"/>
                </a:solidFill>
                <a:latin typeface="Bahnschrift"/>
              </a:rPr>
              <a:t> out (21 </a:t>
            </a:r>
            <a:r>
              <a:rPr lang="sl-SI" sz="4000" dirty="0" err="1">
                <a:solidFill>
                  <a:srgbClr val="0070C0"/>
                </a:solidFill>
                <a:latin typeface="Bahnschrift"/>
              </a:rPr>
              <a:t>Pilots</a:t>
            </a:r>
            <a:r>
              <a:rPr lang="sl-SI" sz="4000" dirty="0">
                <a:solidFill>
                  <a:srgbClr val="0070C0"/>
                </a:solidFill>
                <a:latin typeface="Bahnschrift"/>
              </a:rPr>
              <a:t>)</a:t>
            </a:r>
          </a:p>
        </p:txBody>
      </p:sp>
    </p:spTree>
    <p:extLst>
      <p:ext uri="{BB962C8B-B14F-4D97-AF65-F5344CB8AC3E}">
        <p14:creationId xmlns:p14="http://schemas.microsoft.com/office/powerpoint/2010/main" val="4730045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1C09272-2E87-F4A6-5F5F-363CDED1410A}"/>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35. Katera roža je od leta 1960 naprej nacionalna roža Malezije? Bolj točno gre za vrsto z imenom </a:t>
            </a:r>
            <a:r>
              <a:rPr lang="sl-SI" i="1" dirty="0">
                <a:ea typeface="+mj-lt"/>
                <a:cs typeface="+mj-lt"/>
              </a:rPr>
              <a:t>rosa-</a:t>
            </a:r>
            <a:r>
              <a:rPr lang="sl-SI" i="1" dirty="0" err="1">
                <a:ea typeface="+mj-lt"/>
                <a:cs typeface="+mj-lt"/>
              </a:rPr>
              <a:t>sinensis</a:t>
            </a:r>
            <a:r>
              <a:rPr lang="sl-SI" dirty="0">
                <a:ea typeface="+mj-lt"/>
                <a:cs typeface="+mj-lt"/>
              </a:rPr>
              <a:t>, domačini pa ji pravijo "</a:t>
            </a:r>
            <a:r>
              <a:rPr lang="sl-SI" dirty="0" err="1">
                <a:ea typeface="+mj-lt"/>
                <a:cs typeface="+mj-lt"/>
              </a:rPr>
              <a:t>Bunga</a:t>
            </a:r>
            <a:r>
              <a:rPr lang="sl-SI" dirty="0">
                <a:ea typeface="+mj-lt"/>
                <a:cs typeface="+mj-lt"/>
              </a:rPr>
              <a:t> Raya".</a:t>
            </a:r>
            <a:endParaRPr lang="sl-SI" dirty="0"/>
          </a:p>
        </p:txBody>
      </p:sp>
      <p:sp>
        <p:nvSpPr>
          <p:cNvPr id="4" name="PoljeZBesedilom 3">
            <a:extLst>
              <a:ext uri="{FF2B5EF4-FFF2-40B4-BE49-F238E27FC236}">
                <a16:creationId xmlns:a16="http://schemas.microsoft.com/office/drawing/2014/main" id="{8E98F3CD-833C-472C-DC6A-03044E25EE60}"/>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a:solidFill>
                  <a:srgbClr val="0070C0"/>
                </a:solidFill>
                <a:latin typeface="Bahnschrift"/>
              </a:rPr>
              <a:t>Hibiskus</a:t>
            </a:r>
          </a:p>
        </p:txBody>
      </p:sp>
      <p:pic>
        <p:nvPicPr>
          <p:cNvPr id="5" name="Slika 5" descr="Slika, ki vsebuje besede rastlina, cvetje, drevo, rdeča&#10;&#10;Opis je samodejno ustvarjen">
            <a:extLst>
              <a:ext uri="{FF2B5EF4-FFF2-40B4-BE49-F238E27FC236}">
                <a16:creationId xmlns:a16="http://schemas.microsoft.com/office/drawing/2014/main" id="{D2FF5B39-651A-4E15-009F-1B5603D502AD}"/>
              </a:ext>
            </a:extLst>
          </p:cNvPr>
          <p:cNvPicPr>
            <a:picLocks noChangeAspect="1"/>
          </p:cNvPicPr>
          <p:nvPr/>
        </p:nvPicPr>
        <p:blipFill>
          <a:blip r:embed="rId2"/>
          <a:stretch>
            <a:fillRect/>
          </a:stretch>
        </p:blipFill>
        <p:spPr>
          <a:xfrm>
            <a:off x="6385917" y="2886280"/>
            <a:ext cx="4042682" cy="2958192"/>
          </a:xfrm>
          <a:prstGeom prst="rect">
            <a:avLst/>
          </a:prstGeom>
        </p:spPr>
      </p:pic>
    </p:spTree>
    <p:extLst>
      <p:ext uri="{BB962C8B-B14F-4D97-AF65-F5344CB8AC3E}">
        <p14:creationId xmlns:p14="http://schemas.microsoft.com/office/powerpoint/2010/main" val="2790987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432B38D-3026-F083-0030-213DC582A69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36. Kako v japonski folklori imenujejo rečno bitje z zeleno kožo in človeškimi ter žabjimi potezami? Njeno ime pomeni "rečni otrok", deli pa si ga z znamko športnih oblačil. </a:t>
            </a:r>
            <a:endParaRPr lang="sl-SI" dirty="0"/>
          </a:p>
        </p:txBody>
      </p:sp>
      <p:sp>
        <p:nvSpPr>
          <p:cNvPr id="5" name="PoljeZBesedilom 4">
            <a:extLst>
              <a:ext uri="{FF2B5EF4-FFF2-40B4-BE49-F238E27FC236}">
                <a16:creationId xmlns:a16="http://schemas.microsoft.com/office/drawing/2014/main" id="{02964E6F-C6E9-6E8D-A778-9101AB5A2B58}"/>
              </a:ext>
            </a:extLst>
          </p:cNvPr>
          <p:cNvSpPr txBox="1"/>
          <p:nvPr/>
        </p:nvSpPr>
        <p:spPr>
          <a:xfrm>
            <a:off x="1293834" y="4745798"/>
            <a:ext cx="95427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4000" dirty="0" err="1">
                <a:solidFill>
                  <a:srgbClr val="0070C0"/>
                </a:solidFill>
                <a:latin typeface="Bahnschrift"/>
              </a:rPr>
              <a:t>Kappa</a:t>
            </a:r>
            <a:endParaRPr lang="sl-SI" dirty="0" err="1"/>
          </a:p>
        </p:txBody>
      </p:sp>
      <p:pic>
        <p:nvPicPr>
          <p:cNvPr id="6" name="Slika 6" descr="Slika, ki vsebuje besede besedilo, plazilec&#10;&#10;Opis je samodejno ustvarjen">
            <a:extLst>
              <a:ext uri="{FF2B5EF4-FFF2-40B4-BE49-F238E27FC236}">
                <a16:creationId xmlns:a16="http://schemas.microsoft.com/office/drawing/2014/main" id="{2ACC5484-8116-7C77-D7B3-EBDE4746668D}"/>
              </a:ext>
            </a:extLst>
          </p:cNvPr>
          <p:cNvPicPr>
            <a:picLocks noChangeAspect="1"/>
          </p:cNvPicPr>
          <p:nvPr/>
        </p:nvPicPr>
        <p:blipFill>
          <a:blip r:embed="rId2"/>
          <a:stretch>
            <a:fillRect/>
          </a:stretch>
        </p:blipFill>
        <p:spPr>
          <a:xfrm>
            <a:off x="6713839" y="3540672"/>
            <a:ext cx="3995057" cy="2567612"/>
          </a:xfrm>
          <a:prstGeom prst="rect">
            <a:avLst/>
          </a:prstGeom>
        </p:spPr>
      </p:pic>
    </p:spTree>
    <p:extLst>
      <p:ext uri="{BB962C8B-B14F-4D97-AF65-F5344CB8AC3E}">
        <p14:creationId xmlns:p14="http://schemas.microsoft.com/office/powerpoint/2010/main" val="401762897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F41E5D-D87A-4E58-8D95-7917FD552128}">
  <we:reference id="WA104381909" version="3.5.1.0" store="sl-SI" storeType="omex"/>
  <we:alternateReferences/>
  <we:properties>
    <we:property name="EQUATION_HISTORY" value="&quot;[{\&quot;mathml\&quot;:\&quot;&lt;math style=\\\&quot;font-family:stix;font-size:16px;\\\&quot; xmlns=\\\&quot;http://www.w3.org/1998/Math/MathML\\\&quot;&gt;&lt;mstyle mathsize=\\\&quot;16px\\\&quot;&gt;&lt;msup&gt;&lt;mfenced&gt;&lt;mrow&gt;&lt;mn&gt;1&lt;/mn&gt;&lt;mo&gt;&amp;#xA0;&lt;/mo&gt;&lt;mo&gt;+&lt;/mo&gt;&lt;mo&gt;&amp;#xA0;&lt;/mo&gt;&lt;mfrac&gt;&lt;mn&gt;1&lt;/mn&gt;&lt;mi&gt;n&lt;/mi&gt;&lt;/mfrac&gt;&lt;/mrow&gt;&lt;/mfenced&gt;&lt;mi&gt;n&lt;/mi&gt;&lt;/msup&gt;&lt;/mstyle&gt;&lt;/math&gt;\&quot;,\&quot;base64Image\&quot;:\&quot;iVBORw0KGgoAAAANSUhEUgAAAcMAAAETCAYAAABKuG3xAAAACXBIWXMAAA7EAAAOxAGVKw4bAAAABGJhU0UAAACvhk0s5wAAFtBJREFUeNrt3Q/EVfcfB/CvJMljZCYzMzJJkjH5mcxEMslMZCZJYjKZJGYmmYxJJpNIMknGTJLMSJLMRH5mMhlJZmYiSfJI/H7n273Perqdc773z7n3ufec14svP7+1e5697+nzec453/P9hjD+Ps3G/2aN4wGg3o501L3PRdJseztOiGvZmC8WoOZinbvaUf8+E0szfdxxItzNxqtiARrilWzc6aiDu8XSLFs6ToA43hML0DDv5dTCbWJpho05X/5hsQANdTinJm4US729lY2HHV/69WwsEA3QUPH54a8ddTHWyTWiqael2fin4wufzsYK0QANt6xdDzvnUbwumnpZnI0/cm4F7BENwBO7cmrkzWy8KJp6mJeNizlf8hXRADwjr1ZeDl45q4W8h8MPQuu2KQBPxdct7uXUzKOimWx5r1B4lwag2M6CurldNJMpTox5mPOF/iIagFKXcmpnnGCzSjSTZSrkT5h5HMweBUiJs0gf5dTQ26E1IZEJcbrgMv+AaAC6sr+gjp4RzWQoek54KxsLxQPQlbgYyc2CevqReMZbnCF6v+DLs/YoQG82FNTTOB9jmXjG15WCL+4n0QD05VxBXb0qmvG0p+ALi5NmlosHoC/xjtujgvq6Tzzj92VNF3xZdqQAGMzBkosNM/THyKWCLyqupGBdPYDBvBCe3wjYu9tjZkfBFxTH5+IBqMSeklr7sXjm1uKS31b+Dl6lAKhKXKz7dkG9jds9uQs3h46W/KaySzwAldpWUnOPi2durCz5UuJvL/NEBFC5GyW1903xjN6lki9kp3gAhmJrSe39WTyjtdFVIcBYXh1uFs/oXA+eFQLMle0lNfgPFySjUfYAN84gXSAigKGKze52SS22kPcIvoBbJV+ApYEARmNvSS3+09XhcJW9YB+XY/OeC8BoLArFuwR5ZDXkq8KbJcEfFRHASB0MJjOO3JaS0OOwMwXAaL2WqMvbRVS9X0sCvygegDlxtqQ23xBPtd5J/PaxSUQAc2Jtoj5vEFF1fiwJ+q/gvjQwfHFjgAPZOCaK55TN57gknmosS/zWcUBEwBDFvfz2Z+NBu+bcF8lzPgvmdAzd14mQl4oIGIKp0Hp3+V5HzdEMn/dyaO16X1Snj4hoMHH/rDslAV8WEVCx+P5c3Bj8bkHd0QzzlT3OilfV9pcdwLbEVeEOEQEVicV6b+IXcM2w2AeJ3CzRNoCLJcE+at/GABhEXM94T2itbfy/LoZmmC/eyXsYbO9UuVcTJ+QZEQEDFu/dPTRBzTDtZCK710XUu32JUO2ZBfQjvooV1838s8cmqBmmbUxk94WIele2Z+GjYKsmoPcmuDM83Xoozn68ko3j2TgUWrfxNMPBMy5bvPsPEfVmReJk/F5EQI9+b9ePa9n4JBsv5fyZE5rhwL5N5PeGiLr3RSLMLSICerS//Yt2mSWa4cDeT+T31Rz/fPG55ab23YCfsnGhi38nnhf72ncP4iShR+2r3Ljoy1AncpbdIo23NhY734AhX0Fqhv2Z324W47B4d/zlJ84vOdpufHmzXT8v+ffntZtg2SzZ68NqiKnl17xoDwzTWc1wYOfC3C3PFu8cxtfypkN3z4CL7ha8ko2rXX7GUK529yQO+qnzDBiiM5rhwHYlMtw7xGPvaP9CE29/Pkj8HDcLPmNl6O2Vm5vD+A/5KXHQN51ngGY41lJ3+Ea5k8XaUDzD9XDOn18Vnq5CFJ8Lxg2K4xJ98fbvN6H4DYdKxYOVLfZ6xzkGaIYToWxbp8ftBjMq3xf8HGs7/txr2fin/c/iVl2dr/BNFXzOw6p/4NQspO+cX4BmOBFSr1i8P8Kf5WzB9zh7L9z4qs2t9j/bU/A588KI3p/8JhHeducXoBlOhNTC3UdH9HMULQRwquPPXE40wpmGmfffcrrqH/rXYF07QDOsg9Q7m9dH9HP8p4sr08Pt/+/rxGcVLTf3cZU/8FQiOM8LAc1wstxMZDmKd8b3h/IlPTe3/7/zXXzW3jCCV0U2Bc8LAc2wTk4lstw0gp/hSs5xZxpf3B3pbrtpv9DFZ/2Q81m3qv6BDyVC+8R5BWiGE2VrIsuvh3z8eMcx7w2FnbMaZXw5f1WXn5e38fOJqn/oi4nQ3nFeAZrhRHkjzO2KYkV3HF8OrQVcZjfGlFVhBLNi54XypXMeh2enwAJohuMvVdsfDbm25+1CEpdYW94+9vkePmtvQW9aOMrfHv7rnAI0w4mUuuu3eojH/ivkL8wdt/GKL9e/NOB/R+Ur6WxJhHXS+QRohhPpeJibLfmWl/STXifvFK2OVvla2UcTYe10PgGa4URKXeycGNJx8xYLjw0tLp32Q4+fVbQ6WuVrZf+YCGuD8wnQDCfSmkSeF4d03KKtuOIzzFd6/KxjYUTvvqe22ZhyPgGa4URakMjz4RCOWbbB8Jd9fF7e4gGVP76bcuIBmmGt/RVGuxLNulA8e/WlHj+raDuqD6sOaUMipJ+cR4BmWOtMq34UVrSIy7E+Pqtoo+IXqw4ptUKBmaSAZjjZUjNKt1Z8vKJNH/qZ8JL37PHaMEI6nAhpt/MI0Awn2rYwuu2cinbL6GeXjKJnjweGEdJ3YXw2gATQDKs3yo3bPyw4xr4+PuvdMMLlQX9JhPS28wjQDCfaijC6VcaKLrD62WYpbzm3OPs1bwm5OBk0Pqtc1O8PnnqtYoHzCNAMJ9r8RKYPKjzWvZzP/73Pn/lBD1exZ9rHfrWfH3peIqBp5xCgGdbCw0SuVSzYvTpU927he6H7FdEOhAFft3g9Ec4t5w+gGdbCr4lcV1RwjM8LPvutPj7rZMFnrez4czNvRAz05sO7iXDOOX8AzbAWziZyfbeCY1wK1S2bVrRQQN7VY5ypOtBKaZsT4Zx2/gCaYS2cSuS6ecDPj/sK5u0s8W2fn1e0nNva0JrLMnMVGp8TLhs0nO2JcI45fwDNsBZSuxNtH/Dzi17f6Pf1vHuJn3dmF4z1VYRzMHGgT50/gGZYCzsSuR4e8PPzVrl5FPrfiT71DnwVV7P/OhHmZtNHAM1wtIa9r2HezhIXBvi8N0LxrdL4HHJdleGcToSzyfkDaIa1sClM3hyROAv1Smi9FhJHXJM0rmRT9S4bydlFNvUFNMN6SO1QdKbJ4ZxPhLPO+QNohrWwLpHr+SaHcyURzmrnD6AZ1sLSMLr1SSfOnUQ4U84fQDOshalErneaHE7qPY6Fzh9AM6yFBYlc7zU5HDtWAJphM8yXa7HpRDgAmmF92KVIMwQ0Q81QM9QMAc1QM9QMew5GMwQ0w+bU/MeC0QwBzVDNF4xgAM1QzReMYADNUM0XjGAAzVDNF4xgAM1QzReMYICxcE4zVPMFAzTdDc1QzRcM0GSLQut9t9T7cPNEpeYLBqirHV3UpTjWikrNFwxQR3G/vZtdNsML4lLzBQPUzZJsXO6yEc6MI8HtUjVfMMCEW5yNje2mltpbtWjcysb+bKwP9l9V8wUDTIA12fg7G3dDesecfsd0+/PjcTaLXM0XDDBu1g2pARaNrSJX8wUDgJovGADUfMEAoOYLBgA1XzAAqPmCKRXfcTqQjWP+fgBqvmbYtGBeCK2XdGde8rUCPqDma4aNCSaue7gvG/eC7WAANV8zbFgwcUuYz0NrVQp7owFqvmbYqGAWZmNvNu4EG4UCaIYNCyYu1rsntNYm7GbJJs0QUPM1w9oEMz8bu3togpohoOZrhrUJJu5ntisbf4b+FvPVDAE1XzOc2GBiE9yZjdvtn/VxNq5k43g2DmXjZ80QQDOsezC/t3/Ga9n4JBsv5fyZE5ohgGZY52Dii/MrEn9miWYIoBkK5ukVpGYIaIaaYWODOasZAmiGTQ/mjGY4J+KrLkcKxmbxgJovGM2wCRaUZH5EPKDmC0Yz1AwBNV8wmqFmCKj5gtEMNUNAzReMZqgZAmq+YDRDzRBQ8wWjGWqGgJovGM1QMwTUfMFohpohoOYLRjPUDAE1XzCaoWYIqPmC0Qw1Q0DNF4xmqBkCar5gNEPNEFDzBaMZaoaAmi8YzVAzBNR8wWiGmiGg5gtGM9QMATVfMJqhZgio+YLRDDVDQM0XjGaoGQJqvmA0Q80QUPMFoxlqhszx33ejmqHma4aaIZqhZqgZqvmaoWaIZqgZaoZqvmaoGY69dQ0qSsf1P81QM9QMBaMZaoZohpqhZigYzVAzRDPUDDVDwWiGmiGgGQpGM9QMAc1QMJqhZghohoLRDDVDQDMUjGY4N7xnCGq+YDRDzVAzBDVfMJqhZqgZgpovGM1QM9QMQc0XjGaoGWqGoOYLRjPUDDVDUPMFoxlqhpohqPmC0Qw1Q80Q1HzBaIaaoWYIar5gNEPNUDMENV8wmqFmqBmCmi8YzVAz1AxBzReMZqgZaoag5gtmjp3TDDVDQDNsejA3NEPNENAMmxzMomw8Tvw3xn8+z98RzRDUfMHUNZgdobtNYNf6O6IZgpovmDoGM5WNm102wwv+jmiGoOYLpm7BLMnG5S4b4ewC7XapZghqvmAmOpjF2djYLrQPemyEM+NWNvZnY327mKMZgpovmLG2Jht/Z+NuNqb7bH6pMd3+/Hiczf4eaYag5gtm3KwbUgMsGlv9PdIMQc0XDGiGoOYLBjRDUPMFA5ohqPmCgZ6a4XTBOCweUPMFA4CaLxgA1HzBAKDmCwYANV8wAKj5ggFAzRcMAGq+YABQ8wUDwLjU/MdNDia19REAzWiG05qhZgigGWqGmiGAZthc9xPhzHPuANTCgkS9v9/kcO4mwlng/AGohYWJen+vyeH8kwhnkfMHoBZeSNT7O00O56dEOK84fwBqYVWi3v+3yeGcT4TzjvMHoBbWJ+r9+SaHcyYRzrvOH4Ba2Jio92eaHM7pRDjvOX8AamFTot6fbnI4JxLhfOD8AaiFLYl6f6LJ4exLhLPN+QNQC3sT9f5wk8PZmgjnG+cPQC0cT9T77U0O5/1EON86fwBq4btEvd/c5HBSU21/cP4A1MK54O2BQksS4fzs/AEq9HpozWr8KrSm8sf1MKd6/IwV2TiQjUvtf/9RNh6261WcB/GimHPdStT7FU0OZ16wcCtQvbiu8drQeg51ot24pgf8hXtlNn4M6U3J4zKT//EVPCe1S1HjN2Yo27nisYCAhJdCa/7B/mx8n43bXTSsmfFpF58/PxtftutRt58bNyFY4qt55pcTFz4JFxMhLRURUGBzDw0qbyxPfP7L2bja52cf9PX8a02wLmlSaobRBhEBBeLtyFPtK8K4tuW9HprVH4nPjrdF/wn9N9rrvp5/pVaf+U5ErQfRZSFtFRHQg2UhvQlAHIcSTXb2fqs3s/Fx+0oxtK8ofwt2bu/W7kRWR0TUWnLNi/dAleIzqkeJ2rKm4N9d3XGFGX9hn1/QMDXD7px00ZP2drCSOVC9ssl5d0quKmdujT4IrZ0WipgN373U3rUeh4X0LKPfRQT0KDaqstmfeYtCx1mpMzNR45XhW10cI/WKBS0PElktFlHL3eD1CqA6qVuY7+f8Un6l/c/iC/Rvd3GMlxPH+MvX8MTiRE4PRPRUapPfN0QE9GB/ST2JzxI7nwF+G3q/ZbchUbf+9jV0ldNFET11MNjXEKjOpZJ68n3Hn90x65/t7uEYu4IJNN34JJHTcRE9lXpx1oxSoFuLQvnzwtkzF1eFp8uEnerxOKfCYO8xNsXpRE5bRPTU0kRYP4oI6FLZC96xSS6e1TRvhKcvyC/s8Tip9wz9Et9dTqtF9KyHJWE9FA/QpbJNZC/n/Lk4gWNZH1efqZf6N/oqnjybLbtKj89vTZDscDZxYi0TEdCFP0rqyMwzwdkbi/fzwndqY/K8STpNtC6R0xURPW9fsAsyMJjXQ3rh//g+4cyL9f2uiflN4jgXfBVPpJZh+1pEz0tNvz0mIiDho5Ia8mv7z/wQnr4H2O9GvDcS9Wqvr+KZrIvGJhE9L3Vv+TcRAQMU37jG6Oy1kNf3eYzUy/ZxrPRVPJHaRcTKMwWuhPJZYAtFBBSIEzHKlv2Kd5/utP/30QGOsz1Yhq0by4Mtrvr2ZehtCSWAGWWL/sdbojPvu93KxtQAx0ntwXrSV/HER4mcjoqoWGrmkfd2gCJflNSO27P+97sDHid168+KWS3fu7gZ7DZH2R5knhsCRa6E9LO8HwY8xurE589+qb/p7gePvQaSWrT7ZREBHaZC+QS8mXf/XhvwOJ8ljnHVV/FEateQSyJKS91nto4d0GlTF1eFhyo4zsXEMQ74Kp7Yn8jpUxGlpaYtfycioMOJLq4Klwx4jNTrX3G846t44pdETstFNHiQcZ1Sa9kBs91KFN8jFRzjvcQx1KaWJYmcboioe3sTYa4XEdC2LKRvkVZxJXI4cYzvfRVP7Ejk9KWIuvdasDQb0J2Pw2gma1xPHOcjX8UT5xM5vSGi3vwcrPAApKVmoG+v4BjdLMH2qq8iOavXhsd9SK127kE1EJ/RTZfUifjPqnifbUuwq303tiZy+kJEvXsp8RuG1WiAtYnie7qi46SWYFOPWlK3SF8XUX/OlYR6N5i5BU03qvWM/x7wOHFSydsNv4D52enav9Ru0htEBI12NQx/t/mpMNiu9jNXr3FN0zovQbYrmGA0NPHK768wvHUGgcn1QhjNqw4bE8e5WPLvxpnxdxrSDMp+MXkQrEU6sC8Sv5FZFBea6YMwmqUb9ySOs6/kivJ6aMY7iCuCZ6pDF6crl92H/kRE0EjfhtHsHpGaPFO0CMjMZJKb7avYOjuUyGiF03X4J6NtnaCZyia1VLkrwrVEoV+Q8+8cC0+XaFtV8+8hPi+9E/q7jUyPUtuBrBERNMryRE3YXeGxHiaO1Tmr/Who1i4724KJjiNVtnj3KfFAo3ySKMBLKzxWaqeKme2IVmbj8qz//2BDvouy1cIsyj0EZTO64sm6RETQGGdL6sHvFR/rXkgvxdbURbvfCMNfCo8cZQvl7hcPNEK8LfmopBZUfUX2Q4+N8MdQzfuNk6BsH8nbwcIoQ1M2lTou3r1ARFB768Jo1y1e30MjPNmgRhgXLy+7hbzLqTpcv5eE/7F4oPa+CuUvdw/DsUQTvB+at8LKgZI8/nRVOHybgpXjgdH7MLQmyMTZpXE3jPgsMa6fHGeuvtCwLBaF1vrQll6bY2Xv/WwRD8BQfeqiZDy8E7yEDzAX4tyMf0pq8CYRjVbZ9k6bxQMwFGVrtdqmaQ4sC8UzmVwdAgznqrBsGbw3RTQ3DpZ8KR+IB6BSZc8KT4hn7sQtUor2O4wPcU3tBaiu3hbNII0za18U0dz6MHjpE2DYyt4r9I73mPix4Av6u/3bDAD9i6vNPCios7+IZ3y8WvJFfSEegIEcL6ivcY1YG/eOmV0FX9Z0u1kC0LuVofj26D7xjKcLodnbqQBU7UpBXb0mmvEVrwCLZjutFQ9AT4omKMbHUsvEM942h+INP71qAdCdslfXLMQ9IU4G97cBBnEoeOw08eL2ItdD/mSapeIBKLWioBHeDM3brmrixfvZea9bXBINQKlfCy4mVolmMn0Q3O8G6MXegrq5XTSTLe++d1xH7xXRADxjWfsKsLNmHhVNPeS9f3hBLADP+CWnVl7OxnzR1MPibNwIFpcFKJK3PVPc/cduFDXzWjb+6fiiHwYvjgLEJdc6b4/eCWbf19bqbNzv+MJ/cwsAaLCFobUoSeeFwhrR1Nv6nFsBh8UCNNQ3OTXxPbE0w4e+fIAnda+zFm4TS7Ps7DgB4gLftnoCmiJvY4M9Ymmm3R0nwtXg+SFQf7HOXeuof5+Lpdk6V1s4LhKg5o5phKP1f1tdMeApneKiAAAA7HRFWHRNYXRoTUwAPG1hdGggeG1sbnM9Imh0dHA6Ly93d3cudzMub3JnLzE5OTgvTWF0aC9NYXRoTUwiPjxtc3R5bGUgbWF0aHNpemU9IjE2cHgiPjxtc3VwPjxtZmVuY2VkPjxtcm93Pjxtbj4xPC9tbj48bW8+JiN4QTA7PC9tbz48bW8+KzwvbW8+PG1vPiYjeEEwOzwvbW8+PG1mcmFjPjxtbj4xPC9tbj48bWk+bjwvbWk+PC9tZnJhYz48L21yb3c+PC9tZmVuY2VkPjxtaT5uPC9taT48L21zdXA+PC9tc3R5bGU+PC9tYXRoPn0EIzMAAAAASUVORK5CYII=\&quot;,\&quot;slideId\&quot;:380,\&quot;accessibleText\&quot;:\&quot;open parentheses 1 space plus space 1 over n close parentheses to the power of n\&quot;,\&quot;imageHeight\&quot;:29.72972972972973}]&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Application>Microsoft Office PowerPoint</Application>
  <PresentationFormat>Širokozaslonsko</PresentationFormat>
  <Slides>105</Slides>
  <Notes>0</Notes>
  <HiddenSlides>0</HiddenSlides>
  <ScaleCrop>false</ScaleCrop>
  <HeadingPairs>
    <vt:vector size="4" baseType="variant">
      <vt:variant>
        <vt:lpstr>Tema</vt:lpstr>
      </vt:variant>
      <vt:variant>
        <vt:i4>1</vt:i4>
      </vt:variant>
      <vt:variant>
        <vt:lpstr>Naslovi diapozitivov</vt:lpstr>
      </vt:variant>
      <vt:variant>
        <vt:i4>105</vt:i4>
      </vt:variant>
    </vt:vector>
  </HeadingPairs>
  <TitlesOfParts>
    <vt:vector size="106" baseType="lpstr">
      <vt:lpstr>Organic</vt:lpstr>
      <vt:lpstr>ASKARI KVIZ</vt:lpstr>
      <vt:lpstr>PowerPointova predstavitev</vt:lpstr>
      <vt:lpstr>PowerPointova predstavitev</vt:lpstr>
      <vt:lpstr>VPRAŠANJA 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ODGOVORI 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VPRAŠANJA 2.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ODGOVORI 2.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
  <cp:revision>901</cp:revision>
  <dcterms:created xsi:type="dcterms:W3CDTF">2023-03-06T09:30:19Z</dcterms:created>
  <dcterms:modified xsi:type="dcterms:W3CDTF">2023-05-06T14:27:50Z</dcterms:modified>
</cp:coreProperties>
</file>