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72" r:id="rId2"/>
    <p:sldId id="318" r:id="rId3"/>
    <p:sldId id="429" r:id="rId4"/>
    <p:sldId id="258" r:id="rId5"/>
    <p:sldId id="430" r:id="rId6"/>
    <p:sldId id="431" r:id="rId7"/>
    <p:sldId id="432" r:id="rId8"/>
    <p:sldId id="433" r:id="rId9"/>
    <p:sldId id="434" r:id="rId10"/>
    <p:sldId id="435" r:id="rId11"/>
    <p:sldId id="436" r:id="rId12"/>
    <p:sldId id="437" r:id="rId13"/>
    <p:sldId id="438" r:id="rId14"/>
    <p:sldId id="439" r:id="rId15"/>
    <p:sldId id="440" r:id="rId16"/>
    <p:sldId id="441" r:id="rId17"/>
    <p:sldId id="442" r:id="rId18"/>
    <p:sldId id="443" r:id="rId19"/>
    <p:sldId id="444" r:id="rId20"/>
    <p:sldId id="445" r:id="rId21"/>
    <p:sldId id="446" r:id="rId22"/>
    <p:sldId id="447" r:id="rId23"/>
    <p:sldId id="448" r:id="rId24"/>
    <p:sldId id="428" r:id="rId25"/>
    <p:sldId id="295" r:id="rId26"/>
    <p:sldId id="278" r:id="rId27"/>
    <p:sldId id="296" r:id="rId28"/>
    <p:sldId id="319" r:id="rId29"/>
    <p:sldId id="468" r:id="rId30"/>
    <p:sldId id="488" r:id="rId31"/>
    <p:sldId id="466" r:id="rId32"/>
    <p:sldId id="465" r:id="rId33"/>
    <p:sldId id="464" r:id="rId34"/>
    <p:sldId id="463" r:id="rId35"/>
    <p:sldId id="462" r:id="rId36"/>
    <p:sldId id="461" r:id="rId37"/>
    <p:sldId id="460" r:id="rId38"/>
    <p:sldId id="459" r:id="rId39"/>
    <p:sldId id="458" r:id="rId40"/>
    <p:sldId id="457" r:id="rId41"/>
    <p:sldId id="456" r:id="rId42"/>
    <p:sldId id="455" r:id="rId43"/>
    <p:sldId id="454" r:id="rId44"/>
    <p:sldId id="453" r:id="rId45"/>
    <p:sldId id="452" r:id="rId46"/>
    <p:sldId id="451" r:id="rId47"/>
    <p:sldId id="450" r:id="rId48"/>
    <p:sldId id="449" r:id="rId49"/>
    <p:sldId id="511" r:id="rId50"/>
    <p:sldId id="512" r:id="rId51"/>
    <p:sldId id="297" r:id="rId52"/>
    <p:sldId id="322" r:id="rId53"/>
    <p:sldId id="510" r:id="rId54"/>
    <p:sldId id="509" r:id="rId55"/>
    <p:sldId id="508" r:id="rId56"/>
    <p:sldId id="507" r:id="rId57"/>
    <p:sldId id="506" r:id="rId58"/>
    <p:sldId id="505" r:id="rId59"/>
    <p:sldId id="504" r:id="rId60"/>
    <p:sldId id="503" r:id="rId61"/>
    <p:sldId id="502" r:id="rId62"/>
    <p:sldId id="501" r:id="rId63"/>
    <p:sldId id="500" r:id="rId64"/>
    <p:sldId id="499" r:id="rId65"/>
    <p:sldId id="498" r:id="rId66"/>
    <p:sldId id="497" r:id="rId67"/>
    <p:sldId id="496" r:id="rId68"/>
    <p:sldId id="495" r:id="rId69"/>
    <p:sldId id="494" r:id="rId70"/>
    <p:sldId id="493" r:id="rId71"/>
    <p:sldId id="492" r:id="rId72"/>
    <p:sldId id="491" r:id="rId73"/>
    <p:sldId id="490" r:id="rId74"/>
    <p:sldId id="349" r:id="rId75"/>
    <p:sldId id="326" r:id="rId76"/>
    <p:sldId id="321" r:id="rId77"/>
    <p:sldId id="469" r:id="rId78"/>
    <p:sldId id="470" r:id="rId79"/>
    <p:sldId id="471" r:id="rId80"/>
    <p:sldId id="472" r:id="rId81"/>
    <p:sldId id="473" r:id="rId82"/>
    <p:sldId id="474" r:id="rId83"/>
    <p:sldId id="475" r:id="rId84"/>
    <p:sldId id="476" r:id="rId85"/>
    <p:sldId id="477" r:id="rId86"/>
    <p:sldId id="487" r:id="rId87"/>
    <p:sldId id="478" r:id="rId88"/>
    <p:sldId id="479" r:id="rId89"/>
    <p:sldId id="480" r:id="rId90"/>
    <p:sldId id="486" r:id="rId91"/>
    <p:sldId id="481" r:id="rId92"/>
    <p:sldId id="482" r:id="rId93"/>
    <p:sldId id="483" r:id="rId94"/>
    <p:sldId id="484" r:id="rId95"/>
    <p:sldId id="485" r:id="rId96"/>
    <p:sldId id="489" r:id="rId9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42504F-C5ED-42B6-D430-02844F98DC5C}" v="247" dt="2023-08-27T17:30:59.659"/>
    <p1510:client id="{13990025-2056-6CC4-B916-6BCAC444B063}" v="144" dt="2023-09-20T11:53:48.566"/>
    <p1510:client id="{313F94BC-95D6-6E9C-77F5-FB87F40ADD38}" v="238" dt="2023-11-18T16:10:15.021"/>
    <p1510:client id="{3D470FAB-9765-4CE9-F4A0-333EA1BDCA00}" v="161" dt="2023-09-21T15:07:37.647"/>
    <p1510:client id="{532EB7D6-2A77-0FD0-ADB7-B5043F7CB06E}" v="3841" dt="2023-12-13T16:58:41.139"/>
    <p1510:client id="{59967921-AC51-D719-33C6-EBADF3E6E011}" v="1738" dt="2023-09-14T11:25:12.177"/>
    <p1510:client id="{5E089BF7-4B60-BDC0-E355-11F26207D9C9}" v="412" dt="2023-09-17T07:12:15.659"/>
    <p1510:client id="{605AB226-8C54-52F2-FA37-50BE3AB05EEE}" v="7297" dt="2023-11-16T20:36:07.806"/>
    <p1510:client id="{70B078AF-9BBF-83EC-E730-A95CE49CE710}" v="33" dt="2023-09-22T14:43:32.372"/>
    <p1510:client id="{80E1FCF9-DB3F-627C-062E-1194698A5B69}" v="54" dt="2023-09-17T07:14:58.119"/>
    <p1510:client id="{92C9DC76-24BC-DCC7-530C-840724449498}" v="1232" dt="2023-09-13T13:57:24.554"/>
    <p1510:client id="{933E5D6D-4621-A4BA-3A8C-0BBE45D629B6}" v="3683" dt="2023-11-14T14:19:16.744"/>
    <p1510:client id="{9FC984A2-B700-0C22-6975-EF98C44CB229}" v="1996" dt="2023-12-12T21:54:01.922"/>
    <p1510:client id="{B8C608F5-BFF1-774C-3FC0-133A19F90FDF}" v="1796" dt="2023-12-11T10:38:15.383"/>
    <p1510:client id="{DA12BD7D-17A7-3151-7AC5-434CEFA389A9}" v="2058" dt="2023-12-15T14:51:51.393"/>
    <p1510:client id="{DA4C2DED-3B35-4DF6-A871-CAD215A6A25F}" v="1234" dt="2023-09-14T18:31:55.799"/>
    <p1510:client id="{F8AD9C7C-7711-0E95-58CB-1BC3E28807D8}" v="3662" dt="2023-08-26T17:31:29.115"/>
  </p1510:revLst>
</p1510:revInfo>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microsoft.com/office/2016/11/relationships/changesInfo" Target="changesInfos/changesInfo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a Hedžet" userId="S::jaka.hedzet@student.um.si::7e5128a8-54a6-457b-8a29-de78e78661a6" providerId="AD" clId="Web-{B8C608F5-BFF1-774C-3FC0-133A19F90FDF}"/>
    <pc:docChg chg="addSld delSld modSld sldOrd">
      <pc:chgData name="Jaka Hedžet" userId="S::jaka.hedzet@student.um.si::7e5128a8-54a6-457b-8a29-de78e78661a6" providerId="AD" clId="Web-{B8C608F5-BFF1-774C-3FC0-133A19F90FDF}" dt="2023-12-11T10:38:15.039" v="960" actId="20577"/>
      <pc:docMkLst>
        <pc:docMk/>
      </pc:docMkLst>
      <pc:sldChg chg="delSp modSp ord">
        <pc:chgData name="Jaka Hedžet" userId="S::jaka.hedzet@student.um.si::7e5128a8-54a6-457b-8a29-de78e78661a6" providerId="AD" clId="Web-{B8C608F5-BFF1-774C-3FC0-133A19F90FDF}" dt="2023-12-11T09:34:35.851" v="73"/>
        <pc:sldMkLst>
          <pc:docMk/>
          <pc:sldMk cId="3895783824" sldId="258"/>
        </pc:sldMkLst>
        <pc:spChg chg="mod">
          <ac:chgData name="Jaka Hedžet" userId="S::jaka.hedzet@student.um.si::7e5128a8-54a6-457b-8a29-de78e78661a6" providerId="AD" clId="Web-{B8C608F5-BFF1-774C-3FC0-133A19F90FDF}" dt="2023-12-11T09:34:32.226" v="71" actId="20577"/>
          <ac:spMkLst>
            <pc:docMk/>
            <pc:sldMk cId="3895783824" sldId="258"/>
            <ac:spMk id="4" creationId="{0FC4BBED-87EA-38E0-68C8-8C926837498B}"/>
          </ac:spMkLst>
        </pc:spChg>
        <pc:picChg chg="del">
          <ac:chgData name="Jaka Hedžet" userId="S::jaka.hedzet@student.um.si::7e5128a8-54a6-457b-8a29-de78e78661a6" providerId="AD" clId="Web-{B8C608F5-BFF1-774C-3FC0-133A19F90FDF}" dt="2023-12-11T09:21:28.678" v="25"/>
          <ac:picMkLst>
            <pc:docMk/>
            <pc:sldMk cId="3895783824" sldId="258"/>
            <ac:picMk id="2" creationId="{A99121BB-2EC4-B40F-3866-B697345574A0}"/>
          </ac:picMkLst>
        </pc:picChg>
      </pc:sldChg>
      <pc:sldChg chg="del">
        <pc:chgData name="Jaka Hedžet" userId="S::jaka.hedzet@student.um.si::7e5128a8-54a6-457b-8a29-de78e78661a6" providerId="AD" clId="Web-{B8C608F5-BFF1-774C-3FC0-133A19F90FDF}" dt="2023-12-11T09:21:05.834" v="0"/>
        <pc:sldMkLst>
          <pc:docMk/>
          <pc:sldMk cId="1663357846" sldId="259"/>
        </pc:sldMkLst>
      </pc:sldChg>
      <pc:sldChg chg="del">
        <pc:chgData name="Jaka Hedžet" userId="S::jaka.hedzet@student.um.si::7e5128a8-54a6-457b-8a29-de78e78661a6" providerId="AD" clId="Web-{B8C608F5-BFF1-774C-3FC0-133A19F90FDF}" dt="2023-12-11T09:21:06.521" v="1"/>
        <pc:sldMkLst>
          <pc:docMk/>
          <pc:sldMk cId="634286904" sldId="260"/>
        </pc:sldMkLst>
      </pc:sldChg>
      <pc:sldChg chg="del">
        <pc:chgData name="Jaka Hedžet" userId="S::jaka.hedzet@student.um.si::7e5128a8-54a6-457b-8a29-de78e78661a6" providerId="AD" clId="Web-{B8C608F5-BFF1-774C-3FC0-133A19F90FDF}" dt="2023-12-11T09:21:06.990" v="2"/>
        <pc:sldMkLst>
          <pc:docMk/>
          <pc:sldMk cId="3489002556" sldId="261"/>
        </pc:sldMkLst>
      </pc:sldChg>
      <pc:sldChg chg="del">
        <pc:chgData name="Jaka Hedžet" userId="S::jaka.hedzet@student.um.si::7e5128a8-54a6-457b-8a29-de78e78661a6" providerId="AD" clId="Web-{B8C608F5-BFF1-774C-3FC0-133A19F90FDF}" dt="2023-12-11T09:21:09.459" v="6"/>
        <pc:sldMkLst>
          <pc:docMk/>
          <pc:sldMk cId="298093243" sldId="263"/>
        </pc:sldMkLst>
      </pc:sldChg>
      <pc:sldChg chg="del">
        <pc:chgData name="Jaka Hedžet" userId="S::jaka.hedzet@student.um.si::7e5128a8-54a6-457b-8a29-de78e78661a6" providerId="AD" clId="Web-{B8C608F5-BFF1-774C-3FC0-133A19F90FDF}" dt="2023-12-11T09:21:09.912" v="7"/>
        <pc:sldMkLst>
          <pc:docMk/>
          <pc:sldMk cId="1572625982" sldId="264"/>
        </pc:sldMkLst>
      </pc:sldChg>
      <pc:sldChg chg="del">
        <pc:chgData name="Jaka Hedžet" userId="S::jaka.hedzet@student.um.si::7e5128a8-54a6-457b-8a29-de78e78661a6" providerId="AD" clId="Web-{B8C608F5-BFF1-774C-3FC0-133A19F90FDF}" dt="2023-12-11T09:21:10.271" v="8"/>
        <pc:sldMkLst>
          <pc:docMk/>
          <pc:sldMk cId="642755559" sldId="265"/>
        </pc:sldMkLst>
      </pc:sldChg>
      <pc:sldChg chg="del">
        <pc:chgData name="Jaka Hedžet" userId="S::jaka.hedzet@student.um.si::7e5128a8-54a6-457b-8a29-de78e78661a6" providerId="AD" clId="Web-{B8C608F5-BFF1-774C-3FC0-133A19F90FDF}" dt="2023-12-11T09:21:14.959" v="12"/>
        <pc:sldMkLst>
          <pc:docMk/>
          <pc:sldMk cId="3497696475" sldId="266"/>
        </pc:sldMkLst>
      </pc:sldChg>
      <pc:sldChg chg="del">
        <pc:chgData name="Jaka Hedžet" userId="S::jaka.hedzet@student.um.si::7e5128a8-54a6-457b-8a29-de78e78661a6" providerId="AD" clId="Web-{B8C608F5-BFF1-774C-3FC0-133A19F90FDF}" dt="2023-12-11T09:21:11.521" v="9"/>
        <pc:sldMkLst>
          <pc:docMk/>
          <pc:sldMk cId="2476920346" sldId="267"/>
        </pc:sldMkLst>
      </pc:sldChg>
      <pc:sldChg chg="del">
        <pc:chgData name="Jaka Hedžet" userId="S::jaka.hedzet@student.um.si::7e5128a8-54a6-457b-8a29-de78e78661a6" providerId="AD" clId="Web-{B8C608F5-BFF1-774C-3FC0-133A19F90FDF}" dt="2023-12-11T09:21:16.147" v="13"/>
        <pc:sldMkLst>
          <pc:docMk/>
          <pc:sldMk cId="3592137194" sldId="268"/>
        </pc:sldMkLst>
      </pc:sldChg>
      <pc:sldChg chg="del">
        <pc:chgData name="Jaka Hedžet" userId="S::jaka.hedzet@student.um.si::7e5128a8-54a6-457b-8a29-de78e78661a6" providerId="AD" clId="Web-{B8C608F5-BFF1-774C-3FC0-133A19F90FDF}" dt="2023-12-11T09:21:16.787" v="14"/>
        <pc:sldMkLst>
          <pc:docMk/>
          <pc:sldMk cId="1886407375" sldId="269"/>
        </pc:sldMkLst>
      </pc:sldChg>
      <pc:sldChg chg="del">
        <pc:chgData name="Jaka Hedžet" userId="S::jaka.hedzet@student.um.si::7e5128a8-54a6-457b-8a29-de78e78661a6" providerId="AD" clId="Web-{B8C608F5-BFF1-774C-3FC0-133A19F90FDF}" dt="2023-12-11T09:21:17.178" v="15"/>
        <pc:sldMkLst>
          <pc:docMk/>
          <pc:sldMk cId="2414430013" sldId="270"/>
        </pc:sldMkLst>
      </pc:sldChg>
      <pc:sldChg chg="del">
        <pc:chgData name="Jaka Hedžet" userId="S::jaka.hedzet@student.um.si::7e5128a8-54a6-457b-8a29-de78e78661a6" providerId="AD" clId="Web-{B8C608F5-BFF1-774C-3FC0-133A19F90FDF}" dt="2023-12-11T09:21:17.615" v="16"/>
        <pc:sldMkLst>
          <pc:docMk/>
          <pc:sldMk cId="1112179205" sldId="272"/>
        </pc:sldMkLst>
      </pc:sldChg>
      <pc:sldChg chg="del">
        <pc:chgData name="Jaka Hedžet" userId="S::jaka.hedzet@student.um.si::7e5128a8-54a6-457b-8a29-de78e78661a6" providerId="AD" clId="Web-{B8C608F5-BFF1-774C-3FC0-133A19F90FDF}" dt="2023-12-11T09:21:17.959" v="17"/>
        <pc:sldMkLst>
          <pc:docMk/>
          <pc:sldMk cId="3193719210" sldId="273"/>
        </pc:sldMkLst>
      </pc:sldChg>
      <pc:sldChg chg="del">
        <pc:chgData name="Jaka Hedžet" userId="S::jaka.hedzet@student.um.si::7e5128a8-54a6-457b-8a29-de78e78661a6" providerId="AD" clId="Web-{B8C608F5-BFF1-774C-3FC0-133A19F90FDF}" dt="2023-12-11T09:21:18.194" v="18"/>
        <pc:sldMkLst>
          <pc:docMk/>
          <pc:sldMk cId="4160021008" sldId="274"/>
        </pc:sldMkLst>
      </pc:sldChg>
      <pc:sldChg chg="del">
        <pc:chgData name="Jaka Hedžet" userId="S::jaka.hedzet@student.um.si::7e5128a8-54a6-457b-8a29-de78e78661a6" providerId="AD" clId="Web-{B8C608F5-BFF1-774C-3FC0-133A19F90FDF}" dt="2023-12-11T09:21:18.725" v="20"/>
        <pc:sldMkLst>
          <pc:docMk/>
          <pc:sldMk cId="2817168729" sldId="276"/>
        </pc:sldMkLst>
      </pc:sldChg>
      <pc:sldChg chg="add del">
        <pc:chgData name="Jaka Hedžet" userId="S::jaka.hedzet@student.um.si::7e5128a8-54a6-457b-8a29-de78e78661a6" providerId="AD" clId="Web-{B8C608F5-BFF1-774C-3FC0-133A19F90FDF}" dt="2023-12-11T09:21:22.256" v="23"/>
        <pc:sldMkLst>
          <pc:docMk/>
          <pc:sldMk cId="3080469519" sldId="295"/>
        </pc:sldMkLst>
      </pc:sldChg>
      <pc:sldChg chg="del">
        <pc:chgData name="Jaka Hedžet" userId="S::jaka.hedzet@student.um.si::7e5128a8-54a6-457b-8a29-de78e78661a6" providerId="AD" clId="Web-{B8C608F5-BFF1-774C-3FC0-133A19F90FDF}" dt="2023-12-11T09:21:14.209" v="11"/>
        <pc:sldMkLst>
          <pc:docMk/>
          <pc:sldMk cId="1006992135" sldId="376"/>
        </pc:sldMkLst>
      </pc:sldChg>
      <pc:sldChg chg="del">
        <pc:chgData name="Jaka Hedžet" userId="S::jaka.hedzet@student.um.si::7e5128a8-54a6-457b-8a29-de78e78661a6" providerId="AD" clId="Web-{B8C608F5-BFF1-774C-3FC0-133A19F90FDF}" dt="2023-12-11T09:21:07.396" v="3"/>
        <pc:sldMkLst>
          <pc:docMk/>
          <pc:sldMk cId="1860930519" sldId="377"/>
        </pc:sldMkLst>
      </pc:sldChg>
      <pc:sldChg chg="del">
        <pc:chgData name="Jaka Hedžet" userId="S::jaka.hedzet@student.um.si::7e5128a8-54a6-457b-8a29-de78e78661a6" providerId="AD" clId="Web-{B8C608F5-BFF1-774C-3FC0-133A19F90FDF}" dt="2023-12-11T09:21:07.787" v="4"/>
        <pc:sldMkLst>
          <pc:docMk/>
          <pc:sldMk cId="2701583991" sldId="378"/>
        </pc:sldMkLst>
      </pc:sldChg>
      <pc:sldChg chg="del">
        <pc:chgData name="Jaka Hedžet" userId="S::jaka.hedzet@student.um.si::7e5128a8-54a6-457b-8a29-de78e78661a6" providerId="AD" clId="Web-{B8C608F5-BFF1-774C-3FC0-133A19F90FDF}" dt="2023-12-11T09:21:08.099" v="5"/>
        <pc:sldMkLst>
          <pc:docMk/>
          <pc:sldMk cId="3859137633" sldId="379"/>
        </pc:sldMkLst>
      </pc:sldChg>
      <pc:sldChg chg="del">
        <pc:chgData name="Jaka Hedžet" userId="S::jaka.hedzet@student.um.si::7e5128a8-54a6-457b-8a29-de78e78661a6" providerId="AD" clId="Web-{B8C608F5-BFF1-774C-3FC0-133A19F90FDF}" dt="2023-12-11T09:21:13.037" v="10"/>
        <pc:sldMkLst>
          <pc:docMk/>
          <pc:sldMk cId="979170740" sldId="380"/>
        </pc:sldMkLst>
      </pc:sldChg>
      <pc:sldChg chg="del">
        <pc:chgData name="Jaka Hedžet" userId="S::jaka.hedzet@student.um.si::7e5128a8-54a6-457b-8a29-de78e78661a6" providerId="AD" clId="Web-{B8C608F5-BFF1-774C-3FC0-133A19F90FDF}" dt="2023-12-11T09:21:18.475" v="19"/>
        <pc:sldMkLst>
          <pc:docMk/>
          <pc:sldMk cId="3405099592" sldId="381"/>
        </pc:sldMkLst>
      </pc:sldChg>
      <pc:sldChg chg="add del">
        <pc:chgData name="Jaka Hedžet" userId="S::jaka.hedzet@student.um.si::7e5128a8-54a6-457b-8a29-de78e78661a6" providerId="AD" clId="Web-{B8C608F5-BFF1-774C-3FC0-133A19F90FDF}" dt="2023-12-11T09:21:25.006" v="24"/>
        <pc:sldMkLst>
          <pc:docMk/>
          <pc:sldMk cId="520907520" sldId="428"/>
        </pc:sldMkLst>
      </pc:sldChg>
      <pc:sldChg chg="new">
        <pc:chgData name="Jaka Hedžet" userId="S::jaka.hedzet@student.um.si::7e5128a8-54a6-457b-8a29-de78e78661a6" providerId="AD" clId="Web-{B8C608F5-BFF1-774C-3FC0-133A19F90FDF}" dt="2023-12-11T09:34:35.788" v="72"/>
        <pc:sldMkLst>
          <pc:docMk/>
          <pc:sldMk cId="3228643090" sldId="429"/>
        </pc:sldMkLst>
      </pc:sldChg>
      <pc:sldChg chg="addSp modSp new">
        <pc:chgData name="Jaka Hedžet" userId="S::jaka.hedzet@student.um.si::7e5128a8-54a6-457b-8a29-de78e78661a6" providerId="AD" clId="Web-{B8C608F5-BFF1-774C-3FC0-133A19F90FDF}" dt="2023-12-11T09:38:18.360" v="137" actId="20577"/>
        <pc:sldMkLst>
          <pc:docMk/>
          <pc:sldMk cId="1573154372" sldId="430"/>
        </pc:sldMkLst>
        <pc:spChg chg="add mod">
          <ac:chgData name="Jaka Hedžet" userId="S::jaka.hedzet@student.um.si::7e5128a8-54a6-457b-8a29-de78e78661a6" providerId="AD" clId="Web-{B8C608F5-BFF1-774C-3FC0-133A19F90FDF}" dt="2023-12-11T09:38:18.360" v="137" actId="20577"/>
          <ac:spMkLst>
            <pc:docMk/>
            <pc:sldMk cId="1573154372" sldId="430"/>
            <ac:spMk id="3" creationId="{A9E2C82A-2A5F-215F-1512-2989491F80CA}"/>
          </ac:spMkLst>
        </pc:spChg>
      </pc:sldChg>
      <pc:sldChg chg="addSp delSp modSp new">
        <pc:chgData name="Jaka Hedžet" userId="S::jaka.hedzet@student.um.si::7e5128a8-54a6-457b-8a29-de78e78661a6" providerId="AD" clId="Web-{B8C608F5-BFF1-774C-3FC0-133A19F90FDF}" dt="2023-12-11T09:43:36.420" v="170" actId="20577"/>
        <pc:sldMkLst>
          <pc:docMk/>
          <pc:sldMk cId="3742261258" sldId="431"/>
        </pc:sldMkLst>
        <pc:spChg chg="add del mod">
          <ac:chgData name="Jaka Hedžet" userId="S::jaka.hedzet@student.um.si::7e5128a8-54a6-457b-8a29-de78e78661a6" providerId="AD" clId="Web-{B8C608F5-BFF1-774C-3FC0-133A19F90FDF}" dt="2023-12-11T09:42:41.183" v="141"/>
          <ac:spMkLst>
            <pc:docMk/>
            <pc:sldMk cId="3742261258" sldId="431"/>
            <ac:spMk id="2" creationId="{56C7553E-ACFA-121E-B1D7-A7188EBCAD84}"/>
          </ac:spMkLst>
        </pc:spChg>
        <pc:spChg chg="add mod">
          <ac:chgData name="Jaka Hedžet" userId="S::jaka.hedzet@student.um.si::7e5128a8-54a6-457b-8a29-de78e78661a6" providerId="AD" clId="Web-{B8C608F5-BFF1-774C-3FC0-133A19F90FDF}" dt="2023-12-11T09:43:36.420" v="170" actId="20577"/>
          <ac:spMkLst>
            <pc:docMk/>
            <pc:sldMk cId="3742261258" sldId="431"/>
            <ac:spMk id="4" creationId="{BA48B866-A730-19FA-9780-534337C3563A}"/>
          </ac:spMkLst>
        </pc:spChg>
      </pc:sldChg>
      <pc:sldChg chg="addSp modSp new">
        <pc:chgData name="Jaka Hedžet" userId="S::jaka.hedzet@student.um.si::7e5128a8-54a6-457b-8a29-de78e78661a6" providerId="AD" clId="Web-{B8C608F5-BFF1-774C-3FC0-133A19F90FDF}" dt="2023-12-11T09:49:24.840" v="240" actId="20577"/>
        <pc:sldMkLst>
          <pc:docMk/>
          <pc:sldMk cId="2761980485" sldId="432"/>
        </pc:sldMkLst>
        <pc:spChg chg="add mod">
          <ac:chgData name="Jaka Hedžet" userId="S::jaka.hedzet@student.um.si::7e5128a8-54a6-457b-8a29-de78e78661a6" providerId="AD" clId="Web-{B8C608F5-BFF1-774C-3FC0-133A19F90FDF}" dt="2023-12-11T09:49:24.840" v="240" actId="20577"/>
          <ac:spMkLst>
            <pc:docMk/>
            <pc:sldMk cId="2761980485" sldId="432"/>
            <ac:spMk id="3" creationId="{BDD0DEE3-ED76-414B-37E4-BC4E0C871393}"/>
          </ac:spMkLst>
        </pc:spChg>
      </pc:sldChg>
      <pc:sldChg chg="addSp modSp new">
        <pc:chgData name="Jaka Hedžet" userId="S::jaka.hedzet@student.um.si::7e5128a8-54a6-457b-8a29-de78e78661a6" providerId="AD" clId="Web-{B8C608F5-BFF1-774C-3FC0-133A19F90FDF}" dt="2023-12-11T09:55:23.370" v="365" actId="20577"/>
        <pc:sldMkLst>
          <pc:docMk/>
          <pc:sldMk cId="2764811587" sldId="433"/>
        </pc:sldMkLst>
        <pc:spChg chg="add mod">
          <ac:chgData name="Jaka Hedžet" userId="S::jaka.hedzet@student.um.si::7e5128a8-54a6-457b-8a29-de78e78661a6" providerId="AD" clId="Web-{B8C608F5-BFF1-774C-3FC0-133A19F90FDF}" dt="2023-12-11T09:55:23.370" v="365" actId="20577"/>
          <ac:spMkLst>
            <pc:docMk/>
            <pc:sldMk cId="2764811587" sldId="433"/>
            <ac:spMk id="3" creationId="{6A206C88-4216-C29A-E221-139882E5ED8C}"/>
          </ac:spMkLst>
        </pc:spChg>
      </pc:sldChg>
      <pc:sldChg chg="addSp modSp new">
        <pc:chgData name="Jaka Hedžet" userId="S::jaka.hedzet@student.um.si::7e5128a8-54a6-457b-8a29-de78e78661a6" providerId="AD" clId="Web-{B8C608F5-BFF1-774C-3FC0-133A19F90FDF}" dt="2023-12-11T09:58:08.049" v="404" actId="20577"/>
        <pc:sldMkLst>
          <pc:docMk/>
          <pc:sldMk cId="3514852043" sldId="434"/>
        </pc:sldMkLst>
        <pc:spChg chg="add mod">
          <ac:chgData name="Jaka Hedžet" userId="S::jaka.hedzet@student.um.si::7e5128a8-54a6-457b-8a29-de78e78661a6" providerId="AD" clId="Web-{B8C608F5-BFF1-774C-3FC0-133A19F90FDF}" dt="2023-12-11T09:58:08.049" v="404" actId="20577"/>
          <ac:spMkLst>
            <pc:docMk/>
            <pc:sldMk cId="3514852043" sldId="434"/>
            <ac:spMk id="3" creationId="{7ACF0BCF-9F1F-96E2-3687-E3B6DC731036}"/>
          </ac:spMkLst>
        </pc:spChg>
      </pc:sldChg>
      <pc:sldChg chg="addSp modSp new">
        <pc:chgData name="Jaka Hedžet" userId="S::jaka.hedzet@student.um.si::7e5128a8-54a6-457b-8a29-de78e78661a6" providerId="AD" clId="Web-{B8C608F5-BFF1-774C-3FC0-133A19F90FDF}" dt="2023-12-11T09:59:36.037" v="466" actId="20577"/>
        <pc:sldMkLst>
          <pc:docMk/>
          <pc:sldMk cId="2622761477" sldId="435"/>
        </pc:sldMkLst>
        <pc:spChg chg="add mod">
          <ac:chgData name="Jaka Hedžet" userId="S::jaka.hedzet@student.um.si::7e5128a8-54a6-457b-8a29-de78e78661a6" providerId="AD" clId="Web-{B8C608F5-BFF1-774C-3FC0-133A19F90FDF}" dt="2023-12-11T09:59:36.037" v="466" actId="20577"/>
          <ac:spMkLst>
            <pc:docMk/>
            <pc:sldMk cId="2622761477" sldId="435"/>
            <ac:spMk id="3" creationId="{C53267BB-5B7D-A83D-4356-6696DD4D2898}"/>
          </ac:spMkLst>
        </pc:spChg>
      </pc:sldChg>
      <pc:sldChg chg="addSp modSp new">
        <pc:chgData name="Jaka Hedžet" userId="S::jaka.hedzet@student.um.si::7e5128a8-54a6-457b-8a29-de78e78661a6" providerId="AD" clId="Web-{B8C608F5-BFF1-774C-3FC0-133A19F90FDF}" dt="2023-12-11T10:04:37.252" v="561" actId="20577"/>
        <pc:sldMkLst>
          <pc:docMk/>
          <pc:sldMk cId="3398165167" sldId="436"/>
        </pc:sldMkLst>
        <pc:spChg chg="add mod">
          <ac:chgData name="Jaka Hedžet" userId="S::jaka.hedzet@student.um.si::7e5128a8-54a6-457b-8a29-de78e78661a6" providerId="AD" clId="Web-{B8C608F5-BFF1-774C-3FC0-133A19F90FDF}" dt="2023-12-11T10:04:37.252" v="561" actId="20577"/>
          <ac:spMkLst>
            <pc:docMk/>
            <pc:sldMk cId="3398165167" sldId="436"/>
            <ac:spMk id="3" creationId="{BA883C47-1062-AC56-0A8F-29CE0EBC507F}"/>
          </ac:spMkLst>
        </pc:spChg>
      </pc:sldChg>
      <pc:sldChg chg="addSp modSp new">
        <pc:chgData name="Jaka Hedžet" userId="S::jaka.hedzet@student.um.si::7e5128a8-54a6-457b-8a29-de78e78661a6" providerId="AD" clId="Web-{B8C608F5-BFF1-774C-3FC0-133A19F90FDF}" dt="2023-12-11T10:08:46.606" v="667" actId="20577"/>
        <pc:sldMkLst>
          <pc:docMk/>
          <pc:sldMk cId="3554136714" sldId="437"/>
        </pc:sldMkLst>
        <pc:spChg chg="add mod">
          <ac:chgData name="Jaka Hedžet" userId="S::jaka.hedzet@student.um.si::7e5128a8-54a6-457b-8a29-de78e78661a6" providerId="AD" clId="Web-{B8C608F5-BFF1-774C-3FC0-133A19F90FDF}" dt="2023-12-11T10:08:46.606" v="667" actId="20577"/>
          <ac:spMkLst>
            <pc:docMk/>
            <pc:sldMk cId="3554136714" sldId="437"/>
            <ac:spMk id="3" creationId="{324E88D1-52EE-2033-5DBE-5FE28E455DD1}"/>
          </ac:spMkLst>
        </pc:spChg>
      </pc:sldChg>
      <pc:sldChg chg="addSp modSp new">
        <pc:chgData name="Jaka Hedžet" userId="S::jaka.hedzet@student.um.si::7e5128a8-54a6-457b-8a29-de78e78661a6" providerId="AD" clId="Web-{B8C608F5-BFF1-774C-3FC0-133A19F90FDF}" dt="2023-12-11T10:33:26.027" v="841" actId="20577"/>
        <pc:sldMkLst>
          <pc:docMk/>
          <pc:sldMk cId="3499993838" sldId="438"/>
        </pc:sldMkLst>
        <pc:spChg chg="add mod">
          <ac:chgData name="Jaka Hedžet" userId="S::jaka.hedzet@student.um.si::7e5128a8-54a6-457b-8a29-de78e78661a6" providerId="AD" clId="Web-{B8C608F5-BFF1-774C-3FC0-133A19F90FDF}" dt="2023-12-11T10:33:26.027" v="841" actId="20577"/>
          <ac:spMkLst>
            <pc:docMk/>
            <pc:sldMk cId="3499993838" sldId="438"/>
            <ac:spMk id="3" creationId="{362D96CC-17E3-94C1-DEE3-99A173C37430}"/>
          </ac:spMkLst>
        </pc:spChg>
        <pc:picChg chg="add mod">
          <ac:chgData name="Jaka Hedžet" userId="S::jaka.hedzet@student.um.si::7e5128a8-54a6-457b-8a29-de78e78661a6" providerId="AD" clId="Web-{B8C608F5-BFF1-774C-3FC0-133A19F90FDF}" dt="2023-12-11T10:17:45.300" v="704" actId="1076"/>
          <ac:picMkLst>
            <pc:docMk/>
            <pc:sldMk cId="3499993838" sldId="438"/>
            <ac:picMk id="4" creationId="{3170ACE9-BE0B-F8E5-537C-C0611D04FE66}"/>
          </ac:picMkLst>
        </pc:picChg>
        <pc:picChg chg="add mod modCrop">
          <ac:chgData name="Jaka Hedžet" userId="S::jaka.hedzet@student.um.si::7e5128a8-54a6-457b-8a29-de78e78661a6" providerId="AD" clId="Web-{B8C608F5-BFF1-774C-3FC0-133A19F90FDF}" dt="2023-12-11T10:17:42.706" v="702" actId="1076"/>
          <ac:picMkLst>
            <pc:docMk/>
            <pc:sldMk cId="3499993838" sldId="438"/>
            <ac:picMk id="5" creationId="{5B92127E-3AA7-03D9-DBFC-640DCFF00A4A}"/>
          </ac:picMkLst>
        </pc:picChg>
      </pc:sldChg>
      <pc:sldChg chg="addSp delSp modSp new mod setBg">
        <pc:chgData name="Jaka Hedžet" userId="S::jaka.hedzet@student.um.si::7e5128a8-54a6-457b-8a29-de78e78661a6" providerId="AD" clId="Web-{B8C608F5-BFF1-774C-3FC0-133A19F90FDF}" dt="2023-12-11T10:19:58.775" v="711"/>
        <pc:sldMkLst>
          <pc:docMk/>
          <pc:sldMk cId="4233361386" sldId="439"/>
        </pc:sldMkLst>
        <pc:spChg chg="add">
          <ac:chgData name="Jaka Hedžet" userId="S::jaka.hedzet@student.um.si::7e5128a8-54a6-457b-8a29-de78e78661a6" providerId="AD" clId="Web-{B8C608F5-BFF1-774C-3FC0-133A19F90FDF}" dt="2023-12-11T10:19:58.775" v="711"/>
          <ac:spMkLst>
            <pc:docMk/>
            <pc:sldMk cId="4233361386" sldId="439"/>
            <ac:spMk id="8" creationId="{44C5A9E5-0F35-4AA6-AF26-B90A2D47BC43}"/>
          </ac:spMkLst>
        </pc:spChg>
        <pc:spChg chg="add">
          <ac:chgData name="Jaka Hedžet" userId="S::jaka.hedzet@student.um.si::7e5128a8-54a6-457b-8a29-de78e78661a6" providerId="AD" clId="Web-{B8C608F5-BFF1-774C-3FC0-133A19F90FDF}" dt="2023-12-11T10:19:58.775" v="711"/>
          <ac:spMkLst>
            <pc:docMk/>
            <pc:sldMk cId="4233361386" sldId="439"/>
            <ac:spMk id="10" creationId="{4D9DB69D-7E48-4FDF-806E-F0B4BF0053DD}"/>
          </ac:spMkLst>
        </pc:spChg>
        <pc:spChg chg="add">
          <ac:chgData name="Jaka Hedžet" userId="S::jaka.hedzet@student.um.si::7e5128a8-54a6-457b-8a29-de78e78661a6" providerId="AD" clId="Web-{B8C608F5-BFF1-774C-3FC0-133A19F90FDF}" dt="2023-12-11T10:19:58.775" v="711"/>
          <ac:spMkLst>
            <pc:docMk/>
            <pc:sldMk cId="4233361386" sldId="439"/>
            <ac:spMk id="12" creationId="{846BF69C-4724-4F8D-8EA6-1487E9C9C4FD}"/>
          </ac:spMkLst>
        </pc:spChg>
        <pc:picChg chg="add">
          <ac:chgData name="Jaka Hedžet" userId="S::jaka.hedzet@student.um.si::7e5128a8-54a6-457b-8a29-de78e78661a6" providerId="AD" clId="Web-{B8C608F5-BFF1-774C-3FC0-133A19F90FDF}" dt="2023-12-11T10:19:58.775" v="711"/>
          <ac:picMkLst>
            <pc:docMk/>
            <pc:sldMk cId="4233361386" sldId="439"/>
            <ac:picMk id="2" creationId="{68AC6374-6CFB-A79A-4FFB-0F26DA0819BE}"/>
          </ac:picMkLst>
        </pc:picChg>
        <pc:picChg chg="add">
          <ac:chgData name="Jaka Hedžet" userId="S::jaka.hedzet@student.um.si::7e5128a8-54a6-457b-8a29-de78e78661a6" providerId="AD" clId="Web-{B8C608F5-BFF1-774C-3FC0-133A19F90FDF}" dt="2023-12-11T10:19:58.775" v="711"/>
          <ac:picMkLst>
            <pc:docMk/>
            <pc:sldMk cId="4233361386" sldId="439"/>
            <ac:picMk id="3" creationId="{BD6E3B8A-4AAB-0F63-FAFB-22523715136C}"/>
          </ac:picMkLst>
        </pc:picChg>
        <pc:picChg chg="add del mod replId">
          <ac:chgData name="Jaka Hedžet" userId="S::jaka.hedzet@student.um.si::7e5128a8-54a6-457b-8a29-de78e78661a6" providerId="AD" clId="Web-{B8C608F5-BFF1-774C-3FC0-133A19F90FDF}" dt="2023-12-11T10:19:58.775" v="711"/>
          <ac:picMkLst>
            <pc:docMk/>
            <pc:sldMk cId="4233361386" sldId="439"/>
            <ac:picMk id="5" creationId="{40E7A497-B22C-6FC9-F9C1-FC99815FA79E}"/>
          </ac:picMkLst>
        </pc:picChg>
        <pc:picChg chg="add del mod replId">
          <ac:chgData name="Jaka Hedžet" userId="S::jaka.hedzet@student.um.si::7e5128a8-54a6-457b-8a29-de78e78661a6" providerId="AD" clId="Web-{B8C608F5-BFF1-774C-3FC0-133A19F90FDF}" dt="2023-12-11T10:19:58.775" v="711"/>
          <ac:picMkLst>
            <pc:docMk/>
            <pc:sldMk cId="4233361386" sldId="439"/>
            <ac:picMk id="6" creationId="{989330FE-E2BF-6D3D-B9D9-3E635B19F159}"/>
          </ac:picMkLst>
        </pc:picChg>
      </pc:sldChg>
      <pc:sldChg chg="addSp modSp new">
        <pc:chgData name="Jaka Hedžet" userId="S::jaka.hedzet@student.um.si::7e5128a8-54a6-457b-8a29-de78e78661a6" providerId="AD" clId="Web-{B8C608F5-BFF1-774C-3FC0-133A19F90FDF}" dt="2023-12-11T10:27:11.340" v="813" actId="20577"/>
        <pc:sldMkLst>
          <pc:docMk/>
          <pc:sldMk cId="1149801663" sldId="440"/>
        </pc:sldMkLst>
        <pc:spChg chg="add mod">
          <ac:chgData name="Jaka Hedžet" userId="S::jaka.hedzet@student.um.si::7e5128a8-54a6-457b-8a29-de78e78661a6" providerId="AD" clId="Web-{B8C608F5-BFF1-774C-3FC0-133A19F90FDF}" dt="2023-12-11T10:27:11.340" v="813" actId="20577"/>
          <ac:spMkLst>
            <pc:docMk/>
            <pc:sldMk cId="1149801663" sldId="440"/>
            <ac:spMk id="3" creationId="{C77D1811-EB20-37F0-DE30-7742EE75BC05}"/>
          </ac:spMkLst>
        </pc:spChg>
      </pc:sldChg>
      <pc:sldChg chg="addSp modSp new">
        <pc:chgData name="Jaka Hedžet" userId="S::jaka.hedzet@student.um.si::7e5128a8-54a6-457b-8a29-de78e78661a6" providerId="AD" clId="Web-{B8C608F5-BFF1-774C-3FC0-133A19F90FDF}" dt="2023-12-11T10:37:59.179" v="955" actId="20577"/>
        <pc:sldMkLst>
          <pc:docMk/>
          <pc:sldMk cId="3647573597" sldId="441"/>
        </pc:sldMkLst>
        <pc:spChg chg="add mod">
          <ac:chgData name="Jaka Hedžet" userId="S::jaka.hedzet@student.um.si::7e5128a8-54a6-457b-8a29-de78e78661a6" providerId="AD" clId="Web-{B8C608F5-BFF1-774C-3FC0-133A19F90FDF}" dt="2023-12-11T10:37:59.179" v="955" actId="20577"/>
          <ac:spMkLst>
            <pc:docMk/>
            <pc:sldMk cId="3647573597" sldId="441"/>
            <ac:spMk id="3" creationId="{C6DE9906-03FF-008D-3316-739B21973EAE}"/>
          </ac:spMkLst>
        </pc:spChg>
      </pc:sldChg>
      <pc:sldChg chg="addSp modSp new">
        <pc:chgData name="Jaka Hedžet" userId="S::jaka.hedzet@student.um.si::7e5128a8-54a6-457b-8a29-de78e78661a6" providerId="AD" clId="Web-{B8C608F5-BFF1-774C-3FC0-133A19F90FDF}" dt="2023-12-11T10:38:15.039" v="960" actId="20577"/>
        <pc:sldMkLst>
          <pc:docMk/>
          <pc:sldMk cId="682433723" sldId="442"/>
        </pc:sldMkLst>
        <pc:spChg chg="add mod">
          <ac:chgData name="Jaka Hedžet" userId="S::jaka.hedzet@student.um.si::7e5128a8-54a6-457b-8a29-de78e78661a6" providerId="AD" clId="Web-{B8C608F5-BFF1-774C-3FC0-133A19F90FDF}" dt="2023-12-11T10:38:15.039" v="960" actId="20577"/>
          <ac:spMkLst>
            <pc:docMk/>
            <pc:sldMk cId="682433723" sldId="442"/>
            <ac:spMk id="3" creationId="{1EBB5550-9638-21E7-7776-6B83D9416E73}"/>
          </ac:spMkLst>
        </pc:spChg>
      </pc:sldChg>
    </pc:docChg>
  </pc:docChgLst>
  <pc:docChgLst>
    <pc:chgData name="Jaka Hedžet" userId="S::jaka.hedzet@student.um.si::7e5128a8-54a6-457b-8a29-de78e78661a6" providerId="AD" clId="Web-{313F94BC-95D6-6E9C-77F5-FB87F40ADD38}"/>
    <pc:docChg chg="delSld modSld">
      <pc:chgData name="Jaka Hedžet" userId="S::jaka.hedzet@student.um.si::7e5128a8-54a6-457b-8a29-de78e78661a6" providerId="AD" clId="Web-{313F94BC-95D6-6E9C-77F5-FB87F40ADD38}" dt="2023-11-18T16:10:15.021" v="115" actId="1076"/>
      <pc:docMkLst>
        <pc:docMk/>
      </pc:docMkLst>
      <pc:sldChg chg="modSp">
        <pc:chgData name="Jaka Hedžet" userId="S::jaka.hedzet@student.um.si::7e5128a8-54a6-457b-8a29-de78e78661a6" providerId="AD" clId="Web-{313F94BC-95D6-6E9C-77F5-FB87F40ADD38}" dt="2023-11-18T16:09:04.441" v="78" actId="20577"/>
        <pc:sldMkLst>
          <pc:docMk/>
          <pc:sldMk cId="298093243" sldId="263"/>
        </pc:sldMkLst>
        <pc:spChg chg="mod">
          <ac:chgData name="Jaka Hedžet" userId="S::jaka.hedzet@student.um.si::7e5128a8-54a6-457b-8a29-de78e78661a6" providerId="AD" clId="Web-{313F94BC-95D6-6E9C-77F5-FB87F40ADD38}" dt="2023-11-18T16:09:04.441" v="78" actId="20577"/>
          <ac:spMkLst>
            <pc:docMk/>
            <pc:sldMk cId="298093243" sldId="263"/>
            <ac:spMk id="3" creationId="{B95F0147-1D4B-87E4-ECC6-7F02A8C4FD80}"/>
          </ac:spMkLst>
        </pc:spChg>
      </pc:sldChg>
      <pc:sldChg chg="modSp">
        <pc:chgData name="Jaka Hedžet" userId="S::jaka.hedzet@student.um.si::7e5128a8-54a6-457b-8a29-de78e78661a6" providerId="AD" clId="Web-{313F94BC-95D6-6E9C-77F5-FB87F40ADD38}" dt="2023-11-18T16:10:06.646" v="111" actId="20577"/>
        <pc:sldMkLst>
          <pc:docMk/>
          <pc:sldMk cId="1572625982" sldId="264"/>
        </pc:sldMkLst>
        <pc:spChg chg="mod">
          <ac:chgData name="Jaka Hedžet" userId="S::jaka.hedzet@student.um.si::7e5128a8-54a6-457b-8a29-de78e78661a6" providerId="AD" clId="Web-{313F94BC-95D6-6E9C-77F5-FB87F40ADD38}" dt="2023-11-18T16:10:06.646" v="111" actId="20577"/>
          <ac:spMkLst>
            <pc:docMk/>
            <pc:sldMk cId="1572625982" sldId="264"/>
            <ac:spMk id="3" creationId="{DB6F5AD2-C664-7054-5A4B-44A5B5E6D0C6}"/>
          </ac:spMkLst>
        </pc:spChg>
      </pc:sldChg>
      <pc:sldChg chg="modSp">
        <pc:chgData name="Jaka Hedžet" userId="S::jaka.hedzet@student.um.si::7e5128a8-54a6-457b-8a29-de78e78661a6" providerId="AD" clId="Web-{313F94BC-95D6-6E9C-77F5-FB87F40ADD38}" dt="2023-11-18T16:04:16.789" v="61" actId="20577"/>
        <pc:sldMkLst>
          <pc:docMk/>
          <pc:sldMk cId="2414430013" sldId="270"/>
        </pc:sldMkLst>
        <pc:spChg chg="mod">
          <ac:chgData name="Jaka Hedžet" userId="S::jaka.hedzet@student.um.si::7e5128a8-54a6-457b-8a29-de78e78661a6" providerId="AD" clId="Web-{313F94BC-95D6-6E9C-77F5-FB87F40ADD38}" dt="2023-11-18T16:04:16.789" v="61" actId="20577"/>
          <ac:spMkLst>
            <pc:docMk/>
            <pc:sldMk cId="2414430013" sldId="270"/>
            <ac:spMk id="3" creationId="{8267926F-0236-CDD7-4D7A-1EB872AC4858}"/>
          </ac:spMkLst>
        </pc:spChg>
      </pc:sldChg>
      <pc:sldChg chg="modSp">
        <pc:chgData name="Jaka Hedžet" userId="S::jaka.hedzet@student.um.si::7e5128a8-54a6-457b-8a29-de78e78661a6" providerId="AD" clId="Web-{313F94BC-95D6-6E9C-77F5-FB87F40ADD38}" dt="2023-11-18T16:00:00.078" v="1" actId="20577"/>
        <pc:sldMkLst>
          <pc:docMk/>
          <pc:sldMk cId="4160021008" sldId="274"/>
        </pc:sldMkLst>
        <pc:spChg chg="mod">
          <ac:chgData name="Jaka Hedžet" userId="S::jaka.hedzet@student.um.si::7e5128a8-54a6-457b-8a29-de78e78661a6" providerId="AD" clId="Web-{313F94BC-95D6-6E9C-77F5-FB87F40ADD38}" dt="2023-11-18T16:00:00.078" v="1" actId="20577"/>
          <ac:spMkLst>
            <pc:docMk/>
            <pc:sldMk cId="4160021008" sldId="274"/>
            <ac:spMk id="3" creationId="{473C2BCF-C243-3040-1B7D-D85BBD80D544}"/>
          </ac:spMkLst>
        </pc:spChg>
      </pc:sldChg>
      <pc:sldChg chg="modSp">
        <pc:chgData name="Jaka Hedžet" userId="S::jaka.hedzet@student.um.si::7e5128a8-54a6-457b-8a29-de78e78661a6" providerId="AD" clId="Web-{313F94BC-95D6-6E9C-77F5-FB87F40ADD38}" dt="2023-11-18T16:06:44.671" v="73" actId="20577"/>
        <pc:sldMkLst>
          <pc:docMk/>
          <pc:sldMk cId="355334482" sldId="356"/>
        </pc:sldMkLst>
        <pc:spChg chg="mod">
          <ac:chgData name="Jaka Hedžet" userId="S::jaka.hedzet@student.um.si::7e5128a8-54a6-457b-8a29-de78e78661a6" providerId="AD" clId="Web-{313F94BC-95D6-6E9C-77F5-FB87F40ADD38}" dt="2023-11-18T16:06:44.671" v="73" actId="20577"/>
          <ac:spMkLst>
            <pc:docMk/>
            <pc:sldMk cId="355334482" sldId="356"/>
            <ac:spMk id="3" creationId="{BD167D7F-7921-62D7-A734-A25F4D0EEFE9}"/>
          </ac:spMkLst>
        </pc:spChg>
      </pc:sldChg>
      <pc:sldChg chg="modSp">
        <pc:chgData name="Jaka Hedžet" userId="S::jaka.hedzet@student.um.si::7e5128a8-54a6-457b-8a29-de78e78661a6" providerId="AD" clId="Web-{313F94BC-95D6-6E9C-77F5-FB87F40ADD38}" dt="2023-11-18T16:06:12.936" v="72" actId="20577"/>
        <pc:sldMkLst>
          <pc:docMk/>
          <pc:sldMk cId="2417977973" sldId="364"/>
        </pc:sldMkLst>
        <pc:spChg chg="mod">
          <ac:chgData name="Jaka Hedžet" userId="S::jaka.hedzet@student.um.si::7e5128a8-54a6-457b-8a29-de78e78661a6" providerId="AD" clId="Web-{313F94BC-95D6-6E9C-77F5-FB87F40ADD38}" dt="2023-11-18T16:06:12.936" v="72" actId="20577"/>
          <ac:spMkLst>
            <pc:docMk/>
            <pc:sldMk cId="2417977973" sldId="364"/>
            <ac:spMk id="3" creationId="{996B28E7-BA7D-1B2B-74C5-3904FF42C30D}"/>
          </ac:spMkLst>
        </pc:spChg>
      </pc:sldChg>
      <pc:sldChg chg="modSp">
        <pc:chgData name="Jaka Hedžet" userId="S::jaka.hedzet@student.um.si::7e5128a8-54a6-457b-8a29-de78e78661a6" providerId="AD" clId="Web-{313F94BC-95D6-6E9C-77F5-FB87F40ADD38}" dt="2023-11-18T16:04:49.712" v="67" actId="20577"/>
        <pc:sldMkLst>
          <pc:docMk/>
          <pc:sldMk cId="2158711196" sldId="370"/>
        </pc:sldMkLst>
        <pc:spChg chg="mod">
          <ac:chgData name="Jaka Hedžet" userId="S::jaka.hedzet@student.um.si::7e5128a8-54a6-457b-8a29-de78e78661a6" providerId="AD" clId="Web-{313F94BC-95D6-6E9C-77F5-FB87F40ADD38}" dt="2023-11-18T16:04:49.712" v="67" actId="20577"/>
          <ac:spMkLst>
            <pc:docMk/>
            <pc:sldMk cId="2158711196" sldId="370"/>
            <ac:spMk id="3" creationId="{0711701E-4021-D7EC-721B-D46A98151E76}"/>
          </ac:spMkLst>
        </pc:spChg>
      </pc:sldChg>
      <pc:sldChg chg="modSp">
        <pc:chgData name="Jaka Hedžet" userId="S::jaka.hedzet@student.um.si::7e5128a8-54a6-457b-8a29-de78e78661a6" providerId="AD" clId="Web-{313F94BC-95D6-6E9C-77F5-FB87F40ADD38}" dt="2023-11-18T16:01:31.112" v="25" actId="20577"/>
        <pc:sldMkLst>
          <pc:docMk/>
          <pc:sldMk cId="3405099592" sldId="381"/>
        </pc:sldMkLst>
        <pc:spChg chg="mod">
          <ac:chgData name="Jaka Hedžet" userId="S::jaka.hedzet@student.um.si::7e5128a8-54a6-457b-8a29-de78e78661a6" providerId="AD" clId="Web-{313F94BC-95D6-6E9C-77F5-FB87F40ADD38}" dt="2023-11-18T16:01:31.112" v="25" actId="20577"/>
          <ac:spMkLst>
            <pc:docMk/>
            <pc:sldMk cId="3405099592" sldId="381"/>
            <ac:spMk id="3" creationId="{D6DAA714-057D-74D8-2921-24DFF32D29A2}"/>
          </ac:spMkLst>
        </pc:spChg>
      </pc:sldChg>
      <pc:sldChg chg="modSp">
        <pc:chgData name="Jaka Hedžet" userId="S::jaka.hedzet@student.um.si::7e5128a8-54a6-457b-8a29-de78e78661a6" providerId="AD" clId="Web-{313F94BC-95D6-6E9C-77F5-FB87F40ADD38}" dt="2023-11-18T16:04:21.351" v="65" actId="20577"/>
        <pc:sldMkLst>
          <pc:docMk/>
          <pc:sldMk cId="1605499099" sldId="388"/>
        </pc:sldMkLst>
        <pc:spChg chg="mod">
          <ac:chgData name="Jaka Hedžet" userId="S::jaka.hedzet@student.um.si::7e5128a8-54a6-457b-8a29-de78e78661a6" providerId="AD" clId="Web-{313F94BC-95D6-6E9C-77F5-FB87F40ADD38}" dt="2023-11-18T16:04:21.351" v="65" actId="20577"/>
          <ac:spMkLst>
            <pc:docMk/>
            <pc:sldMk cId="1605499099" sldId="388"/>
            <ac:spMk id="3" creationId="{8267926F-0236-CDD7-4D7A-1EB872AC4858}"/>
          </ac:spMkLst>
        </pc:spChg>
      </pc:sldChg>
      <pc:sldChg chg="del">
        <pc:chgData name="Jaka Hedžet" userId="S::jaka.hedzet@student.um.si::7e5128a8-54a6-457b-8a29-de78e78661a6" providerId="AD" clId="Web-{313F94BC-95D6-6E9C-77F5-FB87F40ADD38}" dt="2023-11-18T16:01:58.863" v="26"/>
        <pc:sldMkLst>
          <pc:docMk/>
          <pc:sldMk cId="299417725" sldId="392"/>
        </pc:sldMkLst>
      </pc:sldChg>
      <pc:sldChg chg="modSp">
        <pc:chgData name="Jaka Hedžet" userId="S::jaka.hedzet@student.um.si::7e5128a8-54a6-457b-8a29-de78e78661a6" providerId="AD" clId="Web-{313F94BC-95D6-6E9C-77F5-FB87F40ADD38}" dt="2023-11-18T16:10:15.021" v="115" actId="1076"/>
        <pc:sldMkLst>
          <pc:docMk/>
          <pc:sldMk cId="2592035773" sldId="396"/>
        </pc:sldMkLst>
        <pc:spChg chg="mod">
          <ac:chgData name="Jaka Hedžet" userId="S::jaka.hedzet@student.um.si::7e5128a8-54a6-457b-8a29-de78e78661a6" providerId="AD" clId="Web-{313F94BC-95D6-6E9C-77F5-FB87F40ADD38}" dt="2023-11-18T16:10:11.584" v="114" actId="20577"/>
          <ac:spMkLst>
            <pc:docMk/>
            <pc:sldMk cId="2592035773" sldId="396"/>
            <ac:spMk id="3" creationId="{DB6F5AD2-C664-7054-5A4B-44A5B5E6D0C6}"/>
          </ac:spMkLst>
        </pc:spChg>
        <pc:spChg chg="mod">
          <ac:chgData name="Jaka Hedžet" userId="S::jaka.hedzet@student.um.si::7e5128a8-54a6-457b-8a29-de78e78661a6" providerId="AD" clId="Web-{313F94BC-95D6-6E9C-77F5-FB87F40ADD38}" dt="2023-11-18T16:10:15.021" v="115" actId="1076"/>
          <ac:spMkLst>
            <pc:docMk/>
            <pc:sldMk cId="2592035773" sldId="396"/>
            <ac:spMk id="4" creationId="{94A243C8-F80A-4ACF-8A5F-00310EAED2D7}"/>
          </ac:spMkLst>
        </pc:spChg>
      </pc:sldChg>
      <pc:sldChg chg="modSp">
        <pc:chgData name="Jaka Hedžet" userId="S::jaka.hedzet@student.um.si::7e5128a8-54a6-457b-8a29-de78e78661a6" providerId="AD" clId="Web-{313F94BC-95D6-6E9C-77F5-FB87F40ADD38}" dt="2023-11-18T16:07:16.094" v="74" actId="20577"/>
        <pc:sldMkLst>
          <pc:docMk/>
          <pc:sldMk cId="656453188" sldId="412"/>
        </pc:sldMkLst>
        <pc:spChg chg="mod">
          <ac:chgData name="Jaka Hedžet" userId="S::jaka.hedzet@student.um.si::7e5128a8-54a6-457b-8a29-de78e78661a6" providerId="AD" clId="Web-{313F94BC-95D6-6E9C-77F5-FB87F40ADD38}" dt="2023-11-18T16:07:16.094" v="74" actId="20577"/>
          <ac:spMkLst>
            <pc:docMk/>
            <pc:sldMk cId="656453188" sldId="412"/>
            <ac:spMk id="3" creationId="{BD167D7F-7921-62D7-A734-A25F4D0EEFE9}"/>
          </ac:spMkLst>
        </pc:spChg>
      </pc:sldChg>
    </pc:docChg>
  </pc:docChgLst>
  <pc:docChgLst>
    <pc:chgData name="Jaka Hedžet" userId="S::jaka.hedzet@student.um.si::7e5128a8-54a6-457b-8a29-de78e78661a6" providerId="AD" clId="Web-{5E089BF7-4B60-BDC0-E355-11F26207D9C9}"/>
    <pc:docChg chg="addSld modSld">
      <pc:chgData name="Jaka Hedžet" userId="S::jaka.hedzet@student.um.si::7e5128a8-54a6-457b-8a29-de78e78661a6" providerId="AD" clId="Web-{5E089BF7-4B60-BDC0-E355-11F26207D9C9}" dt="2023-09-17T07:12:15.659" v="231"/>
      <pc:docMkLst>
        <pc:docMk/>
      </pc:docMkLst>
      <pc:sldChg chg="addSp modSp">
        <pc:chgData name="Jaka Hedžet" userId="S::jaka.hedzet@student.um.si::7e5128a8-54a6-457b-8a29-de78e78661a6" providerId="AD" clId="Web-{5E089BF7-4B60-BDC0-E355-11F26207D9C9}" dt="2023-09-17T07:08:07.387" v="164" actId="20577"/>
        <pc:sldMkLst>
          <pc:docMk/>
          <pc:sldMk cId="197938822" sldId="271"/>
        </pc:sldMkLst>
        <pc:spChg chg="add mod">
          <ac:chgData name="Jaka Hedžet" userId="S::jaka.hedzet@student.um.si::7e5128a8-54a6-457b-8a29-de78e78661a6" providerId="AD" clId="Web-{5E089BF7-4B60-BDC0-E355-11F26207D9C9}" dt="2023-09-17T07:08:07.387" v="164" actId="20577"/>
          <ac:spMkLst>
            <pc:docMk/>
            <pc:sldMk cId="197938822" sldId="271"/>
            <ac:spMk id="4" creationId="{386838FC-A2D7-48FA-9E7E-E95A290A4C7E}"/>
          </ac:spMkLst>
        </pc:spChg>
      </pc:sldChg>
      <pc:sldChg chg="modSp">
        <pc:chgData name="Jaka Hedžet" userId="S::jaka.hedzet@student.um.si::7e5128a8-54a6-457b-8a29-de78e78661a6" providerId="AD" clId="Web-{5E089BF7-4B60-BDC0-E355-11F26207D9C9}" dt="2023-09-17T07:00:29.593" v="1" actId="20577"/>
        <pc:sldMkLst>
          <pc:docMk/>
          <pc:sldMk cId="1112179205" sldId="272"/>
        </pc:sldMkLst>
        <pc:spChg chg="mod">
          <ac:chgData name="Jaka Hedžet" userId="S::jaka.hedzet@student.um.si::7e5128a8-54a6-457b-8a29-de78e78661a6" providerId="AD" clId="Web-{5E089BF7-4B60-BDC0-E355-11F26207D9C9}" dt="2023-09-17T07:00:29.593" v="1" actId="20577"/>
          <ac:spMkLst>
            <pc:docMk/>
            <pc:sldMk cId="1112179205" sldId="272"/>
            <ac:spMk id="3" creationId="{6FD290FD-61D7-66D6-4971-1D2119FBB98F}"/>
          </ac:spMkLst>
        </pc:spChg>
      </pc:sldChg>
      <pc:sldChg chg="addSp modSp">
        <pc:chgData name="Jaka Hedžet" userId="S::jaka.hedzet@student.um.si::7e5128a8-54a6-457b-8a29-de78e78661a6" providerId="AD" clId="Web-{5E089BF7-4B60-BDC0-E355-11F26207D9C9}" dt="2023-09-17T07:09:27.170" v="166" actId="20577"/>
        <pc:sldMkLst>
          <pc:docMk/>
          <pc:sldMk cId="359310967" sldId="277"/>
        </pc:sldMkLst>
        <pc:spChg chg="add mod">
          <ac:chgData name="Jaka Hedžet" userId="S::jaka.hedzet@student.um.si::7e5128a8-54a6-457b-8a29-de78e78661a6" providerId="AD" clId="Web-{5E089BF7-4B60-BDC0-E355-11F26207D9C9}" dt="2023-09-17T07:09:27.170" v="166" actId="20577"/>
          <ac:spMkLst>
            <pc:docMk/>
            <pc:sldMk cId="359310967" sldId="277"/>
            <ac:spMk id="6" creationId="{A0842544-6840-30A8-F816-9CFE6CCB3AAC}"/>
          </ac:spMkLst>
        </pc:spChg>
      </pc:sldChg>
      <pc:sldChg chg="addSp modSp">
        <pc:chgData name="Jaka Hedžet" userId="S::jaka.hedzet@student.um.si::7e5128a8-54a6-457b-8a29-de78e78661a6" providerId="AD" clId="Web-{5E089BF7-4B60-BDC0-E355-11F26207D9C9}" dt="2023-09-17T07:01:31.423" v="30" actId="20577"/>
        <pc:sldMkLst>
          <pc:docMk/>
          <pc:sldMk cId="3545093454" sldId="279"/>
        </pc:sldMkLst>
        <pc:spChg chg="add mod">
          <ac:chgData name="Jaka Hedžet" userId="S::jaka.hedzet@student.um.si::7e5128a8-54a6-457b-8a29-de78e78661a6" providerId="AD" clId="Web-{5E089BF7-4B60-BDC0-E355-11F26207D9C9}" dt="2023-09-17T07:01:31.423" v="30" actId="20577"/>
          <ac:spMkLst>
            <pc:docMk/>
            <pc:sldMk cId="3545093454" sldId="279"/>
            <ac:spMk id="4" creationId="{A9E78F7E-E0E2-7338-184F-8BD5399CD9B5}"/>
          </ac:spMkLst>
        </pc:spChg>
      </pc:sldChg>
      <pc:sldChg chg="addSp modSp">
        <pc:chgData name="Jaka Hedžet" userId="S::jaka.hedzet@student.um.si::7e5128a8-54a6-457b-8a29-de78e78661a6" providerId="AD" clId="Web-{5E089BF7-4B60-BDC0-E355-11F26207D9C9}" dt="2023-09-17T07:01:41.314" v="34" actId="20577"/>
        <pc:sldMkLst>
          <pc:docMk/>
          <pc:sldMk cId="482862808" sldId="280"/>
        </pc:sldMkLst>
        <pc:spChg chg="add mod">
          <ac:chgData name="Jaka Hedžet" userId="S::jaka.hedzet@student.um.si::7e5128a8-54a6-457b-8a29-de78e78661a6" providerId="AD" clId="Web-{5E089BF7-4B60-BDC0-E355-11F26207D9C9}" dt="2023-09-17T07:01:41.314" v="34" actId="20577"/>
          <ac:spMkLst>
            <pc:docMk/>
            <pc:sldMk cId="482862808" sldId="280"/>
            <ac:spMk id="5" creationId="{6C21C3A1-87EA-C6CE-4E0D-7A6EFB07D9EA}"/>
          </ac:spMkLst>
        </pc:spChg>
      </pc:sldChg>
      <pc:sldChg chg="addSp modSp">
        <pc:chgData name="Jaka Hedžet" userId="S::jaka.hedzet@student.um.si::7e5128a8-54a6-457b-8a29-de78e78661a6" providerId="AD" clId="Web-{5E089BF7-4B60-BDC0-E355-11F26207D9C9}" dt="2023-09-17T07:01:46.377" v="36" actId="20577"/>
        <pc:sldMkLst>
          <pc:docMk/>
          <pc:sldMk cId="3874924852" sldId="281"/>
        </pc:sldMkLst>
        <pc:spChg chg="add mod">
          <ac:chgData name="Jaka Hedžet" userId="S::jaka.hedzet@student.um.si::7e5128a8-54a6-457b-8a29-de78e78661a6" providerId="AD" clId="Web-{5E089BF7-4B60-BDC0-E355-11F26207D9C9}" dt="2023-09-17T07:01:46.377" v="36" actId="20577"/>
          <ac:spMkLst>
            <pc:docMk/>
            <pc:sldMk cId="3874924852" sldId="281"/>
            <ac:spMk id="5" creationId="{0E90229A-B8A6-051F-627D-1FED362253F8}"/>
          </ac:spMkLst>
        </pc:spChg>
      </pc:sldChg>
      <pc:sldChg chg="addSp modSp">
        <pc:chgData name="Jaka Hedžet" userId="S::jaka.hedzet@student.um.si::7e5128a8-54a6-457b-8a29-de78e78661a6" providerId="AD" clId="Web-{5E089BF7-4B60-BDC0-E355-11F26207D9C9}" dt="2023-09-17T07:02:01.893" v="42" actId="20577"/>
        <pc:sldMkLst>
          <pc:docMk/>
          <pc:sldMk cId="3070788733" sldId="282"/>
        </pc:sldMkLst>
        <pc:spChg chg="add mod">
          <ac:chgData name="Jaka Hedžet" userId="S::jaka.hedzet@student.um.si::7e5128a8-54a6-457b-8a29-de78e78661a6" providerId="AD" clId="Web-{5E089BF7-4B60-BDC0-E355-11F26207D9C9}" dt="2023-09-17T07:02:01.893" v="42" actId="20577"/>
          <ac:spMkLst>
            <pc:docMk/>
            <pc:sldMk cId="3070788733" sldId="282"/>
            <ac:spMk id="5" creationId="{2ED5FD24-9015-39C5-D010-49C1835AE90E}"/>
          </ac:spMkLst>
        </pc:spChg>
      </pc:sldChg>
      <pc:sldChg chg="addSp modSp">
        <pc:chgData name="Jaka Hedžet" userId="S::jaka.hedzet@student.um.si::7e5128a8-54a6-457b-8a29-de78e78661a6" providerId="AD" clId="Web-{5E089BF7-4B60-BDC0-E355-11F26207D9C9}" dt="2023-09-17T07:02:18.924" v="46" actId="20577"/>
        <pc:sldMkLst>
          <pc:docMk/>
          <pc:sldMk cId="2497957191" sldId="283"/>
        </pc:sldMkLst>
        <pc:spChg chg="add mod">
          <ac:chgData name="Jaka Hedžet" userId="S::jaka.hedzet@student.um.si::7e5128a8-54a6-457b-8a29-de78e78661a6" providerId="AD" clId="Web-{5E089BF7-4B60-BDC0-E355-11F26207D9C9}" dt="2023-09-17T07:02:18.924" v="46" actId="20577"/>
          <ac:spMkLst>
            <pc:docMk/>
            <pc:sldMk cId="2497957191" sldId="283"/>
            <ac:spMk id="5" creationId="{0650F97F-8B6A-AE05-8452-C7BCE9B736A8}"/>
          </ac:spMkLst>
        </pc:spChg>
      </pc:sldChg>
      <pc:sldChg chg="addSp modSp">
        <pc:chgData name="Jaka Hedžet" userId="S::jaka.hedzet@student.um.si::7e5128a8-54a6-457b-8a29-de78e78661a6" providerId="AD" clId="Web-{5E089BF7-4B60-BDC0-E355-11F26207D9C9}" dt="2023-09-17T07:02:26.565" v="52" actId="20577"/>
        <pc:sldMkLst>
          <pc:docMk/>
          <pc:sldMk cId="2546764584" sldId="284"/>
        </pc:sldMkLst>
        <pc:spChg chg="add mod">
          <ac:chgData name="Jaka Hedžet" userId="S::jaka.hedzet@student.um.si::7e5128a8-54a6-457b-8a29-de78e78661a6" providerId="AD" clId="Web-{5E089BF7-4B60-BDC0-E355-11F26207D9C9}" dt="2023-09-17T07:02:26.565" v="52" actId="20577"/>
          <ac:spMkLst>
            <pc:docMk/>
            <pc:sldMk cId="2546764584" sldId="284"/>
            <ac:spMk id="4" creationId="{7281FE0D-0822-FE3E-51EC-66119A85504B}"/>
          </ac:spMkLst>
        </pc:spChg>
      </pc:sldChg>
      <pc:sldChg chg="addSp modSp">
        <pc:chgData name="Jaka Hedžet" userId="S::jaka.hedzet@student.um.si::7e5128a8-54a6-457b-8a29-de78e78661a6" providerId="AD" clId="Web-{5E089BF7-4B60-BDC0-E355-11F26207D9C9}" dt="2023-09-17T07:02:34.487" v="56" actId="20577"/>
        <pc:sldMkLst>
          <pc:docMk/>
          <pc:sldMk cId="3893898546" sldId="285"/>
        </pc:sldMkLst>
        <pc:spChg chg="add mod">
          <ac:chgData name="Jaka Hedžet" userId="S::jaka.hedzet@student.um.si::7e5128a8-54a6-457b-8a29-de78e78661a6" providerId="AD" clId="Web-{5E089BF7-4B60-BDC0-E355-11F26207D9C9}" dt="2023-09-17T07:02:34.487" v="56" actId="20577"/>
          <ac:spMkLst>
            <pc:docMk/>
            <pc:sldMk cId="3893898546" sldId="285"/>
            <ac:spMk id="4" creationId="{FDEB7D23-9E95-C951-B511-288CB9E3DE49}"/>
          </ac:spMkLst>
        </pc:spChg>
      </pc:sldChg>
      <pc:sldChg chg="addSp modSp">
        <pc:chgData name="Jaka Hedžet" userId="S::jaka.hedzet@student.um.si::7e5128a8-54a6-457b-8a29-de78e78661a6" providerId="AD" clId="Web-{5E089BF7-4B60-BDC0-E355-11F26207D9C9}" dt="2023-09-17T07:02:41.987" v="59" actId="20577"/>
        <pc:sldMkLst>
          <pc:docMk/>
          <pc:sldMk cId="3533463978" sldId="286"/>
        </pc:sldMkLst>
        <pc:spChg chg="add mod">
          <ac:chgData name="Jaka Hedžet" userId="S::jaka.hedzet@student.um.si::7e5128a8-54a6-457b-8a29-de78e78661a6" providerId="AD" clId="Web-{5E089BF7-4B60-BDC0-E355-11F26207D9C9}" dt="2023-09-17T07:02:41.987" v="59" actId="20577"/>
          <ac:spMkLst>
            <pc:docMk/>
            <pc:sldMk cId="3533463978" sldId="286"/>
            <ac:spMk id="6" creationId="{9E92B74C-77B0-7833-FF2C-3E260A75C31E}"/>
          </ac:spMkLst>
        </pc:spChg>
      </pc:sldChg>
      <pc:sldChg chg="addSp delSp modSp">
        <pc:chgData name="Jaka Hedžet" userId="S::jaka.hedzet@student.um.si::7e5128a8-54a6-457b-8a29-de78e78661a6" providerId="AD" clId="Web-{5E089BF7-4B60-BDC0-E355-11F26207D9C9}" dt="2023-09-17T07:03:10.926" v="78" actId="1076"/>
        <pc:sldMkLst>
          <pc:docMk/>
          <pc:sldMk cId="2387335650" sldId="287"/>
        </pc:sldMkLst>
        <pc:spChg chg="del">
          <ac:chgData name="Jaka Hedžet" userId="S::jaka.hedzet@student.um.si::7e5128a8-54a6-457b-8a29-de78e78661a6" providerId="AD" clId="Web-{5E089BF7-4B60-BDC0-E355-11F26207D9C9}" dt="2023-09-17T07:02:47.144" v="61"/>
          <ac:spMkLst>
            <pc:docMk/>
            <pc:sldMk cId="2387335650" sldId="287"/>
            <ac:spMk id="4" creationId="{5D65D3B3-367C-27C1-4AA8-6F64678FA534}"/>
          </ac:spMkLst>
        </pc:spChg>
        <pc:spChg chg="del">
          <ac:chgData name="Jaka Hedžet" userId="S::jaka.hedzet@student.um.si::7e5128a8-54a6-457b-8a29-de78e78661a6" providerId="AD" clId="Web-{5E089BF7-4B60-BDC0-E355-11F26207D9C9}" dt="2023-09-17T07:02:46.550" v="60"/>
          <ac:spMkLst>
            <pc:docMk/>
            <pc:sldMk cId="2387335650" sldId="287"/>
            <ac:spMk id="5" creationId="{73A6030A-DAF0-2EC6-08CF-A2392964ECC2}"/>
          </ac:spMkLst>
        </pc:spChg>
        <pc:spChg chg="add mod">
          <ac:chgData name="Jaka Hedžet" userId="S::jaka.hedzet@student.um.si::7e5128a8-54a6-457b-8a29-de78e78661a6" providerId="AD" clId="Web-{5E089BF7-4B60-BDC0-E355-11F26207D9C9}" dt="2023-09-17T07:03:10.926" v="78" actId="1076"/>
          <ac:spMkLst>
            <pc:docMk/>
            <pc:sldMk cId="2387335650" sldId="287"/>
            <ac:spMk id="7" creationId="{496E6A06-E498-2196-BD3A-435F2C19E3BD}"/>
          </ac:spMkLst>
        </pc:spChg>
      </pc:sldChg>
      <pc:sldChg chg="addSp modSp">
        <pc:chgData name="Jaka Hedžet" userId="S::jaka.hedzet@student.um.si::7e5128a8-54a6-457b-8a29-de78e78661a6" providerId="AD" clId="Web-{5E089BF7-4B60-BDC0-E355-11F26207D9C9}" dt="2023-09-17T07:09:50.296" v="174" actId="20577"/>
        <pc:sldMkLst>
          <pc:docMk/>
          <pc:sldMk cId="2695775628" sldId="288"/>
        </pc:sldMkLst>
        <pc:spChg chg="add mod">
          <ac:chgData name="Jaka Hedžet" userId="S::jaka.hedzet@student.um.si::7e5128a8-54a6-457b-8a29-de78e78661a6" providerId="AD" clId="Web-{5E089BF7-4B60-BDC0-E355-11F26207D9C9}" dt="2023-09-17T07:09:50.296" v="174" actId="20577"/>
          <ac:spMkLst>
            <pc:docMk/>
            <pc:sldMk cId="2695775628" sldId="288"/>
            <ac:spMk id="4" creationId="{51EB8069-B85E-92F5-0193-943B107095CE}"/>
          </ac:spMkLst>
        </pc:spChg>
      </pc:sldChg>
      <pc:sldChg chg="addSp delSp modSp">
        <pc:chgData name="Jaka Hedžet" userId="S::jaka.hedzet@student.um.si::7e5128a8-54a6-457b-8a29-de78e78661a6" providerId="AD" clId="Web-{5E089BF7-4B60-BDC0-E355-11F26207D9C9}" dt="2023-09-17T07:12:15.659" v="231"/>
        <pc:sldMkLst>
          <pc:docMk/>
          <pc:sldMk cId="3720550087" sldId="289"/>
        </pc:sldMkLst>
        <pc:spChg chg="add mod">
          <ac:chgData name="Jaka Hedžet" userId="S::jaka.hedzet@student.um.si::7e5128a8-54a6-457b-8a29-de78e78661a6" providerId="AD" clId="Web-{5E089BF7-4B60-BDC0-E355-11F26207D9C9}" dt="2023-09-17T07:07:24.120" v="160" actId="1076"/>
          <ac:spMkLst>
            <pc:docMk/>
            <pc:sldMk cId="3720550087" sldId="289"/>
            <ac:spMk id="4" creationId="{542717AA-BE37-672C-09CB-E4A25EE103BE}"/>
          </ac:spMkLst>
        </pc:spChg>
        <pc:picChg chg="add del mod">
          <ac:chgData name="Jaka Hedžet" userId="S::jaka.hedzet@student.um.si::7e5128a8-54a6-457b-8a29-de78e78661a6" providerId="AD" clId="Web-{5E089BF7-4B60-BDC0-E355-11F26207D9C9}" dt="2023-09-17T07:12:15.659" v="231"/>
          <ac:picMkLst>
            <pc:docMk/>
            <pc:sldMk cId="3720550087" sldId="289"/>
            <ac:picMk id="5" creationId="{B781BC4B-93F3-B645-A198-EADB259D1099}"/>
          </ac:picMkLst>
        </pc:picChg>
      </pc:sldChg>
      <pc:sldChg chg="addSp modSp">
        <pc:chgData name="Jaka Hedžet" userId="S::jaka.hedzet@student.um.si::7e5128a8-54a6-457b-8a29-de78e78661a6" providerId="AD" clId="Web-{5E089BF7-4B60-BDC0-E355-11F26207D9C9}" dt="2023-09-17T07:05:53.243" v="102" actId="20577"/>
        <pc:sldMkLst>
          <pc:docMk/>
          <pc:sldMk cId="2034021463" sldId="290"/>
        </pc:sldMkLst>
        <pc:spChg chg="add mod">
          <ac:chgData name="Jaka Hedžet" userId="S::jaka.hedzet@student.um.si::7e5128a8-54a6-457b-8a29-de78e78661a6" providerId="AD" clId="Web-{5E089BF7-4B60-BDC0-E355-11F26207D9C9}" dt="2023-09-17T07:05:53.243" v="102" actId="20577"/>
          <ac:spMkLst>
            <pc:docMk/>
            <pc:sldMk cId="2034021463" sldId="290"/>
            <ac:spMk id="5" creationId="{7570D807-0A34-4AFC-87AD-04D44F7A9696}"/>
          </ac:spMkLst>
        </pc:spChg>
        <pc:picChg chg="mod">
          <ac:chgData name="Jaka Hedžet" userId="S::jaka.hedzet@student.um.si::7e5128a8-54a6-457b-8a29-de78e78661a6" providerId="AD" clId="Web-{5E089BF7-4B60-BDC0-E355-11F26207D9C9}" dt="2023-09-17T07:03:23.239" v="81" actId="14100"/>
          <ac:picMkLst>
            <pc:docMk/>
            <pc:sldMk cId="2034021463" sldId="290"/>
            <ac:picMk id="2" creationId="{96D3FDA8-5D0F-B476-AB65-93C13814A2C5}"/>
          </ac:picMkLst>
        </pc:picChg>
        <pc:picChg chg="mod">
          <ac:chgData name="Jaka Hedžet" userId="S::jaka.hedzet@student.um.si::7e5128a8-54a6-457b-8a29-de78e78661a6" providerId="AD" clId="Web-{5E089BF7-4B60-BDC0-E355-11F26207D9C9}" dt="2023-09-17T07:03:25.442" v="82" actId="14100"/>
          <ac:picMkLst>
            <pc:docMk/>
            <pc:sldMk cId="2034021463" sldId="290"/>
            <ac:picMk id="3" creationId="{7053BD39-2780-1D2C-33E8-1D1117057E65}"/>
          </ac:picMkLst>
        </pc:picChg>
      </pc:sldChg>
      <pc:sldChg chg="addSp modSp">
        <pc:chgData name="Jaka Hedžet" userId="S::jaka.hedzet@student.um.si::7e5128a8-54a6-457b-8a29-de78e78661a6" providerId="AD" clId="Web-{5E089BF7-4B60-BDC0-E355-11F26207D9C9}" dt="2023-09-17T07:06:47.478" v="125" actId="20577"/>
        <pc:sldMkLst>
          <pc:docMk/>
          <pc:sldMk cId="3277648993" sldId="291"/>
        </pc:sldMkLst>
        <pc:spChg chg="add mod">
          <ac:chgData name="Jaka Hedžet" userId="S::jaka.hedzet@student.um.si::7e5128a8-54a6-457b-8a29-de78e78661a6" providerId="AD" clId="Web-{5E089BF7-4B60-BDC0-E355-11F26207D9C9}" dt="2023-09-17T07:06:47.478" v="125" actId="20577"/>
          <ac:spMkLst>
            <pc:docMk/>
            <pc:sldMk cId="3277648993" sldId="291"/>
            <ac:spMk id="5" creationId="{6221D800-A7DE-BB1F-E125-C83935A4D3C7}"/>
          </ac:spMkLst>
        </pc:spChg>
        <pc:picChg chg="mod">
          <ac:chgData name="Jaka Hedžet" userId="S::jaka.hedzet@student.um.si::7e5128a8-54a6-457b-8a29-de78e78661a6" providerId="AD" clId="Web-{5E089BF7-4B60-BDC0-E355-11F26207D9C9}" dt="2023-09-17T07:06:01.165" v="105" actId="1076"/>
          <ac:picMkLst>
            <pc:docMk/>
            <pc:sldMk cId="3277648993" sldId="291"/>
            <ac:picMk id="2" creationId="{BB3201AE-507F-53BD-B666-432E53D89B3F}"/>
          </ac:picMkLst>
        </pc:picChg>
      </pc:sldChg>
      <pc:sldChg chg="addSp modSp">
        <pc:chgData name="Jaka Hedžet" userId="S::jaka.hedzet@student.um.si::7e5128a8-54a6-457b-8a29-de78e78661a6" providerId="AD" clId="Web-{5E089BF7-4B60-BDC0-E355-11F26207D9C9}" dt="2023-09-17T07:09:56.265" v="184" actId="20577"/>
        <pc:sldMkLst>
          <pc:docMk/>
          <pc:sldMk cId="4212833078" sldId="292"/>
        </pc:sldMkLst>
        <pc:spChg chg="add mod">
          <ac:chgData name="Jaka Hedžet" userId="S::jaka.hedzet@student.um.si::7e5128a8-54a6-457b-8a29-de78e78661a6" providerId="AD" clId="Web-{5E089BF7-4B60-BDC0-E355-11F26207D9C9}" dt="2023-09-17T07:09:56.265" v="184" actId="20577"/>
          <ac:spMkLst>
            <pc:docMk/>
            <pc:sldMk cId="4212833078" sldId="292"/>
            <ac:spMk id="4" creationId="{FF83E788-2180-D43F-D043-AB0895A9DA07}"/>
          </ac:spMkLst>
        </pc:spChg>
      </pc:sldChg>
      <pc:sldChg chg="addSp modSp">
        <pc:chgData name="Jaka Hedžet" userId="S::jaka.hedzet@student.um.si::7e5128a8-54a6-457b-8a29-de78e78661a6" providerId="AD" clId="Web-{5E089BF7-4B60-BDC0-E355-11F26207D9C9}" dt="2023-09-17T07:10:07.093" v="198" actId="14100"/>
        <pc:sldMkLst>
          <pc:docMk/>
          <pc:sldMk cId="469836201" sldId="293"/>
        </pc:sldMkLst>
        <pc:spChg chg="add mod">
          <ac:chgData name="Jaka Hedžet" userId="S::jaka.hedzet@student.um.si::7e5128a8-54a6-457b-8a29-de78e78661a6" providerId="AD" clId="Web-{5E089BF7-4B60-BDC0-E355-11F26207D9C9}" dt="2023-09-17T07:10:07.093" v="198" actId="14100"/>
          <ac:spMkLst>
            <pc:docMk/>
            <pc:sldMk cId="469836201" sldId="293"/>
            <ac:spMk id="10" creationId="{2850CBF9-315A-D5CF-BDDE-C3D86C2FBDFA}"/>
          </ac:spMkLst>
        </pc:spChg>
      </pc:sldChg>
      <pc:sldChg chg="addSp modSp">
        <pc:chgData name="Jaka Hedžet" userId="S::jaka.hedzet@student.um.si::7e5128a8-54a6-457b-8a29-de78e78661a6" providerId="AD" clId="Web-{5E089BF7-4B60-BDC0-E355-11F26207D9C9}" dt="2023-09-17T07:10:19.203" v="201" actId="20577"/>
        <pc:sldMkLst>
          <pc:docMk/>
          <pc:sldMk cId="462493377" sldId="294"/>
        </pc:sldMkLst>
        <pc:spChg chg="add mod">
          <ac:chgData name="Jaka Hedžet" userId="S::jaka.hedzet@student.um.si::7e5128a8-54a6-457b-8a29-de78e78661a6" providerId="AD" clId="Web-{5E089BF7-4B60-BDC0-E355-11F26207D9C9}" dt="2023-09-17T07:10:19.203" v="201" actId="20577"/>
          <ac:spMkLst>
            <pc:docMk/>
            <pc:sldMk cId="462493377" sldId="294"/>
            <ac:spMk id="4" creationId="{A98D8FD4-9CF7-C688-18E4-FF78F50CFC40}"/>
          </ac:spMkLst>
        </pc:spChg>
      </pc:sldChg>
      <pc:sldChg chg="modSp">
        <pc:chgData name="Jaka Hedžet" userId="S::jaka.hedzet@student.um.si::7e5128a8-54a6-457b-8a29-de78e78661a6" providerId="AD" clId="Web-{5E089BF7-4B60-BDC0-E355-11F26207D9C9}" dt="2023-09-17T07:01:18.798" v="27" actId="20577"/>
        <pc:sldMkLst>
          <pc:docMk/>
          <pc:sldMk cId="4150983945" sldId="304"/>
        </pc:sldMkLst>
        <pc:spChg chg="mod">
          <ac:chgData name="Jaka Hedžet" userId="S::jaka.hedzet@student.um.si::7e5128a8-54a6-457b-8a29-de78e78661a6" providerId="AD" clId="Web-{5E089BF7-4B60-BDC0-E355-11F26207D9C9}" dt="2023-09-17T07:01:18.798" v="27" actId="20577"/>
          <ac:spMkLst>
            <pc:docMk/>
            <pc:sldMk cId="4150983945" sldId="304"/>
            <ac:spMk id="5" creationId="{F3EAB843-EADC-5713-9FDC-6ED9974BA0A3}"/>
          </ac:spMkLst>
        </pc:spChg>
      </pc:sldChg>
      <pc:sldChg chg="addSp modSp">
        <pc:chgData name="Jaka Hedžet" userId="S::jaka.hedzet@student.um.si::7e5128a8-54a6-457b-8a29-de78e78661a6" providerId="AD" clId="Web-{5E089BF7-4B60-BDC0-E355-11F26207D9C9}" dt="2023-09-17T07:10:42.141" v="208" actId="20577"/>
        <pc:sldMkLst>
          <pc:docMk/>
          <pc:sldMk cId="4113080148" sldId="323"/>
        </pc:sldMkLst>
        <pc:spChg chg="add mod">
          <ac:chgData name="Jaka Hedžet" userId="S::jaka.hedzet@student.um.si::7e5128a8-54a6-457b-8a29-de78e78661a6" providerId="AD" clId="Web-{5E089BF7-4B60-BDC0-E355-11F26207D9C9}" dt="2023-09-17T07:10:42.141" v="208" actId="20577"/>
          <ac:spMkLst>
            <pc:docMk/>
            <pc:sldMk cId="4113080148" sldId="323"/>
            <ac:spMk id="5" creationId="{FDA69685-2316-8DB5-4B4F-BC6A2B1830E8}"/>
          </ac:spMkLst>
        </pc:spChg>
      </pc:sldChg>
      <pc:sldChg chg="addSp modSp">
        <pc:chgData name="Jaka Hedžet" userId="S::jaka.hedzet@student.um.si::7e5128a8-54a6-457b-8a29-de78e78661a6" providerId="AD" clId="Web-{5E089BF7-4B60-BDC0-E355-11F26207D9C9}" dt="2023-09-17T07:11:18.814" v="227" actId="1076"/>
        <pc:sldMkLst>
          <pc:docMk/>
          <pc:sldMk cId="362208428" sldId="324"/>
        </pc:sldMkLst>
        <pc:spChg chg="add mod">
          <ac:chgData name="Jaka Hedžet" userId="S::jaka.hedzet@student.um.si::7e5128a8-54a6-457b-8a29-de78e78661a6" providerId="AD" clId="Web-{5E089BF7-4B60-BDC0-E355-11F26207D9C9}" dt="2023-09-17T07:11:15.126" v="224" actId="1076"/>
          <ac:spMkLst>
            <pc:docMk/>
            <pc:sldMk cId="362208428" sldId="324"/>
            <ac:spMk id="4" creationId="{BF1CC7EF-5B82-95D3-30F4-C19C5FB02084}"/>
          </ac:spMkLst>
        </pc:spChg>
        <pc:picChg chg="add mod">
          <ac:chgData name="Jaka Hedžet" userId="S::jaka.hedzet@student.um.si::7e5128a8-54a6-457b-8a29-de78e78661a6" providerId="AD" clId="Web-{5E089BF7-4B60-BDC0-E355-11F26207D9C9}" dt="2023-09-17T07:11:18.814" v="227" actId="1076"/>
          <ac:picMkLst>
            <pc:docMk/>
            <pc:sldMk cId="362208428" sldId="324"/>
            <ac:picMk id="5" creationId="{C6A407F6-93F5-8CDE-F839-E921F095DCFE}"/>
          </ac:picMkLst>
        </pc:picChg>
      </pc:sldChg>
      <pc:sldChg chg="new">
        <pc:chgData name="Jaka Hedžet" userId="S::jaka.hedzet@student.um.si::7e5128a8-54a6-457b-8a29-de78e78661a6" providerId="AD" clId="Web-{5E089BF7-4B60-BDC0-E355-11F26207D9C9}" dt="2023-09-17T07:01:00.032" v="2"/>
        <pc:sldMkLst>
          <pc:docMk/>
          <pc:sldMk cId="1823205702" sldId="326"/>
        </pc:sldMkLst>
      </pc:sldChg>
      <pc:sldChg chg="new">
        <pc:chgData name="Jaka Hedžet" userId="S::jaka.hedzet@student.um.si::7e5128a8-54a6-457b-8a29-de78e78661a6" providerId="AD" clId="Web-{5E089BF7-4B60-BDC0-E355-11F26207D9C9}" dt="2023-09-17T07:01:00.610" v="3"/>
        <pc:sldMkLst>
          <pc:docMk/>
          <pc:sldMk cId="2727728658" sldId="327"/>
        </pc:sldMkLst>
      </pc:sldChg>
      <pc:sldChg chg="add replId">
        <pc:chgData name="Jaka Hedžet" userId="S::jaka.hedzet@student.um.si::7e5128a8-54a6-457b-8a29-de78e78661a6" providerId="AD" clId="Web-{5E089BF7-4B60-BDC0-E355-11F26207D9C9}" dt="2023-09-17T07:01:01.360" v="4"/>
        <pc:sldMkLst>
          <pc:docMk/>
          <pc:sldMk cId="2897151942" sldId="328"/>
        </pc:sldMkLst>
      </pc:sldChg>
      <pc:sldChg chg="add replId">
        <pc:chgData name="Jaka Hedžet" userId="S::jaka.hedzet@student.um.si::7e5128a8-54a6-457b-8a29-de78e78661a6" providerId="AD" clId="Web-{5E089BF7-4B60-BDC0-E355-11F26207D9C9}" dt="2023-09-17T07:01:01.391" v="5"/>
        <pc:sldMkLst>
          <pc:docMk/>
          <pc:sldMk cId="2532752542" sldId="329"/>
        </pc:sldMkLst>
      </pc:sldChg>
      <pc:sldChg chg="add replId">
        <pc:chgData name="Jaka Hedžet" userId="S::jaka.hedzet@student.um.si::7e5128a8-54a6-457b-8a29-de78e78661a6" providerId="AD" clId="Web-{5E089BF7-4B60-BDC0-E355-11F26207D9C9}" dt="2023-09-17T07:01:01.454" v="6"/>
        <pc:sldMkLst>
          <pc:docMk/>
          <pc:sldMk cId="3847435429" sldId="330"/>
        </pc:sldMkLst>
      </pc:sldChg>
      <pc:sldChg chg="add replId">
        <pc:chgData name="Jaka Hedžet" userId="S::jaka.hedzet@student.um.si::7e5128a8-54a6-457b-8a29-de78e78661a6" providerId="AD" clId="Web-{5E089BF7-4B60-BDC0-E355-11F26207D9C9}" dt="2023-09-17T07:01:01.485" v="7"/>
        <pc:sldMkLst>
          <pc:docMk/>
          <pc:sldMk cId="4169830345" sldId="331"/>
        </pc:sldMkLst>
      </pc:sldChg>
      <pc:sldChg chg="add replId">
        <pc:chgData name="Jaka Hedžet" userId="S::jaka.hedzet@student.um.si::7e5128a8-54a6-457b-8a29-de78e78661a6" providerId="AD" clId="Web-{5E089BF7-4B60-BDC0-E355-11F26207D9C9}" dt="2023-09-17T07:01:01.547" v="8"/>
        <pc:sldMkLst>
          <pc:docMk/>
          <pc:sldMk cId="1994860155" sldId="332"/>
        </pc:sldMkLst>
      </pc:sldChg>
      <pc:sldChg chg="add replId">
        <pc:chgData name="Jaka Hedžet" userId="S::jaka.hedzet@student.um.si::7e5128a8-54a6-457b-8a29-de78e78661a6" providerId="AD" clId="Web-{5E089BF7-4B60-BDC0-E355-11F26207D9C9}" dt="2023-09-17T07:01:01.594" v="9"/>
        <pc:sldMkLst>
          <pc:docMk/>
          <pc:sldMk cId="3707299455" sldId="333"/>
        </pc:sldMkLst>
      </pc:sldChg>
      <pc:sldChg chg="add replId">
        <pc:chgData name="Jaka Hedžet" userId="S::jaka.hedzet@student.um.si::7e5128a8-54a6-457b-8a29-de78e78661a6" providerId="AD" clId="Web-{5E089BF7-4B60-BDC0-E355-11F26207D9C9}" dt="2023-09-17T07:01:01.672" v="10"/>
        <pc:sldMkLst>
          <pc:docMk/>
          <pc:sldMk cId="1391464154" sldId="334"/>
        </pc:sldMkLst>
      </pc:sldChg>
      <pc:sldChg chg="add replId">
        <pc:chgData name="Jaka Hedžet" userId="S::jaka.hedzet@student.um.si::7e5128a8-54a6-457b-8a29-de78e78661a6" providerId="AD" clId="Web-{5E089BF7-4B60-BDC0-E355-11F26207D9C9}" dt="2023-09-17T07:01:01.750" v="11"/>
        <pc:sldMkLst>
          <pc:docMk/>
          <pc:sldMk cId="74912194" sldId="335"/>
        </pc:sldMkLst>
      </pc:sldChg>
      <pc:sldChg chg="add replId">
        <pc:chgData name="Jaka Hedžet" userId="S::jaka.hedzet@student.um.si::7e5128a8-54a6-457b-8a29-de78e78661a6" providerId="AD" clId="Web-{5E089BF7-4B60-BDC0-E355-11F26207D9C9}" dt="2023-09-17T07:01:01.797" v="12"/>
        <pc:sldMkLst>
          <pc:docMk/>
          <pc:sldMk cId="2798316131" sldId="336"/>
        </pc:sldMkLst>
      </pc:sldChg>
      <pc:sldChg chg="add replId">
        <pc:chgData name="Jaka Hedžet" userId="S::jaka.hedzet@student.um.si::7e5128a8-54a6-457b-8a29-de78e78661a6" providerId="AD" clId="Web-{5E089BF7-4B60-BDC0-E355-11F26207D9C9}" dt="2023-09-17T07:01:01.829" v="13"/>
        <pc:sldMkLst>
          <pc:docMk/>
          <pc:sldMk cId="873440137" sldId="337"/>
        </pc:sldMkLst>
      </pc:sldChg>
      <pc:sldChg chg="add replId">
        <pc:chgData name="Jaka Hedžet" userId="S::jaka.hedzet@student.um.si::7e5128a8-54a6-457b-8a29-de78e78661a6" providerId="AD" clId="Web-{5E089BF7-4B60-BDC0-E355-11F26207D9C9}" dt="2023-09-17T07:01:01.907" v="14"/>
        <pc:sldMkLst>
          <pc:docMk/>
          <pc:sldMk cId="1834062763" sldId="338"/>
        </pc:sldMkLst>
      </pc:sldChg>
      <pc:sldChg chg="add replId">
        <pc:chgData name="Jaka Hedžet" userId="S::jaka.hedzet@student.um.si::7e5128a8-54a6-457b-8a29-de78e78661a6" providerId="AD" clId="Web-{5E089BF7-4B60-BDC0-E355-11F26207D9C9}" dt="2023-09-17T07:01:02.016" v="15"/>
        <pc:sldMkLst>
          <pc:docMk/>
          <pc:sldMk cId="3219941031" sldId="339"/>
        </pc:sldMkLst>
      </pc:sldChg>
      <pc:sldChg chg="add replId">
        <pc:chgData name="Jaka Hedžet" userId="S::jaka.hedzet@student.um.si::7e5128a8-54a6-457b-8a29-de78e78661a6" providerId="AD" clId="Web-{5E089BF7-4B60-BDC0-E355-11F26207D9C9}" dt="2023-09-17T07:01:02.063" v="16"/>
        <pc:sldMkLst>
          <pc:docMk/>
          <pc:sldMk cId="3686046822" sldId="340"/>
        </pc:sldMkLst>
      </pc:sldChg>
      <pc:sldChg chg="add replId">
        <pc:chgData name="Jaka Hedžet" userId="S::jaka.hedzet@student.um.si::7e5128a8-54a6-457b-8a29-de78e78661a6" providerId="AD" clId="Web-{5E089BF7-4B60-BDC0-E355-11F26207D9C9}" dt="2023-09-17T07:01:02.125" v="17"/>
        <pc:sldMkLst>
          <pc:docMk/>
          <pc:sldMk cId="4288266059" sldId="341"/>
        </pc:sldMkLst>
      </pc:sldChg>
      <pc:sldChg chg="add replId">
        <pc:chgData name="Jaka Hedžet" userId="S::jaka.hedzet@student.um.si::7e5128a8-54a6-457b-8a29-de78e78661a6" providerId="AD" clId="Web-{5E089BF7-4B60-BDC0-E355-11F26207D9C9}" dt="2023-09-17T07:01:02.157" v="18"/>
        <pc:sldMkLst>
          <pc:docMk/>
          <pc:sldMk cId="3215082227" sldId="342"/>
        </pc:sldMkLst>
      </pc:sldChg>
      <pc:sldChg chg="add replId">
        <pc:chgData name="Jaka Hedžet" userId="S::jaka.hedzet@student.um.si::7e5128a8-54a6-457b-8a29-de78e78661a6" providerId="AD" clId="Web-{5E089BF7-4B60-BDC0-E355-11F26207D9C9}" dt="2023-09-17T07:01:02.204" v="19"/>
        <pc:sldMkLst>
          <pc:docMk/>
          <pc:sldMk cId="4288058089" sldId="343"/>
        </pc:sldMkLst>
      </pc:sldChg>
      <pc:sldChg chg="add replId">
        <pc:chgData name="Jaka Hedžet" userId="S::jaka.hedzet@student.um.si::7e5128a8-54a6-457b-8a29-de78e78661a6" providerId="AD" clId="Web-{5E089BF7-4B60-BDC0-E355-11F26207D9C9}" dt="2023-09-17T07:01:02.250" v="20"/>
        <pc:sldMkLst>
          <pc:docMk/>
          <pc:sldMk cId="2512193131" sldId="344"/>
        </pc:sldMkLst>
      </pc:sldChg>
      <pc:sldChg chg="add replId">
        <pc:chgData name="Jaka Hedžet" userId="S::jaka.hedzet@student.um.si::7e5128a8-54a6-457b-8a29-de78e78661a6" providerId="AD" clId="Web-{5E089BF7-4B60-BDC0-E355-11F26207D9C9}" dt="2023-09-17T07:01:02.329" v="21"/>
        <pc:sldMkLst>
          <pc:docMk/>
          <pc:sldMk cId="2558889444" sldId="345"/>
        </pc:sldMkLst>
      </pc:sldChg>
      <pc:sldChg chg="add replId">
        <pc:chgData name="Jaka Hedžet" userId="S::jaka.hedzet@student.um.si::7e5128a8-54a6-457b-8a29-de78e78661a6" providerId="AD" clId="Web-{5E089BF7-4B60-BDC0-E355-11F26207D9C9}" dt="2023-09-17T07:01:02.391" v="22"/>
        <pc:sldMkLst>
          <pc:docMk/>
          <pc:sldMk cId="3388497337" sldId="346"/>
        </pc:sldMkLst>
      </pc:sldChg>
      <pc:sldChg chg="add replId">
        <pc:chgData name="Jaka Hedžet" userId="S::jaka.hedzet@student.um.si::7e5128a8-54a6-457b-8a29-de78e78661a6" providerId="AD" clId="Web-{5E089BF7-4B60-BDC0-E355-11F26207D9C9}" dt="2023-09-17T07:01:02.469" v="23"/>
        <pc:sldMkLst>
          <pc:docMk/>
          <pc:sldMk cId="3712066467" sldId="347"/>
        </pc:sldMkLst>
      </pc:sldChg>
      <pc:sldChg chg="add replId">
        <pc:chgData name="Jaka Hedžet" userId="S::jaka.hedzet@student.um.si::7e5128a8-54a6-457b-8a29-de78e78661a6" providerId="AD" clId="Web-{5E089BF7-4B60-BDC0-E355-11F26207D9C9}" dt="2023-09-17T07:01:02.516" v="24"/>
        <pc:sldMkLst>
          <pc:docMk/>
          <pc:sldMk cId="1910438029" sldId="348"/>
        </pc:sldMkLst>
      </pc:sldChg>
      <pc:sldChg chg="modSp add replId">
        <pc:chgData name="Jaka Hedžet" userId="S::jaka.hedzet@student.um.si::7e5128a8-54a6-457b-8a29-de78e78661a6" providerId="AD" clId="Web-{5E089BF7-4B60-BDC0-E355-11F26207D9C9}" dt="2023-09-17T07:01:07.016" v="26" actId="20577"/>
        <pc:sldMkLst>
          <pc:docMk/>
          <pc:sldMk cId="3155997400" sldId="349"/>
        </pc:sldMkLst>
        <pc:spChg chg="mod">
          <ac:chgData name="Jaka Hedžet" userId="S::jaka.hedzet@student.um.si::7e5128a8-54a6-457b-8a29-de78e78661a6" providerId="AD" clId="Web-{5E089BF7-4B60-BDC0-E355-11F26207D9C9}" dt="2023-09-17T07:01:07.016" v="26" actId="20577"/>
          <ac:spMkLst>
            <pc:docMk/>
            <pc:sldMk cId="3155997400" sldId="349"/>
            <ac:spMk id="2" creationId="{C853E1E9-60F9-7C4B-00AA-FDD43944F784}"/>
          </ac:spMkLst>
        </pc:spChg>
      </pc:sldChg>
    </pc:docChg>
  </pc:docChgLst>
  <pc:docChgLst>
    <pc:chgData name="Jaka Hedžet" userId="S::jaka.hedzet@student.um.si::7e5128a8-54a6-457b-8a29-de78e78661a6" providerId="AD" clId="Web-{70B078AF-9BBF-83EC-E730-A95CE49CE710}"/>
    <pc:docChg chg="addSld modSld sldOrd">
      <pc:chgData name="Jaka Hedžet" userId="S::jaka.hedzet@student.um.si::7e5128a8-54a6-457b-8a29-de78e78661a6" providerId="AD" clId="Web-{70B078AF-9BBF-83EC-E730-A95CE49CE710}" dt="2023-09-22T14:43:28.935" v="15" actId="20577"/>
      <pc:docMkLst>
        <pc:docMk/>
      </pc:docMkLst>
      <pc:sldChg chg="modSp">
        <pc:chgData name="Jaka Hedžet" userId="S::jaka.hedzet@student.um.si::7e5128a8-54a6-457b-8a29-de78e78661a6" providerId="AD" clId="Web-{70B078AF-9BBF-83EC-E730-A95CE49CE710}" dt="2023-09-22T14:43:28.935" v="15" actId="20577"/>
        <pc:sldMkLst>
          <pc:docMk/>
          <pc:sldMk cId="197938822" sldId="271"/>
        </pc:sldMkLst>
        <pc:spChg chg="mod">
          <ac:chgData name="Jaka Hedžet" userId="S::jaka.hedzet@student.um.si::7e5128a8-54a6-457b-8a29-de78e78661a6" providerId="AD" clId="Web-{70B078AF-9BBF-83EC-E730-A95CE49CE710}" dt="2023-09-22T14:43:28.935" v="15" actId="20577"/>
          <ac:spMkLst>
            <pc:docMk/>
            <pc:sldMk cId="197938822" sldId="271"/>
            <ac:spMk id="2" creationId="{C015FE69-6255-ACCF-E9EF-C2B838089E1D}"/>
          </ac:spMkLst>
        </pc:spChg>
      </pc:sldChg>
      <pc:sldChg chg="modSp">
        <pc:chgData name="Jaka Hedžet" userId="S::jaka.hedzet@student.um.si::7e5128a8-54a6-457b-8a29-de78e78661a6" providerId="AD" clId="Web-{70B078AF-9BBF-83EC-E730-A95CE49CE710}" dt="2023-09-22T14:42:38.962" v="14" actId="20577"/>
        <pc:sldMkLst>
          <pc:docMk/>
          <pc:sldMk cId="2387335650" sldId="287"/>
        </pc:sldMkLst>
        <pc:spChg chg="mod">
          <ac:chgData name="Jaka Hedžet" userId="S::jaka.hedzet@student.um.si::7e5128a8-54a6-457b-8a29-de78e78661a6" providerId="AD" clId="Web-{70B078AF-9BBF-83EC-E730-A95CE49CE710}" dt="2023-09-22T14:42:38.962" v="14" actId="20577"/>
          <ac:spMkLst>
            <pc:docMk/>
            <pc:sldMk cId="2387335650" sldId="287"/>
            <ac:spMk id="7" creationId="{496E6A06-E498-2196-BD3A-435F2C19E3BD}"/>
          </ac:spMkLst>
        </pc:spChg>
      </pc:sldChg>
      <pc:sldChg chg="addSp modSp new ord">
        <pc:chgData name="Jaka Hedžet" userId="S::jaka.hedzet@student.um.si::7e5128a8-54a6-457b-8a29-de78e78661a6" providerId="AD" clId="Web-{70B078AF-9BBF-83EC-E730-A95CE49CE710}" dt="2023-09-22T14:39:16.556" v="6" actId="20577"/>
        <pc:sldMkLst>
          <pc:docMk/>
          <pc:sldMk cId="1006992135" sldId="376"/>
        </pc:sldMkLst>
        <pc:spChg chg="add mod">
          <ac:chgData name="Jaka Hedžet" userId="S::jaka.hedzet@student.um.si::7e5128a8-54a6-457b-8a29-de78e78661a6" providerId="AD" clId="Web-{70B078AF-9BBF-83EC-E730-A95CE49CE710}" dt="2023-09-22T14:39:16.556" v="6" actId="20577"/>
          <ac:spMkLst>
            <pc:docMk/>
            <pc:sldMk cId="1006992135" sldId="376"/>
            <ac:spMk id="3" creationId="{06B81517-1BAA-1F8D-9ACA-DB5666DACF37}"/>
          </ac:spMkLst>
        </pc:spChg>
      </pc:sldChg>
    </pc:docChg>
  </pc:docChgLst>
  <pc:docChgLst>
    <pc:chgData name="Jaka Hedžet" userId="S::jaka.hedzet@student.um.si::7e5128a8-54a6-457b-8a29-de78e78661a6" providerId="AD" clId="Web-{59967921-AC51-D719-33C6-EBADF3E6E011}"/>
    <pc:docChg chg="addSld modSld sldOrd">
      <pc:chgData name="Jaka Hedžet" userId="S::jaka.hedzet@student.um.si::7e5128a8-54a6-457b-8a29-de78e78661a6" providerId="AD" clId="Web-{59967921-AC51-D719-33C6-EBADF3E6E011}" dt="2023-09-14T11:25:09.817" v="950" actId="20577"/>
      <pc:docMkLst>
        <pc:docMk/>
      </pc:docMkLst>
      <pc:sldChg chg="modSp">
        <pc:chgData name="Jaka Hedžet" userId="S::jaka.hedzet@student.um.si::7e5128a8-54a6-457b-8a29-de78e78661a6" providerId="AD" clId="Web-{59967921-AC51-D719-33C6-EBADF3E6E011}" dt="2023-09-13T19:57:32.796" v="95" actId="20577"/>
        <pc:sldMkLst>
          <pc:docMk/>
          <pc:sldMk cId="3893898546" sldId="285"/>
        </pc:sldMkLst>
        <pc:spChg chg="mod">
          <ac:chgData name="Jaka Hedžet" userId="S::jaka.hedzet@student.um.si::7e5128a8-54a6-457b-8a29-de78e78661a6" providerId="AD" clId="Web-{59967921-AC51-D719-33C6-EBADF3E6E011}" dt="2023-09-13T19:57:32.796" v="95" actId="20577"/>
          <ac:spMkLst>
            <pc:docMk/>
            <pc:sldMk cId="3893898546" sldId="285"/>
            <ac:spMk id="3" creationId="{996B28E7-BA7D-1B2B-74C5-3904FF42C30D}"/>
          </ac:spMkLst>
        </pc:spChg>
      </pc:sldChg>
      <pc:sldChg chg="addSp delSp modSp new">
        <pc:chgData name="Jaka Hedžet" userId="S::jaka.hedzet@student.um.si::7e5128a8-54a6-457b-8a29-de78e78661a6" providerId="AD" clId="Web-{59967921-AC51-D719-33C6-EBADF3E6E011}" dt="2023-09-13T21:08:31.303" v="231" actId="1076"/>
        <pc:sldMkLst>
          <pc:docMk/>
          <pc:sldMk cId="3533463978" sldId="286"/>
        </pc:sldMkLst>
        <pc:spChg chg="add mod">
          <ac:chgData name="Jaka Hedžet" userId="S::jaka.hedzet@student.um.si::7e5128a8-54a6-457b-8a29-de78e78661a6" providerId="AD" clId="Web-{59967921-AC51-D719-33C6-EBADF3E6E011}" dt="2023-09-13T21:08:06.067" v="226" actId="20577"/>
          <ac:spMkLst>
            <pc:docMk/>
            <pc:sldMk cId="3533463978" sldId="286"/>
            <ac:spMk id="3" creationId="{FA5BCC4E-366F-D3C3-29F8-A174497949E6}"/>
          </ac:spMkLst>
        </pc:spChg>
        <pc:picChg chg="add del mod">
          <ac:chgData name="Jaka Hedžet" userId="S::jaka.hedzet@student.um.si::7e5128a8-54a6-457b-8a29-de78e78661a6" providerId="AD" clId="Web-{59967921-AC51-D719-33C6-EBADF3E6E011}" dt="2023-09-13T21:07:14.236" v="196"/>
          <ac:picMkLst>
            <pc:docMk/>
            <pc:sldMk cId="3533463978" sldId="286"/>
            <ac:picMk id="2" creationId="{3F413181-0147-E4EA-B1CE-34593480AA04}"/>
          </ac:picMkLst>
        </pc:picChg>
        <pc:picChg chg="add mod">
          <ac:chgData name="Jaka Hedžet" userId="S::jaka.hedzet@student.um.si::7e5128a8-54a6-457b-8a29-de78e78661a6" providerId="AD" clId="Web-{59967921-AC51-D719-33C6-EBADF3E6E011}" dt="2023-09-13T21:07:47.894" v="200" actId="14100"/>
          <ac:picMkLst>
            <pc:docMk/>
            <pc:sldMk cId="3533463978" sldId="286"/>
            <ac:picMk id="4" creationId="{8298AF19-C75D-72B1-355B-4FAA0C789D86}"/>
          </ac:picMkLst>
        </pc:picChg>
        <pc:picChg chg="add mod">
          <ac:chgData name="Jaka Hedžet" userId="S::jaka.hedzet@student.um.si::7e5128a8-54a6-457b-8a29-de78e78661a6" providerId="AD" clId="Web-{59967921-AC51-D719-33C6-EBADF3E6E011}" dt="2023-09-13T21:08:31.303" v="231" actId="1076"/>
          <ac:picMkLst>
            <pc:docMk/>
            <pc:sldMk cId="3533463978" sldId="286"/>
            <ac:picMk id="5" creationId="{F8A9D75B-69C2-4829-CE67-42277EB42ABA}"/>
          </ac:picMkLst>
        </pc:picChg>
      </pc:sldChg>
      <pc:sldChg chg="addSp modSp new">
        <pc:chgData name="Jaka Hedžet" userId="S::jaka.hedzet@student.um.si::7e5128a8-54a6-457b-8a29-de78e78661a6" providerId="AD" clId="Web-{59967921-AC51-D719-33C6-EBADF3E6E011}" dt="2023-09-14T10:46:37.291" v="317"/>
        <pc:sldMkLst>
          <pc:docMk/>
          <pc:sldMk cId="2387335650" sldId="287"/>
        </pc:sldMkLst>
        <pc:spChg chg="add mod">
          <ac:chgData name="Jaka Hedžet" userId="S::jaka.hedzet@student.um.si::7e5128a8-54a6-457b-8a29-de78e78661a6" providerId="AD" clId="Web-{59967921-AC51-D719-33C6-EBADF3E6E011}" dt="2023-09-14T10:46:37.291" v="317"/>
          <ac:spMkLst>
            <pc:docMk/>
            <pc:sldMk cId="2387335650" sldId="287"/>
            <ac:spMk id="2" creationId="{B109711C-AAFB-AE04-3145-B061922AF0CE}"/>
          </ac:spMkLst>
        </pc:spChg>
        <pc:spChg chg="add mod">
          <ac:chgData name="Jaka Hedžet" userId="S::jaka.hedzet@student.um.si::7e5128a8-54a6-457b-8a29-de78e78661a6" providerId="AD" clId="Web-{59967921-AC51-D719-33C6-EBADF3E6E011}" dt="2023-09-14T10:44:45.600" v="275" actId="20577"/>
          <ac:spMkLst>
            <pc:docMk/>
            <pc:sldMk cId="2387335650" sldId="287"/>
            <ac:spMk id="3" creationId="{970859CC-D0AB-C41E-7D74-09FA079FFBE7}"/>
          </ac:spMkLst>
        </pc:spChg>
        <pc:spChg chg="add mod">
          <ac:chgData name="Jaka Hedžet" userId="S::jaka.hedzet@student.um.si::7e5128a8-54a6-457b-8a29-de78e78661a6" providerId="AD" clId="Web-{59967921-AC51-D719-33C6-EBADF3E6E011}" dt="2023-09-14T10:46:07.431" v="313" actId="1076"/>
          <ac:spMkLst>
            <pc:docMk/>
            <pc:sldMk cId="2387335650" sldId="287"/>
            <ac:spMk id="4" creationId="{5D65D3B3-367C-27C1-4AA8-6F64678FA534}"/>
          </ac:spMkLst>
        </pc:spChg>
        <pc:spChg chg="add mod">
          <ac:chgData name="Jaka Hedžet" userId="S::jaka.hedzet@student.um.si::7e5128a8-54a6-457b-8a29-de78e78661a6" providerId="AD" clId="Web-{59967921-AC51-D719-33C6-EBADF3E6E011}" dt="2023-09-14T10:46:15.260" v="315" actId="1076"/>
          <ac:spMkLst>
            <pc:docMk/>
            <pc:sldMk cId="2387335650" sldId="287"/>
            <ac:spMk id="5" creationId="{73A6030A-DAF0-2EC6-08CF-A2392964ECC2}"/>
          </ac:spMkLst>
        </pc:spChg>
      </pc:sldChg>
      <pc:sldChg chg="addSp modSp new">
        <pc:chgData name="Jaka Hedžet" userId="S::jaka.hedzet@student.um.si::7e5128a8-54a6-457b-8a29-de78e78661a6" providerId="AD" clId="Web-{59967921-AC51-D719-33C6-EBADF3E6E011}" dt="2023-09-14T10:55:34.699" v="539" actId="20577"/>
        <pc:sldMkLst>
          <pc:docMk/>
          <pc:sldMk cId="2695775628" sldId="288"/>
        </pc:sldMkLst>
        <pc:spChg chg="add mod">
          <ac:chgData name="Jaka Hedžet" userId="S::jaka.hedzet@student.um.si::7e5128a8-54a6-457b-8a29-de78e78661a6" providerId="AD" clId="Web-{59967921-AC51-D719-33C6-EBADF3E6E011}" dt="2023-09-14T10:55:34.699" v="539" actId="20577"/>
          <ac:spMkLst>
            <pc:docMk/>
            <pc:sldMk cId="2695775628" sldId="288"/>
            <ac:spMk id="3" creationId="{BD167D7F-7921-62D7-A734-A25F4D0EEFE9}"/>
          </ac:spMkLst>
        </pc:spChg>
      </pc:sldChg>
      <pc:sldChg chg="addSp modSp new">
        <pc:chgData name="Jaka Hedžet" userId="S::jaka.hedzet@student.um.si::7e5128a8-54a6-457b-8a29-de78e78661a6" providerId="AD" clId="Web-{59967921-AC51-D719-33C6-EBADF3E6E011}" dt="2023-09-14T11:25:09.817" v="950" actId="20577"/>
        <pc:sldMkLst>
          <pc:docMk/>
          <pc:sldMk cId="3720550087" sldId="289"/>
        </pc:sldMkLst>
        <pc:spChg chg="add mod">
          <ac:chgData name="Jaka Hedžet" userId="S::jaka.hedzet@student.um.si::7e5128a8-54a6-457b-8a29-de78e78661a6" providerId="AD" clId="Web-{59967921-AC51-D719-33C6-EBADF3E6E011}" dt="2023-09-14T11:25:09.817" v="950" actId="20577"/>
          <ac:spMkLst>
            <pc:docMk/>
            <pc:sldMk cId="3720550087" sldId="289"/>
            <ac:spMk id="3" creationId="{5A9E9A2C-769A-8579-7827-82898681CD0B}"/>
          </ac:spMkLst>
        </pc:spChg>
      </pc:sldChg>
      <pc:sldChg chg="addSp delSp modSp new mod ord setBg">
        <pc:chgData name="Jaka Hedžet" userId="S::jaka.hedzet@student.um.si::7e5128a8-54a6-457b-8a29-de78e78661a6" providerId="AD" clId="Web-{59967921-AC51-D719-33C6-EBADF3E6E011}" dt="2023-09-14T11:04:45.138" v="607" actId="20577"/>
        <pc:sldMkLst>
          <pc:docMk/>
          <pc:sldMk cId="2034021463" sldId="290"/>
        </pc:sldMkLst>
        <pc:spChg chg="add mod">
          <ac:chgData name="Jaka Hedžet" userId="S::jaka.hedzet@student.um.si::7e5128a8-54a6-457b-8a29-de78e78661a6" providerId="AD" clId="Web-{59967921-AC51-D719-33C6-EBADF3E6E011}" dt="2023-09-14T11:04:45.138" v="607" actId="20577"/>
          <ac:spMkLst>
            <pc:docMk/>
            <pc:sldMk cId="2034021463" sldId="290"/>
            <ac:spMk id="6" creationId="{C0846BB3-B8E0-3080-FBDC-B82386C32D07}"/>
          </ac:spMkLst>
        </pc:spChg>
        <pc:spChg chg="add">
          <ac:chgData name="Jaka Hedžet" userId="S::jaka.hedzet@student.um.si::7e5128a8-54a6-457b-8a29-de78e78661a6" providerId="AD" clId="Web-{59967921-AC51-D719-33C6-EBADF3E6E011}" dt="2023-09-14T11:00:49.599" v="551"/>
          <ac:spMkLst>
            <pc:docMk/>
            <pc:sldMk cId="2034021463" sldId="290"/>
            <ac:spMk id="8" creationId="{44C5A9E5-0F35-4AA6-AF26-B90A2D47BC43}"/>
          </ac:spMkLst>
        </pc:spChg>
        <pc:spChg chg="add">
          <ac:chgData name="Jaka Hedžet" userId="S::jaka.hedzet@student.um.si::7e5128a8-54a6-457b-8a29-de78e78661a6" providerId="AD" clId="Web-{59967921-AC51-D719-33C6-EBADF3E6E011}" dt="2023-09-14T11:00:49.599" v="551"/>
          <ac:spMkLst>
            <pc:docMk/>
            <pc:sldMk cId="2034021463" sldId="290"/>
            <ac:spMk id="10" creationId="{4D9DB69D-7E48-4FDF-806E-F0B4BF0053DD}"/>
          </ac:spMkLst>
        </pc:spChg>
        <pc:spChg chg="add">
          <ac:chgData name="Jaka Hedžet" userId="S::jaka.hedzet@student.um.si::7e5128a8-54a6-457b-8a29-de78e78661a6" providerId="AD" clId="Web-{59967921-AC51-D719-33C6-EBADF3E6E011}" dt="2023-09-14T11:00:49.599" v="551"/>
          <ac:spMkLst>
            <pc:docMk/>
            <pc:sldMk cId="2034021463" sldId="290"/>
            <ac:spMk id="12" creationId="{846BF69C-4724-4F8D-8EA6-1487E9C9C4FD}"/>
          </ac:spMkLst>
        </pc:spChg>
        <pc:picChg chg="add mod">
          <ac:chgData name="Jaka Hedžet" userId="S::jaka.hedzet@student.um.si::7e5128a8-54a6-457b-8a29-de78e78661a6" providerId="AD" clId="Web-{59967921-AC51-D719-33C6-EBADF3E6E011}" dt="2023-09-14T11:03:05.807" v="576" actId="1076"/>
          <ac:picMkLst>
            <pc:docMk/>
            <pc:sldMk cId="2034021463" sldId="290"/>
            <ac:picMk id="2" creationId="{96D3FDA8-5D0F-B476-AB65-93C13814A2C5}"/>
          </ac:picMkLst>
        </pc:picChg>
        <pc:picChg chg="add mod">
          <ac:chgData name="Jaka Hedžet" userId="S::jaka.hedzet@student.um.si::7e5128a8-54a6-457b-8a29-de78e78661a6" providerId="AD" clId="Web-{59967921-AC51-D719-33C6-EBADF3E6E011}" dt="2023-09-14T11:03:07.776" v="577" actId="1076"/>
          <ac:picMkLst>
            <pc:docMk/>
            <pc:sldMk cId="2034021463" sldId="290"/>
            <ac:picMk id="3" creationId="{7053BD39-2780-1D2C-33E8-1D1117057E65}"/>
          </ac:picMkLst>
        </pc:picChg>
        <pc:picChg chg="add del mod">
          <ac:chgData name="Jaka Hedžet" userId="S::jaka.hedzet@student.um.si::7e5128a8-54a6-457b-8a29-de78e78661a6" providerId="AD" clId="Web-{59967921-AC51-D719-33C6-EBADF3E6E011}" dt="2023-09-14T11:03:14.729" v="580"/>
          <ac:picMkLst>
            <pc:docMk/>
            <pc:sldMk cId="2034021463" sldId="290"/>
            <ac:picMk id="4" creationId="{E0C427E6-0449-7A78-BB43-613B6F6982EF}"/>
          </ac:picMkLst>
        </pc:picChg>
      </pc:sldChg>
      <pc:sldChg chg="addSp delSp modSp new mod setBg">
        <pc:chgData name="Jaka Hedžet" userId="S::jaka.hedzet@student.um.si::7e5128a8-54a6-457b-8a29-de78e78661a6" providerId="AD" clId="Web-{59967921-AC51-D719-33C6-EBADF3E6E011}" dt="2023-09-14T11:03:24.854" v="584"/>
        <pc:sldMkLst>
          <pc:docMk/>
          <pc:sldMk cId="3277648993" sldId="291"/>
        </pc:sldMkLst>
        <pc:spChg chg="add del">
          <ac:chgData name="Jaka Hedžet" userId="S::jaka.hedzet@student.um.si::7e5128a8-54a6-457b-8a29-de78e78661a6" providerId="AD" clId="Web-{59967921-AC51-D719-33C6-EBADF3E6E011}" dt="2023-09-14T11:03:24.854" v="584"/>
          <ac:spMkLst>
            <pc:docMk/>
            <pc:sldMk cId="3277648993" sldId="291"/>
            <ac:spMk id="5" creationId="{29B664A9-0F72-1E2A-8ED2-42704A957707}"/>
          </ac:spMkLst>
        </pc:spChg>
        <pc:spChg chg="add del">
          <ac:chgData name="Jaka Hedžet" userId="S::jaka.hedzet@student.um.si::7e5128a8-54a6-457b-8a29-de78e78661a6" providerId="AD" clId="Web-{59967921-AC51-D719-33C6-EBADF3E6E011}" dt="2023-09-14T11:01:30.913" v="558"/>
          <ac:spMkLst>
            <pc:docMk/>
            <pc:sldMk cId="3277648993" sldId="291"/>
            <ac:spMk id="8" creationId="{ECCBF551-86E8-4C8A-AEF1-195499FFBCB3}"/>
          </ac:spMkLst>
        </pc:spChg>
        <pc:spChg chg="add del">
          <ac:chgData name="Jaka Hedžet" userId="S::jaka.hedzet@student.um.si::7e5128a8-54a6-457b-8a29-de78e78661a6" providerId="AD" clId="Web-{59967921-AC51-D719-33C6-EBADF3E6E011}" dt="2023-09-14T11:01:30.913" v="558"/>
          <ac:spMkLst>
            <pc:docMk/>
            <pc:sldMk cId="3277648993" sldId="291"/>
            <ac:spMk id="10" creationId="{B2DE6087-BD29-4728-BBC0-74F7C58B932F}"/>
          </ac:spMkLst>
        </pc:spChg>
        <pc:spChg chg="add del">
          <ac:chgData name="Jaka Hedžet" userId="S::jaka.hedzet@student.um.si::7e5128a8-54a6-457b-8a29-de78e78661a6" providerId="AD" clId="Web-{59967921-AC51-D719-33C6-EBADF3E6E011}" dt="2023-09-14T11:01:30.913" v="558"/>
          <ac:spMkLst>
            <pc:docMk/>
            <pc:sldMk cId="3277648993" sldId="291"/>
            <ac:spMk id="12" creationId="{7C288AAE-BD9A-4C2D-9F7A-B34316AD6CEB}"/>
          </ac:spMkLst>
        </pc:spChg>
        <pc:spChg chg="add del">
          <ac:chgData name="Jaka Hedžet" userId="S::jaka.hedzet@student.um.si::7e5128a8-54a6-457b-8a29-de78e78661a6" providerId="AD" clId="Web-{59967921-AC51-D719-33C6-EBADF3E6E011}" dt="2023-09-14T11:01:33.320" v="560"/>
          <ac:spMkLst>
            <pc:docMk/>
            <pc:sldMk cId="3277648993" sldId="291"/>
            <ac:spMk id="14" creationId="{B0EF5484-1F18-43F6-B596-CFD1939E06D0}"/>
          </ac:spMkLst>
        </pc:spChg>
        <pc:spChg chg="add del">
          <ac:chgData name="Jaka Hedžet" userId="S::jaka.hedzet@student.um.si::7e5128a8-54a6-457b-8a29-de78e78661a6" providerId="AD" clId="Web-{59967921-AC51-D719-33C6-EBADF3E6E011}" dt="2023-09-14T11:01:33.320" v="560"/>
          <ac:spMkLst>
            <pc:docMk/>
            <pc:sldMk cId="3277648993" sldId="291"/>
            <ac:spMk id="15" creationId="{10F3B4B1-0E5F-4E0B-ADF8-202569066472}"/>
          </ac:spMkLst>
        </pc:spChg>
        <pc:spChg chg="add del">
          <ac:chgData name="Jaka Hedžet" userId="S::jaka.hedzet@student.um.si::7e5128a8-54a6-457b-8a29-de78e78661a6" providerId="AD" clId="Web-{59967921-AC51-D719-33C6-EBADF3E6E011}" dt="2023-09-14T11:01:33.320" v="560"/>
          <ac:spMkLst>
            <pc:docMk/>
            <pc:sldMk cId="3277648993" sldId="291"/>
            <ac:spMk id="16" creationId="{103907F0-0940-4D45-AAD0-448D191C8FB6}"/>
          </ac:spMkLst>
        </pc:spChg>
        <pc:spChg chg="add">
          <ac:chgData name="Jaka Hedžet" userId="S::jaka.hedzet@student.um.si::7e5128a8-54a6-457b-8a29-de78e78661a6" providerId="AD" clId="Web-{59967921-AC51-D719-33C6-EBADF3E6E011}" dt="2023-09-14T11:01:33.335" v="561"/>
          <ac:spMkLst>
            <pc:docMk/>
            <pc:sldMk cId="3277648993" sldId="291"/>
            <ac:spMk id="18" creationId="{44C5A9E5-0F35-4AA6-AF26-B90A2D47BC43}"/>
          </ac:spMkLst>
        </pc:spChg>
        <pc:spChg chg="add">
          <ac:chgData name="Jaka Hedžet" userId="S::jaka.hedzet@student.um.si::7e5128a8-54a6-457b-8a29-de78e78661a6" providerId="AD" clId="Web-{59967921-AC51-D719-33C6-EBADF3E6E011}" dt="2023-09-14T11:01:33.335" v="561"/>
          <ac:spMkLst>
            <pc:docMk/>
            <pc:sldMk cId="3277648993" sldId="291"/>
            <ac:spMk id="19" creationId="{4D9DB69D-7E48-4FDF-806E-F0B4BF0053DD}"/>
          </ac:spMkLst>
        </pc:spChg>
        <pc:spChg chg="add">
          <ac:chgData name="Jaka Hedžet" userId="S::jaka.hedzet@student.um.si::7e5128a8-54a6-457b-8a29-de78e78661a6" providerId="AD" clId="Web-{59967921-AC51-D719-33C6-EBADF3E6E011}" dt="2023-09-14T11:01:33.335" v="561"/>
          <ac:spMkLst>
            <pc:docMk/>
            <pc:sldMk cId="3277648993" sldId="291"/>
            <ac:spMk id="20" creationId="{846BF69C-4724-4F8D-8EA6-1487E9C9C4FD}"/>
          </ac:spMkLst>
        </pc:spChg>
        <pc:picChg chg="add mod">
          <ac:chgData name="Jaka Hedžet" userId="S::jaka.hedzet@student.um.si::7e5128a8-54a6-457b-8a29-de78e78661a6" providerId="AD" clId="Web-{59967921-AC51-D719-33C6-EBADF3E6E011}" dt="2023-09-14T11:03:24.323" v="583" actId="1076"/>
          <ac:picMkLst>
            <pc:docMk/>
            <pc:sldMk cId="3277648993" sldId="291"/>
            <ac:picMk id="2" creationId="{BB3201AE-507F-53BD-B666-432E53D89B3F}"/>
          </ac:picMkLst>
        </pc:picChg>
        <pc:picChg chg="add mod modCrop">
          <ac:chgData name="Jaka Hedžet" userId="S::jaka.hedzet@student.um.si::7e5128a8-54a6-457b-8a29-de78e78661a6" providerId="AD" clId="Web-{59967921-AC51-D719-33C6-EBADF3E6E011}" dt="2023-09-14T11:02:49.306" v="575" actId="14100"/>
          <ac:picMkLst>
            <pc:docMk/>
            <pc:sldMk cId="3277648993" sldId="291"/>
            <ac:picMk id="3" creationId="{BC0C5CD0-5058-5DB4-C4B5-60E94B4DB9F8}"/>
          </ac:picMkLst>
        </pc:picChg>
      </pc:sldChg>
      <pc:sldChg chg="addSp modSp new">
        <pc:chgData name="Jaka Hedžet" userId="S::jaka.hedzet@student.um.si::7e5128a8-54a6-457b-8a29-de78e78661a6" providerId="AD" clId="Web-{59967921-AC51-D719-33C6-EBADF3E6E011}" dt="2023-09-14T11:09:18.115" v="746" actId="20577"/>
        <pc:sldMkLst>
          <pc:docMk/>
          <pc:sldMk cId="4212833078" sldId="292"/>
        </pc:sldMkLst>
        <pc:spChg chg="add mod">
          <ac:chgData name="Jaka Hedžet" userId="S::jaka.hedzet@student.um.si::7e5128a8-54a6-457b-8a29-de78e78661a6" providerId="AD" clId="Web-{59967921-AC51-D719-33C6-EBADF3E6E011}" dt="2023-09-14T11:09:18.115" v="746" actId="20577"/>
          <ac:spMkLst>
            <pc:docMk/>
            <pc:sldMk cId="4212833078" sldId="292"/>
            <ac:spMk id="3" creationId="{DF3FBE48-E76A-862A-7374-85189EF837B5}"/>
          </ac:spMkLst>
        </pc:spChg>
      </pc:sldChg>
      <pc:sldChg chg="addSp modSp new">
        <pc:chgData name="Jaka Hedžet" userId="S::jaka.hedzet@student.um.si::7e5128a8-54a6-457b-8a29-de78e78661a6" providerId="AD" clId="Web-{59967921-AC51-D719-33C6-EBADF3E6E011}" dt="2023-09-14T11:16:58.583" v="849" actId="1076"/>
        <pc:sldMkLst>
          <pc:docMk/>
          <pc:sldMk cId="469836201" sldId="293"/>
        </pc:sldMkLst>
        <pc:spChg chg="add mod">
          <ac:chgData name="Jaka Hedžet" userId="S::jaka.hedzet@student.um.si::7e5128a8-54a6-457b-8a29-de78e78661a6" providerId="AD" clId="Web-{59967921-AC51-D719-33C6-EBADF3E6E011}" dt="2023-09-14T11:14:36.016" v="810" actId="20577"/>
          <ac:spMkLst>
            <pc:docMk/>
            <pc:sldMk cId="469836201" sldId="293"/>
            <ac:spMk id="3" creationId="{053F748F-532D-2279-05D4-23B511BA198E}"/>
          </ac:spMkLst>
        </pc:spChg>
        <pc:spChg chg="add mod">
          <ac:chgData name="Jaka Hedžet" userId="S::jaka.hedzet@student.um.si::7e5128a8-54a6-457b-8a29-de78e78661a6" providerId="AD" clId="Web-{59967921-AC51-D719-33C6-EBADF3E6E011}" dt="2023-09-14T11:14:22.594" v="807"/>
          <ac:spMkLst>
            <pc:docMk/>
            <pc:sldMk cId="469836201" sldId="293"/>
            <ac:spMk id="7" creationId="{72AB317D-7200-F52D-B443-1A0BA7287975}"/>
          </ac:spMkLst>
        </pc:spChg>
        <pc:spChg chg="add mod">
          <ac:chgData name="Jaka Hedžet" userId="S::jaka.hedzet@student.um.si::7e5128a8-54a6-457b-8a29-de78e78661a6" providerId="AD" clId="Web-{59967921-AC51-D719-33C6-EBADF3E6E011}" dt="2023-09-14T11:15:15.017" v="843" actId="1076"/>
          <ac:spMkLst>
            <pc:docMk/>
            <pc:sldMk cId="469836201" sldId="293"/>
            <ac:spMk id="8" creationId="{36A04DF7-D32D-3DC3-9E53-60A683DF81B6}"/>
          </ac:spMkLst>
        </pc:spChg>
        <pc:spChg chg="add mod">
          <ac:chgData name="Jaka Hedžet" userId="S::jaka.hedzet@student.um.si::7e5128a8-54a6-457b-8a29-de78e78661a6" providerId="AD" clId="Web-{59967921-AC51-D719-33C6-EBADF3E6E011}" dt="2023-09-14T11:16:58.583" v="849" actId="1076"/>
          <ac:spMkLst>
            <pc:docMk/>
            <pc:sldMk cId="469836201" sldId="293"/>
            <ac:spMk id="9" creationId="{4FE06CA8-87C9-FA3D-D011-8B52A8E9B3A6}"/>
          </ac:spMkLst>
        </pc:spChg>
        <pc:picChg chg="add mod">
          <ac:chgData name="Jaka Hedžet" userId="S::jaka.hedzet@student.um.si::7e5128a8-54a6-457b-8a29-de78e78661a6" providerId="AD" clId="Web-{59967921-AC51-D719-33C6-EBADF3E6E011}" dt="2023-09-14T11:16:53.942" v="848" actId="1076"/>
          <ac:picMkLst>
            <pc:docMk/>
            <pc:sldMk cId="469836201" sldId="293"/>
            <ac:picMk id="4" creationId="{0F235BD3-74F6-589A-7441-B9A075C92611}"/>
          </ac:picMkLst>
        </pc:picChg>
        <pc:picChg chg="add mod">
          <ac:chgData name="Jaka Hedžet" userId="S::jaka.hedzet@student.um.si::7e5128a8-54a6-457b-8a29-de78e78661a6" providerId="AD" clId="Web-{59967921-AC51-D719-33C6-EBADF3E6E011}" dt="2023-09-14T11:14:01.781" v="804" actId="1076"/>
          <ac:picMkLst>
            <pc:docMk/>
            <pc:sldMk cId="469836201" sldId="293"/>
            <ac:picMk id="5" creationId="{2352DC77-E500-92D6-0FE1-DD1AA49F366F}"/>
          </ac:picMkLst>
        </pc:picChg>
        <pc:picChg chg="add mod">
          <ac:chgData name="Jaka Hedžet" userId="S::jaka.hedzet@student.um.si::7e5128a8-54a6-457b-8a29-de78e78661a6" providerId="AD" clId="Web-{59967921-AC51-D719-33C6-EBADF3E6E011}" dt="2023-09-14T11:14:26.375" v="808" actId="1076"/>
          <ac:picMkLst>
            <pc:docMk/>
            <pc:sldMk cId="469836201" sldId="293"/>
            <ac:picMk id="6" creationId="{F9E5A02E-0E4E-863D-8803-101359F4743B}"/>
          </ac:picMkLst>
        </pc:picChg>
      </pc:sldChg>
      <pc:sldChg chg="addSp modSp new">
        <pc:chgData name="Jaka Hedžet" userId="S::jaka.hedzet@student.um.si::7e5128a8-54a6-457b-8a29-de78e78661a6" providerId="AD" clId="Web-{59967921-AC51-D719-33C6-EBADF3E6E011}" dt="2023-09-14T11:17:31.334" v="854" actId="20577"/>
        <pc:sldMkLst>
          <pc:docMk/>
          <pc:sldMk cId="462493377" sldId="294"/>
        </pc:sldMkLst>
        <pc:spChg chg="add mod">
          <ac:chgData name="Jaka Hedžet" userId="S::jaka.hedzet@student.um.si::7e5128a8-54a6-457b-8a29-de78e78661a6" providerId="AD" clId="Web-{59967921-AC51-D719-33C6-EBADF3E6E011}" dt="2023-09-14T11:17:31.334" v="854" actId="20577"/>
          <ac:spMkLst>
            <pc:docMk/>
            <pc:sldMk cId="462493377" sldId="294"/>
            <ac:spMk id="3" creationId="{7196B3D6-0E73-DC39-BEC9-DDA367E9B166}"/>
          </ac:spMkLst>
        </pc:spChg>
      </pc:sldChg>
    </pc:docChg>
  </pc:docChgLst>
  <pc:docChgLst>
    <pc:chgData name="Jaka Hedžet" userId="S::jaka.hedzet@student.um.si::7e5128a8-54a6-457b-8a29-de78e78661a6" providerId="AD" clId="Web-{92C9DC76-24BC-DCC7-530C-840724449498}"/>
    <pc:docChg chg="addSld modSld">
      <pc:chgData name="Jaka Hedžet" userId="S::jaka.hedzet@student.um.si::7e5128a8-54a6-457b-8a29-de78e78661a6" providerId="AD" clId="Web-{92C9DC76-24BC-DCC7-530C-840724449498}" dt="2023-09-13T13:57:21.742" v="645" actId="20577"/>
      <pc:docMkLst>
        <pc:docMk/>
      </pc:docMkLst>
      <pc:sldChg chg="modSp">
        <pc:chgData name="Jaka Hedžet" userId="S::jaka.hedzet@student.um.si::7e5128a8-54a6-457b-8a29-de78e78661a6" providerId="AD" clId="Web-{92C9DC76-24BC-DCC7-530C-840724449498}" dt="2023-09-13T13:00:22.238" v="150" actId="20577"/>
        <pc:sldMkLst>
          <pc:docMk/>
          <pc:sldMk cId="3545093454" sldId="279"/>
        </pc:sldMkLst>
        <pc:spChg chg="mod">
          <ac:chgData name="Jaka Hedžet" userId="S::jaka.hedzet@student.um.si::7e5128a8-54a6-457b-8a29-de78e78661a6" providerId="AD" clId="Web-{92C9DC76-24BC-DCC7-530C-840724449498}" dt="2023-09-13T13:00:22.238" v="150" actId="20577"/>
          <ac:spMkLst>
            <pc:docMk/>
            <pc:sldMk cId="3545093454" sldId="279"/>
            <ac:spMk id="3" creationId="{0711701E-4021-D7EC-721B-D46A98151E76}"/>
          </ac:spMkLst>
        </pc:spChg>
      </pc:sldChg>
      <pc:sldChg chg="addSp modSp new">
        <pc:chgData name="Jaka Hedžet" userId="S::jaka.hedzet@student.um.si::7e5128a8-54a6-457b-8a29-de78e78661a6" providerId="AD" clId="Web-{92C9DC76-24BC-DCC7-530C-840724449498}" dt="2023-09-13T13:05:19.798" v="260" actId="20577"/>
        <pc:sldMkLst>
          <pc:docMk/>
          <pc:sldMk cId="482862808" sldId="280"/>
        </pc:sldMkLst>
        <pc:spChg chg="add mod">
          <ac:chgData name="Jaka Hedžet" userId="S::jaka.hedzet@student.um.si::7e5128a8-54a6-457b-8a29-de78e78661a6" providerId="AD" clId="Web-{92C9DC76-24BC-DCC7-530C-840724449498}" dt="2023-09-13T13:05:19.798" v="260" actId="20577"/>
          <ac:spMkLst>
            <pc:docMk/>
            <pc:sldMk cId="482862808" sldId="280"/>
            <ac:spMk id="3" creationId="{E3C135A0-5B8F-EB51-ABDE-1597A3371800}"/>
          </ac:spMkLst>
        </pc:spChg>
        <pc:picChg chg="add mod">
          <ac:chgData name="Jaka Hedžet" userId="S::jaka.hedzet@student.um.si::7e5128a8-54a6-457b-8a29-de78e78661a6" providerId="AD" clId="Web-{92C9DC76-24BC-DCC7-530C-840724449498}" dt="2023-09-13T13:02:26.243" v="226" actId="1076"/>
          <ac:picMkLst>
            <pc:docMk/>
            <pc:sldMk cId="482862808" sldId="280"/>
            <ac:picMk id="4" creationId="{46BD6F22-C860-C10B-8C51-DA45D79C4904}"/>
          </ac:picMkLst>
        </pc:picChg>
      </pc:sldChg>
      <pc:sldChg chg="addSp modSp new">
        <pc:chgData name="Jaka Hedžet" userId="S::jaka.hedzet@student.um.si::7e5128a8-54a6-457b-8a29-de78e78661a6" providerId="AD" clId="Web-{92C9DC76-24BC-DCC7-530C-840724449498}" dt="2023-09-13T13:08:48.089" v="304" actId="14100"/>
        <pc:sldMkLst>
          <pc:docMk/>
          <pc:sldMk cId="3874924852" sldId="281"/>
        </pc:sldMkLst>
        <pc:spChg chg="add mod">
          <ac:chgData name="Jaka Hedžet" userId="S::jaka.hedzet@student.um.si::7e5128a8-54a6-457b-8a29-de78e78661a6" providerId="AD" clId="Web-{92C9DC76-24BC-DCC7-530C-840724449498}" dt="2023-09-13T13:08:31.276" v="294" actId="20577"/>
          <ac:spMkLst>
            <pc:docMk/>
            <pc:sldMk cId="3874924852" sldId="281"/>
            <ac:spMk id="3" creationId="{0F98E682-D265-855E-98C7-AABE8394216F}"/>
          </ac:spMkLst>
        </pc:spChg>
        <pc:picChg chg="add mod modCrop">
          <ac:chgData name="Jaka Hedžet" userId="S::jaka.hedzet@student.um.si::7e5128a8-54a6-457b-8a29-de78e78661a6" providerId="AD" clId="Web-{92C9DC76-24BC-DCC7-530C-840724449498}" dt="2023-09-13T13:08:48.089" v="304" actId="14100"/>
          <ac:picMkLst>
            <pc:docMk/>
            <pc:sldMk cId="3874924852" sldId="281"/>
            <ac:picMk id="4" creationId="{83F95F67-31BA-1221-584B-4F2E4C4824F1}"/>
          </ac:picMkLst>
        </pc:picChg>
      </pc:sldChg>
      <pc:sldChg chg="addSp modSp new">
        <pc:chgData name="Jaka Hedžet" userId="S::jaka.hedzet@student.um.si::7e5128a8-54a6-457b-8a29-de78e78661a6" providerId="AD" clId="Web-{92C9DC76-24BC-DCC7-530C-840724449498}" dt="2023-09-13T13:13:43.243" v="419" actId="14100"/>
        <pc:sldMkLst>
          <pc:docMk/>
          <pc:sldMk cId="3070788733" sldId="282"/>
        </pc:sldMkLst>
        <pc:spChg chg="add mod">
          <ac:chgData name="Jaka Hedžet" userId="S::jaka.hedzet@student.um.si::7e5128a8-54a6-457b-8a29-de78e78661a6" providerId="AD" clId="Web-{92C9DC76-24BC-DCC7-530C-840724449498}" dt="2023-09-13T13:13:43.243" v="419" actId="14100"/>
          <ac:spMkLst>
            <pc:docMk/>
            <pc:sldMk cId="3070788733" sldId="282"/>
            <ac:spMk id="3" creationId="{6E4BBEC6-AAE5-0BD3-C829-72C140E22DB9}"/>
          </ac:spMkLst>
        </pc:spChg>
        <pc:picChg chg="add mod">
          <ac:chgData name="Jaka Hedžet" userId="S::jaka.hedzet@student.um.si::7e5128a8-54a6-457b-8a29-de78e78661a6" providerId="AD" clId="Web-{92C9DC76-24BC-DCC7-530C-840724449498}" dt="2023-09-13T13:13:30.899" v="414" actId="1076"/>
          <ac:picMkLst>
            <pc:docMk/>
            <pc:sldMk cId="3070788733" sldId="282"/>
            <ac:picMk id="4" creationId="{489B5135-8C3B-EFD6-C705-95904BC835B5}"/>
          </ac:picMkLst>
        </pc:picChg>
      </pc:sldChg>
      <pc:sldChg chg="addSp modSp new">
        <pc:chgData name="Jaka Hedžet" userId="S::jaka.hedzet@student.um.si::7e5128a8-54a6-457b-8a29-de78e78661a6" providerId="AD" clId="Web-{92C9DC76-24BC-DCC7-530C-840724449498}" dt="2023-09-13T13:16:44.579" v="498" actId="1076"/>
        <pc:sldMkLst>
          <pc:docMk/>
          <pc:sldMk cId="2497957191" sldId="283"/>
        </pc:sldMkLst>
        <pc:spChg chg="add mod">
          <ac:chgData name="Jaka Hedžet" userId="S::jaka.hedzet@student.um.si::7e5128a8-54a6-457b-8a29-de78e78661a6" providerId="AD" clId="Web-{92C9DC76-24BC-DCC7-530C-840724449498}" dt="2023-09-13T13:16:25.204" v="492" actId="20577"/>
          <ac:spMkLst>
            <pc:docMk/>
            <pc:sldMk cId="2497957191" sldId="283"/>
            <ac:spMk id="3" creationId="{349EC4FD-57B4-6AFA-F1F6-DB634D4FF5D9}"/>
          </ac:spMkLst>
        </pc:spChg>
        <pc:picChg chg="add mod">
          <ac:chgData name="Jaka Hedžet" userId="S::jaka.hedzet@student.um.si::7e5128a8-54a6-457b-8a29-de78e78661a6" providerId="AD" clId="Web-{92C9DC76-24BC-DCC7-530C-840724449498}" dt="2023-09-13T13:16:44.579" v="498" actId="1076"/>
          <ac:picMkLst>
            <pc:docMk/>
            <pc:sldMk cId="2497957191" sldId="283"/>
            <ac:picMk id="4" creationId="{FF58EFBC-B588-CE33-F101-96CCABDC71E5}"/>
          </ac:picMkLst>
        </pc:picChg>
      </pc:sldChg>
      <pc:sldChg chg="addSp modSp new">
        <pc:chgData name="Jaka Hedžet" userId="S::jaka.hedzet@student.um.si::7e5128a8-54a6-457b-8a29-de78e78661a6" providerId="AD" clId="Web-{92C9DC76-24BC-DCC7-530C-840724449498}" dt="2023-09-13T13:24:21.600" v="638" actId="20577"/>
        <pc:sldMkLst>
          <pc:docMk/>
          <pc:sldMk cId="2546764584" sldId="284"/>
        </pc:sldMkLst>
        <pc:spChg chg="add mod">
          <ac:chgData name="Jaka Hedžet" userId="S::jaka.hedzet@student.um.si::7e5128a8-54a6-457b-8a29-de78e78661a6" providerId="AD" clId="Web-{92C9DC76-24BC-DCC7-530C-840724449498}" dt="2023-09-13T13:24:21.600" v="638" actId="20577"/>
          <ac:spMkLst>
            <pc:docMk/>
            <pc:sldMk cId="2546764584" sldId="284"/>
            <ac:spMk id="3" creationId="{2EAFEF6E-1A67-53E6-16B3-A60D55BF8F44}"/>
          </ac:spMkLst>
        </pc:spChg>
      </pc:sldChg>
      <pc:sldChg chg="addSp modSp new">
        <pc:chgData name="Jaka Hedžet" userId="S::jaka.hedzet@student.um.si::7e5128a8-54a6-457b-8a29-de78e78661a6" providerId="AD" clId="Web-{92C9DC76-24BC-DCC7-530C-840724449498}" dt="2023-09-13T13:57:21.742" v="645" actId="20577"/>
        <pc:sldMkLst>
          <pc:docMk/>
          <pc:sldMk cId="3893898546" sldId="285"/>
        </pc:sldMkLst>
        <pc:spChg chg="add mod">
          <ac:chgData name="Jaka Hedžet" userId="S::jaka.hedzet@student.um.si::7e5128a8-54a6-457b-8a29-de78e78661a6" providerId="AD" clId="Web-{92C9DC76-24BC-DCC7-530C-840724449498}" dt="2023-09-13T13:57:21.742" v="645" actId="20577"/>
          <ac:spMkLst>
            <pc:docMk/>
            <pc:sldMk cId="3893898546" sldId="285"/>
            <ac:spMk id="3" creationId="{996B28E7-BA7D-1B2B-74C5-3904FF42C30D}"/>
          </ac:spMkLst>
        </pc:spChg>
      </pc:sldChg>
    </pc:docChg>
  </pc:docChgLst>
  <pc:docChgLst>
    <pc:chgData name="Jaka Hedžet" userId="S::jaka.hedzet@student.um.si::7e5128a8-54a6-457b-8a29-de78e78661a6" providerId="AD" clId="Web-{605AB226-8C54-52F2-FA37-50BE3AB05EEE}"/>
    <pc:docChg chg="addSld delSld modSld sldOrd">
      <pc:chgData name="Jaka Hedžet" userId="S::jaka.hedzet@student.um.si::7e5128a8-54a6-457b-8a29-de78e78661a6" providerId="AD" clId="Web-{605AB226-8C54-52F2-FA37-50BE3AB05EEE}" dt="2023-11-16T20:36:05.556" v="3919" actId="20577"/>
      <pc:docMkLst>
        <pc:docMk/>
      </pc:docMkLst>
      <pc:sldChg chg="ord">
        <pc:chgData name="Jaka Hedžet" userId="S::jaka.hedzet@student.um.si::7e5128a8-54a6-457b-8a29-de78e78661a6" providerId="AD" clId="Web-{605AB226-8C54-52F2-FA37-50BE3AB05EEE}" dt="2023-11-16T17:03:35.769" v="1377"/>
        <pc:sldMkLst>
          <pc:docMk/>
          <pc:sldMk cId="3895783824" sldId="258"/>
        </pc:sldMkLst>
      </pc:sldChg>
      <pc:sldChg chg="modSp">
        <pc:chgData name="Jaka Hedžet" userId="S::jaka.hedzet@student.um.si::7e5128a8-54a6-457b-8a29-de78e78661a6" providerId="AD" clId="Web-{605AB226-8C54-52F2-FA37-50BE3AB05EEE}" dt="2023-11-16T15:51:57.853" v="14" actId="20577"/>
        <pc:sldMkLst>
          <pc:docMk/>
          <pc:sldMk cId="1572625982" sldId="264"/>
        </pc:sldMkLst>
        <pc:spChg chg="mod">
          <ac:chgData name="Jaka Hedžet" userId="S::jaka.hedzet@student.um.si::7e5128a8-54a6-457b-8a29-de78e78661a6" providerId="AD" clId="Web-{605AB226-8C54-52F2-FA37-50BE3AB05EEE}" dt="2023-11-16T15:51:57.853" v="14" actId="20577"/>
          <ac:spMkLst>
            <pc:docMk/>
            <pc:sldMk cId="1572625982" sldId="264"/>
            <ac:spMk id="3" creationId="{DB6F5AD2-C664-7054-5A4B-44A5B5E6D0C6}"/>
          </ac:spMkLst>
        </pc:spChg>
      </pc:sldChg>
      <pc:sldChg chg="modSp">
        <pc:chgData name="Jaka Hedžet" userId="S::jaka.hedzet@student.um.si::7e5128a8-54a6-457b-8a29-de78e78661a6" providerId="AD" clId="Web-{605AB226-8C54-52F2-FA37-50BE3AB05EEE}" dt="2023-11-16T15:56:59.698" v="268" actId="20577"/>
        <pc:sldMkLst>
          <pc:docMk/>
          <pc:sldMk cId="1886407375" sldId="269"/>
        </pc:sldMkLst>
        <pc:spChg chg="mod">
          <ac:chgData name="Jaka Hedžet" userId="S::jaka.hedzet@student.um.si::7e5128a8-54a6-457b-8a29-de78e78661a6" providerId="AD" clId="Web-{605AB226-8C54-52F2-FA37-50BE3AB05EEE}" dt="2023-11-16T15:56:59.698" v="268" actId="20577"/>
          <ac:spMkLst>
            <pc:docMk/>
            <pc:sldMk cId="1886407375" sldId="269"/>
            <ac:spMk id="3" creationId="{1BCF591A-B9A3-540D-E634-564D4BD25729}"/>
          </ac:spMkLst>
        </pc:spChg>
      </pc:sldChg>
      <pc:sldChg chg="addSp delSp modSp">
        <pc:chgData name="Jaka Hedžet" userId="S::jaka.hedzet@student.um.si::7e5128a8-54a6-457b-8a29-de78e78661a6" providerId="AD" clId="Web-{605AB226-8C54-52F2-FA37-50BE3AB05EEE}" dt="2023-11-16T16:08:54.958" v="291" actId="14100"/>
        <pc:sldMkLst>
          <pc:docMk/>
          <pc:sldMk cId="2414430013" sldId="270"/>
        </pc:sldMkLst>
        <pc:spChg chg="mod">
          <ac:chgData name="Jaka Hedžet" userId="S::jaka.hedzet@student.um.si::7e5128a8-54a6-457b-8a29-de78e78661a6" providerId="AD" clId="Web-{605AB226-8C54-52F2-FA37-50BE3AB05EEE}" dt="2023-11-16T16:08:07.689" v="286" actId="20577"/>
          <ac:spMkLst>
            <pc:docMk/>
            <pc:sldMk cId="2414430013" sldId="270"/>
            <ac:spMk id="3" creationId="{8267926F-0236-CDD7-4D7A-1EB872AC4858}"/>
          </ac:spMkLst>
        </pc:spChg>
        <pc:picChg chg="add mod">
          <ac:chgData name="Jaka Hedžet" userId="S::jaka.hedzet@student.um.si::7e5128a8-54a6-457b-8a29-de78e78661a6" providerId="AD" clId="Web-{605AB226-8C54-52F2-FA37-50BE3AB05EEE}" dt="2023-11-16T16:08:54.958" v="291" actId="14100"/>
          <ac:picMkLst>
            <pc:docMk/>
            <pc:sldMk cId="2414430013" sldId="270"/>
            <ac:picMk id="2" creationId="{F2CA89DF-B538-42AD-BEC2-36764CD481C1}"/>
          </ac:picMkLst>
        </pc:picChg>
        <pc:picChg chg="del">
          <ac:chgData name="Jaka Hedžet" userId="S::jaka.hedzet@student.um.si::7e5128a8-54a6-457b-8a29-de78e78661a6" providerId="AD" clId="Web-{605AB226-8C54-52F2-FA37-50BE3AB05EEE}" dt="2023-11-16T16:03:39.471" v="269"/>
          <ac:picMkLst>
            <pc:docMk/>
            <pc:sldMk cId="2414430013" sldId="270"/>
            <ac:picMk id="4" creationId="{AFF919EC-C483-7E11-D608-A5A2D0B07350}"/>
          </ac:picMkLst>
        </pc:picChg>
      </pc:sldChg>
      <pc:sldChg chg="del">
        <pc:chgData name="Jaka Hedžet" userId="S::jaka.hedzet@student.um.si::7e5128a8-54a6-457b-8a29-de78e78661a6" providerId="AD" clId="Web-{605AB226-8C54-52F2-FA37-50BE3AB05EEE}" dt="2023-11-16T20:08:10.838" v="3381"/>
        <pc:sldMkLst>
          <pc:docMk/>
          <pc:sldMk cId="197938822" sldId="271"/>
        </pc:sldMkLst>
      </pc:sldChg>
      <pc:sldChg chg="delSp modSp ord">
        <pc:chgData name="Jaka Hedžet" userId="S::jaka.hedzet@student.um.si::7e5128a8-54a6-457b-8a29-de78e78661a6" providerId="AD" clId="Web-{605AB226-8C54-52F2-FA37-50BE3AB05EEE}" dt="2023-11-16T16:20:58.905" v="658" actId="20577"/>
        <pc:sldMkLst>
          <pc:docMk/>
          <pc:sldMk cId="1112179205" sldId="272"/>
        </pc:sldMkLst>
        <pc:spChg chg="mod">
          <ac:chgData name="Jaka Hedžet" userId="S::jaka.hedzet@student.um.si::7e5128a8-54a6-457b-8a29-de78e78661a6" providerId="AD" clId="Web-{605AB226-8C54-52F2-FA37-50BE3AB05EEE}" dt="2023-11-16T16:20:58.905" v="658" actId="20577"/>
          <ac:spMkLst>
            <pc:docMk/>
            <pc:sldMk cId="1112179205" sldId="272"/>
            <ac:spMk id="3" creationId="{6FD290FD-61D7-66D6-4971-1D2119FBB98F}"/>
          </ac:spMkLst>
        </pc:spChg>
        <pc:picChg chg="del">
          <ac:chgData name="Jaka Hedžet" userId="S::jaka.hedzet@student.um.si::7e5128a8-54a6-457b-8a29-de78e78661a6" providerId="AD" clId="Web-{605AB226-8C54-52F2-FA37-50BE3AB05EEE}" dt="2023-11-16T16:09:02.458" v="293"/>
          <ac:picMkLst>
            <pc:docMk/>
            <pc:sldMk cId="1112179205" sldId="272"/>
            <ac:picMk id="4" creationId="{0C20D99F-BB99-14E7-63C2-EBE8BEE610DA}"/>
          </ac:picMkLst>
        </pc:picChg>
      </pc:sldChg>
      <pc:sldChg chg="modSp ord">
        <pc:chgData name="Jaka Hedžet" userId="S::jaka.hedzet@student.um.si::7e5128a8-54a6-457b-8a29-de78e78661a6" providerId="AD" clId="Web-{605AB226-8C54-52F2-FA37-50BE3AB05EEE}" dt="2023-11-16T16:28:51.401" v="935" actId="20577"/>
        <pc:sldMkLst>
          <pc:docMk/>
          <pc:sldMk cId="3193719210" sldId="273"/>
        </pc:sldMkLst>
        <pc:spChg chg="mod">
          <ac:chgData name="Jaka Hedžet" userId="S::jaka.hedzet@student.um.si::7e5128a8-54a6-457b-8a29-de78e78661a6" providerId="AD" clId="Web-{605AB226-8C54-52F2-FA37-50BE3AB05EEE}" dt="2023-11-16T16:28:51.401" v="935" actId="20577"/>
          <ac:spMkLst>
            <pc:docMk/>
            <pc:sldMk cId="3193719210" sldId="273"/>
            <ac:spMk id="3" creationId="{473C2BCF-C243-3040-1B7D-D85BBD80D544}"/>
          </ac:spMkLst>
        </pc:spChg>
      </pc:sldChg>
      <pc:sldChg chg="modSp">
        <pc:chgData name="Jaka Hedžet" userId="S::jaka.hedzet@student.um.si::7e5128a8-54a6-457b-8a29-de78e78661a6" providerId="AD" clId="Web-{605AB226-8C54-52F2-FA37-50BE3AB05EEE}" dt="2023-11-16T16:38:43.419" v="1019" actId="20577"/>
        <pc:sldMkLst>
          <pc:docMk/>
          <pc:sldMk cId="4160021008" sldId="274"/>
        </pc:sldMkLst>
        <pc:spChg chg="mod">
          <ac:chgData name="Jaka Hedžet" userId="S::jaka.hedzet@student.um.si::7e5128a8-54a6-457b-8a29-de78e78661a6" providerId="AD" clId="Web-{605AB226-8C54-52F2-FA37-50BE3AB05EEE}" dt="2023-11-16T16:38:43.419" v="1019" actId="20577"/>
          <ac:spMkLst>
            <pc:docMk/>
            <pc:sldMk cId="4160021008" sldId="274"/>
            <ac:spMk id="3" creationId="{473C2BCF-C243-3040-1B7D-D85BBD80D544}"/>
          </ac:spMkLst>
        </pc:spChg>
      </pc:sldChg>
      <pc:sldChg chg="delSp modSp del">
        <pc:chgData name="Jaka Hedžet" userId="S::jaka.hedzet@student.um.si::7e5128a8-54a6-457b-8a29-de78e78661a6" providerId="AD" clId="Web-{605AB226-8C54-52F2-FA37-50BE3AB05EEE}" dt="2023-11-16T16:39:09.592" v="1022"/>
        <pc:sldMkLst>
          <pc:docMk/>
          <pc:sldMk cId="431589799" sldId="275"/>
        </pc:sldMkLst>
        <pc:spChg chg="mod">
          <ac:chgData name="Jaka Hedžet" userId="S::jaka.hedzet@student.um.si::7e5128a8-54a6-457b-8a29-de78e78661a6" providerId="AD" clId="Web-{605AB226-8C54-52F2-FA37-50BE3AB05EEE}" dt="2023-11-16T16:39:06.795" v="1020" actId="20577"/>
          <ac:spMkLst>
            <pc:docMk/>
            <pc:sldMk cId="431589799" sldId="275"/>
            <ac:spMk id="3" creationId="{9BE39C3E-1A01-8149-546A-3B000D9AFB18}"/>
          </ac:spMkLst>
        </pc:spChg>
        <pc:picChg chg="del">
          <ac:chgData name="Jaka Hedžet" userId="S::jaka.hedzet@student.um.si::7e5128a8-54a6-457b-8a29-de78e78661a6" providerId="AD" clId="Web-{605AB226-8C54-52F2-FA37-50BE3AB05EEE}" dt="2023-11-16T16:39:07.561" v="1021"/>
          <ac:picMkLst>
            <pc:docMk/>
            <pc:sldMk cId="431589799" sldId="275"/>
            <ac:picMk id="4" creationId="{2B964028-C36D-E2B7-7379-6B6E254C661B}"/>
          </ac:picMkLst>
        </pc:picChg>
      </pc:sldChg>
      <pc:sldChg chg="delSp modSp">
        <pc:chgData name="Jaka Hedžet" userId="S::jaka.hedzet@student.um.si::7e5128a8-54a6-457b-8a29-de78e78661a6" providerId="AD" clId="Web-{605AB226-8C54-52F2-FA37-50BE3AB05EEE}" dt="2023-11-16T16:53:09.812" v="1298" actId="20577"/>
        <pc:sldMkLst>
          <pc:docMk/>
          <pc:sldMk cId="2817168729" sldId="276"/>
        </pc:sldMkLst>
        <pc:spChg chg="mod">
          <ac:chgData name="Jaka Hedžet" userId="S::jaka.hedzet@student.um.si::7e5128a8-54a6-457b-8a29-de78e78661a6" providerId="AD" clId="Web-{605AB226-8C54-52F2-FA37-50BE3AB05EEE}" dt="2023-11-16T16:53:09.812" v="1298" actId="20577"/>
          <ac:spMkLst>
            <pc:docMk/>
            <pc:sldMk cId="2817168729" sldId="276"/>
            <ac:spMk id="3" creationId="{9D6AEF81-032F-6728-FD6D-42E29B15F7A2}"/>
          </ac:spMkLst>
        </pc:spChg>
        <pc:picChg chg="del">
          <ac:chgData name="Jaka Hedžet" userId="S::jaka.hedzet@student.um.si::7e5128a8-54a6-457b-8a29-de78e78661a6" providerId="AD" clId="Web-{605AB226-8C54-52F2-FA37-50BE3AB05EEE}" dt="2023-11-16T16:51:05.273" v="1265"/>
          <ac:picMkLst>
            <pc:docMk/>
            <pc:sldMk cId="2817168729" sldId="276"/>
            <ac:picMk id="4" creationId="{D1178F74-2B2B-36E6-AFDC-984D18C1787A}"/>
          </ac:picMkLst>
        </pc:picChg>
      </pc:sldChg>
      <pc:sldChg chg="del">
        <pc:chgData name="Jaka Hedžet" userId="S::jaka.hedzet@student.um.si::7e5128a8-54a6-457b-8a29-de78e78661a6" providerId="AD" clId="Web-{605AB226-8C54-52F2-FA37-50BE3AB05EEE}" dt="2023-11-16T20:08:10.370" v="3380"/>
        <pc:sldMkLst>
          <pc:docMk/>
          <pc:sldMk cId="359310967" sldId="277"/>
        </pc:sldMkLst>
      </pc:sldChg>
      <pc:sldChg chg="del">
        <pc:chgData name="Jaka Hedžet" userId="S::jaka.hedzet@student.um.si::7e5128a8-54a6-457b-8a29-de78e78661a6" providerId="AD" clId="Web-{605AB226-8C54-52F2-FA37-50BE3AB05EEE}" dt="2023-11-16T20:08:18.042" v="3393"/>
        <pc:sldMkLst>
          <pc:docMk/>
          <pc:sldMk cId="3545093454" sldId="279"/>
        </pc:sldMkLst>
      </pc:sldChg>
      <pc:sldChg chg="del">
        <pc:chgData name="Jaka Hedžet" userId="S::jaka.hedzet@student.um.si::7e5128a8-54a6-457b-8a29-de78e78661a6" providerId="AD" clId="Web-{605AB226-8C54-52F2-FA37-50BE3AB05EEE}" dt="2023-11-16T20:08:16.948" v="3392"/>
        <pc:sldMkLst>
          <pc:docMk/>
          <pc:sldMk cId="482862808" sldId="280"/>
        </pc:sldMkLst>
      </pc:sldChg>
      <pc:sldChg chg="del">
        <pc:chgData name="Jaka Hedžet" userId="S::jaka.hedzet@student.um.si::7e5128a8-54a6-457b-8a29-de78e78661a6" providerId="AD" clId="Web-{605AB226-8C54-52F2-FA37-50BE3AB05EEE}" dt="2023-11-16T20:08:16.479" v="3391"/>
        <pc:sldMkLst>
          <pc:docMk/>
          <pc:sldMk cId="3874924852" sldId="281"/>
        </pc:sldMkLst>
      </pc:sldChg>
      <pc:sldChg chg="del">
        <pc:chgData name="Jaka Hedžet" userId="S::jaka.hedzet@student.um.si::7e5128a8-54a6-457b-8a29-de78e78661a6" providerId="AD" clId="Web-{605AB226-8C54-52F2-FA37-50BE3AB05EEE}" dt="2023-11-16T20:08:16.057" v="3390"/>
        <pc:sldMkLst>
          <pc:docMk/>
          <pc:sldMk cId="3070788733" sldId="282"/>
        </pc:sldMkLst>
      </pc:sldChg>
      <pc:sldChg chg="del">
        <pc:chgData name="Jaka Hedžet" userId="S::jaka.hedzet@student.um.si::7e5128a8-54a6-457b-8a29-de78e78661a6" providerId="AD" clId="Web-{605AB226-8C54-52F2-FA37-50BE3AB05EEE}" dt="2023-11-16T20:08:15.432" v="3389"/>
        <pc:sldMkLst>
          <pc:docMk/>
          <pc:sldMk cId="2497957191" sldId="283"/>
        </pc:sldMkLst>
      </pc:sldChg>
      <pc:sldChg chg="del">
        <pc:chgData name="Jaka Hedžet" userId="S::jaka.hedzet@student.um.si::7e5128a8-54a6-457b-8a29-de78e78661a6" providerId="AD" clId="Web-{605AB226-8C54-52F2-FA37-50BE3AB05EEE}" dt="2023-11-16T20:08:14.854" v="3388"/>
        <pc:sldMkLst>
          <pc:docMk/>
          <pc:sldMk cId="2546764584" sldId="284"/>
        </pc:sldMkLst>
      </pc:sldChg>
      <pc:sldChg chg="del">
        <pc:chgData name="Jaka Hedžet" userId="S::jaka.hedzet@student.um.si::7e5128a8-54a6-457b-8a29-de78e78661a6" providerId="AD" clId="Web-{605AB226-8C54-52F2-FA37-50BE3AB05EEE}" dt="2023-11-16T20:08:14.182" v="3387"/>
        <pc:sldMkLst>
          <pc:docMk/>
          <pc:sldMk cId="3893898546" sldId="285"/>
        </pc:sldMkLst>
      </pc:sldChg>
      <pc:sldChg chg="del">
        <pc:chgData name="Jaka Hedžet" userId="S::jaka.hedzet@student.um.si::7e5128a8-54a6-457b-8a29-de78e78661a6" providerId="AD" clId="Web-{605AB226-8C54-52F2-FA37-50BE3AB05EEE}" dt="2023-11-16T20:08:13.714" v="3386"/>
        <pc:sldMkLst>
          <pc:docMk/>
          <pc:sldMk cId="3533463978" sldId="286"/>
        </pc:sldMkLst>
      </pc:sldChg>
      <pc:sldChg chg="del">
        <pc:chgData name="Jaka Hedžet" userId="S::jaka.hedzet@student.um.si::7e5128a8-54a6-457b-8a29-de78e78661a6" providerId="AD" clId="Web-{605AB226-8C54-52F2-FA37-50BE3AB05EEE}" dt="2023-11-16T20:08:13.198" v="3385"/>
        <pc:sldMkLst>
          <pc:docMk/>
          <pc:sldMk cId="2387335650" sldId="287"/>
        </pc:sldMkLst>
      </pc:sldChg>
      <pc:sldChg chg="del">
        <pc:chgData name="Jaka Hedžet" userId="S::jaka.hedzet@student.um.si::7e5128a8-54a6-457b-8a29-de78e78661a6" providerId="AD" clId="Web-{605AB226-8C54-52F2-FA37-50BE3AB05EEE}" dt="2023-11-16T20:08:09.963" v="3379"/>
        <pc:sldMkLst>
          <pc:docMk/>
          <pc:sldMk cId="2695775628" sldId="288"/>
        </pc:sldMkLst>
      </pc:sldChg>
      <pc:sldChg chg="del">
        <pc:chgData name="Jaka Hedžet" userId="S::jaka.hedzet@student.um.si::7e5128a8-54a6-457b-8a29-de78e78661a6" providerId="AD" clId="Web-{605AB226-8C54-52F2-FA37-50BE3AB05EEE}" dt="2023-11-16T20:08:11.260" v="3382"/>
        <pc:sldMkLst>
          <pc:docMk/>
          <pc:sldMk cId="3720550087" sldId="289"/>
        </pc:sldMkLst>
      </pc:sldChg>
      <pc:sldChg chg="del">
        <pc:chgData name="Jaka Hedžet" userId="S::jaka.hedzet@student.um.si::7e5128a8-54a6-457b-8a29-de78e78661a6" providerId="AD" clId="Web-{605AB226-8C54-52F2-FA37-50BE3AB05EEE}" dt="2023-11-16T20:08:12.573" v="3384"/>
        <pc:sldMkLst>
          <pc:docMk/>
          <pc:sldMk cId="2034021463" sldId="290"/>
        </pc:sldMkLst>
      </pc:sldChg>
      <pc:sldChg chg="del">
        <pc:chgData name="Jaka Hedžet" userId="S::jaka.hedzet@student.um.si::7e5128a8-54a6-457b-8a29-de78e78661a6" providerId="AD" clId="Web-{605AB226-8C54-52F2-FA37-50BE3AB05EEE}" dt="2023-11-16T20:08:11.823" v="3383"/>
        <pc:sldMkLst>
          <pc:docMk/>
          <pc:sldMk cId="3277648993" sldId="291"/>
        </pc:sldMkLst>
      </pc:sldChg>
      <pc:sldChg chg="del">
        <pc:chgData name="Jaka Hedžet" userId="S::jaka.hedzet@student.um.si::7e5128a8-54a6-457b-8a29-de78e78661a6" providerId="AD" clId="Web-{605AB226-8C54-52F2-FA37-50BE3AB05EEE}" dt="2023-11-16T20:08:09.432" v="3378"/>
        <pc:sldMkLst>
          <pc:docMk/>
          <pc:sldMk cId="4212833078" sldId="292"/>
        </pc:sldMkLst>
      </pc:sldChg>
      <pc:sldChg chg="del">
        <pc:chgData name="Jaka Hedžet" userId="S::jaka.hedzet@student.um.si::7e5128a8-54a6-457b-8a29-de78e78661a6" providerId="AD" clId="Web-{605AB226-8C54-52F2-FA37-50BE3AB05EEE}" dt="2023-11-16T20:08:09.135" v="3377"/>
        <pc:sldMkLst>
          <pc:docMk/>
          <pc:sldMk cId="469836201" sldId="293"/>
        </pc:sldMkLst>
      </pc:sldChg>
      <pc:sldChg chg="del">
        <pc:chgData name="Jaka Hedžet" userId="S::jaka.hedzet@student.um.si::7e5128a8-54a6-457b-8a29-de78e78661a6" providerId="AD" clId="Web-{605AB226-8C54-52F2-FA37-50BE3AB05EEE}" dt="2023-11-16T20:08:08.760" v="3376"/>
        <pc:sldMkLst>
          <pc:docMk/>
          <pc:sldMk cId="462493377" sldId="294"/>
        </pc:sldMkLst>
      </pc:sldChg>
      <pc:sldChg chg="modSp">
        <pc:chgData name="Jaka Hedžet" userId="S::jaka.hedzet@student.um.si::7e5128a8-54a6-457b-8a29-de78e78661a6" providerId="AD" clId="Web-{605AB226-8C54-52F2-FA37-50BE3AB05EEE}" dt="2023-11-16T17:03:34.066" v="1375" actId="20577"/>
        <pc:sldMkLst>
          <pc:docMk/>
          <pc:sldMk cId="3080469519" sldId="295"/>
        </pc:sldMkLst>
        <pc:spChg chg="mod">
          <ac:chgData name="Jaka Hedžet" userId="S::jaka.hedzet@student.um.si::7e5128a8-54a6-457b-8a29-de78e78661a6" providerId="AD" clId="Web-{605AB226-8C54-52F2-FA37-50BE3AB05EEE}" dt="2023-11-16T17:03:34.066" v="1375" actId="20577"/>
          <ac:spMkLst>
            <pc:docMk/>
            <pc:sldMk cId="3080469519" sldId="295"/>
            <ac:spMk id="3" creationId="{081A5AA3-C80F-FBFA-7594-62AC446013E6}"/>
          </ac:spMkLst>
        </pc:spChg>
      </pc:sldChg>
      <pc:sldChg chg="del">
        <pc:chgData name="Jaka Hedžet" userId="S::jaka.hedzet@student.um.si::7e5128a8-54a6-457b-8a29-de78e78661a6" providerId="AD" clId="Web-{605AB226-8C54-52F2-FA37-50BE3AB05EEE}" dt="2023-11-16T16:53:37.001" v="1318"/>
        <pc:sldMkLst>
          <pc:docMk/>
          <pc:sldMk cId="2757371418" sldId="298"/>
        </pc:sldMkLst>
      </pc:sldChg>
      <pc:sldChg chg="del">
        <pc:chgData name="Jaka Hedžet" userId="S::jaka.hedzet@student.um.si::7e5128a8-54a6-457b-8a29-de78e78661a6" providerId="AD" clId="Web-{605AB226-8C54-52F2-FA37-50BE3AB05EEE}" dt="2023-11-16T16:53:36.204" v="1317"/>
        <pc:sldMkLst>
          <pc:docMk/>
          <pc:sldMk cId="2628495739" sldId="299"/>
        </pc:sldMkLst>
      </pc:sldChg>
      <pc:sldChg chg="del">
        <pc:chgData name="Jaka Hedžet" userId="S::jaka.hedzet@student.um.si::7e5128a8-54a6-457b-8a29-de78e78661a6" providerId="AD" clId="Web-{605AB226-8C54-52F2-FA37-50BE3AB05EEE}" dt="2023-11-16T16:53:35.829" v="1316"/>
        <pc:sldMkLst>
          <pc:docMk/>
          <pc:sldMk cId="3840659934" sldId="300"/>
        </pc:sldMkLst>
      </pc:sldChg>
      <pc:sldChg chg="del">
        <pc:chgData name="Jaka Hedžet" userId="S::jaka.hedzet@student.um.si::7e5128a8-54a6-457b-8a29-de78e78661a6" providerId="AD" clId="Web-{605AB226-8C54-52F2-FA37-50BE3AB05EEE}" dt="2023-11-16T16:53:35.407" v="1315"/>
        <pc:sldMkLst>
          <pc:docMk/>
          <pc:sldMk cId="1328285564" sldId="301"/>
        </pc:sldMkLst>
      </pc:sldChg>
      <pc:sldChg chg="del">
        <pc:chgData name="Jaka Hedžet" userId="S::jaka.hedzet@student.um.si::7e5128a8-54a6-457b-8a29-de78e78661a6" providerId="AD" clId="Web-{605AB226-8C54-52F2-FA37-50BE3AB05EEE}" dt="2023-11-16T16:53:35.079" v="1314"/>
        <pc:sldMkLst>
          <pc:docMk/>
          <pc:sldMk cId="536775035" sldId="302"/>
        </pc:sldMkLst>
      </pc:sldChg>
      <pc:sldChg chg="del">
        <pc:chgData name="Jaka Hedžet" userId="S::jaka.hedzet@student.um.si::7e5128a8-54a6-457b-8a29-de78e78661a6" providerId="AD" clId="Web-{605AB226-8C54-52F2-FA37-50BE3AB05EEE}" dt="2023-11-16T16:53:34.735" v="1313"/>
        <pc:sldMkLst>
          <pc:docMk/>
          <pc:sldMk cId="2943432964" sldId="303"/>
        </pc:sldMkLst>
      </pc:sldChg>
      <pc:sldChg chg="del">
        <pc:chgData name="Jaka Hedžet" userId="S::jaka.hedzet@student.um.si::7e5128a8-54a6-457b-8a29-de78e78661a6" providerId="AD" clId="Web-{605AB226-8C54-52F2-FA37-50BE3AB05EEE}" dt="2023-11-16T16:53:34.360" v="1312"/>
        <pc:sldMkLst>
          <pc:docMk/>
          <pc:sldMk cId="4150983945" sldId="304"/>
        </pc:sldMkLst>
      </pc:sldChg>
      <pc:sldChg chg="del">
        <pc:chgData name="Jaka Hedžet" userId="S::jaka.hedzet@student.um.si::7e5128a8-54a6-457b-8a29-de78e78661a6" providerId="AD" clId="Web-{605AB226-8C54-52F2-FA37-50BE3AB05EEE}" dt="2023-11-16T16:53:34.016" v="1311"/>
        <pc:sldMkLst>
          <pc:docMk/>
          <pc:sldMk cId="1794220666" sldId="305"/>
        </pc:sldMkLst>
      </pc:sldChg>
      <pc:sldChg chg="del">
        <pc:chgData name="Jaka Hedžet" userId="S::jaka.hedzet@student.um.si::7e5128a8-54a6-457b-8a29-de78e78661a6" providerId="AD" clId="Web-{605AB226-8C54-52F2-FA37-50BE3AB05EEE}" dt="2023-11-16T16:53:33.657" v="1310"/>
        <pc:sldMkLst>
          <pc:docMk/>
          <pc:sldMk cId="3859691429" sldId="306"/>
        </pc:sldMkLst>
      </pc:sldChg>
      <pc:sldChg chg="del">
        <pc:chgData name="Jaka Hedžet" userId="S::jaka.hedzet@student.um.si::7e5128a8-54a6-457b-8a29-de78e78661a6" providerId="AD" clId="Web-{605AB226-8C54-52F2-FA37-50BE3AB05EEE}" dt="2023-11-16T16:53:33.313" v="1309"/>
        <pc:sldMkLst>
          <pc:docMk/>
          <pc:sldMk cId="3821802548" sldId="307"/>
        </pc:sldMkLst>
      </pc:sldChg>
      <pc:sldChg chg="del">
        <pc:chgData name="Jaka Hedžet" userId="S::jaka.hedzet@student.um.si::7e5128a8-54a6-457b-8a29-de78e78661a6" providerId="AD" clId="Web-{605AB226-8C54-52F2-FA37-50BE3AB05EEE}" dt="2023-11-16T16:53:32.969" v="1308"/>
        <pc:sldMkLst>
          <pc:docMk/>
          <pc:sldMk cId="903877628" sldId="308"/>
        </pc:sldMkLst>
      </pc:sldChg>
      <pc:sldChg chg="del">
        <pc:chgData name="Jaka Hedžet" userId="S::jaka.hedzet@student.um.si::7e5128a8-54a6-457b-8a29-de78e78661a6" providerId="AD" clId="Web-{605AB226-8C54-52F2-FA37-50BE3AB05EEE}" dt="2023-11-16T16:53:32.547" v="1307"/>
        <pc:sldMkLst>
          <pc:docMk/>
          <pc:sldMk cId="3966947908" sldId="309"/>
        </pc:sldMkLst>
      </pc:sldChg>
      <pc:sldChg chg="del">
        <pc:chgData name="Jaka Hedžet" userId="S::jaka.hedzet@student.um.si::7e5128a8-54a6-457b-8a29-de78e78661a6" providerId="AD" clId="Web-{605AB226-8C54-52F2-FA37-50BE3AB05EEE}" dt="2023-11-16T16:53:32.141" v="1306"/>
        <pc:sldMkLst>
          <pc:docMk/>
          <pc:sldMk cId="3776333226" sldId="310"/>
        </pc:sldMkLst>
      </pc:sldChg>
      <pc:sldChg chg="del">
        <pc:chgData name="Jaka Hedžet" userId="S::jaka.hedzet@student.um.si::7e5128a8-54a6-457b-8a29-de78e78661a6" providerId="AD" clId="Web-{605AB226-8C54-52F2-FA37-50BE3AB05EEE}" dt="2023-11-16T16:53:31.704" v="1305"/>
        <pc:sldMkLst>
          <pc:docMk/>
          <pc:sldMk cId="1623062765" sldId="311"/>
        </pc:sldMkLst>
      </pc:sldChg>
      <pc:sldChg chg="del">
        <pc:chgData name="Jaka Hedžet" userId="S::jaka.hedzet@student.um.si::7e5128a8-54a6-457b-8a29-de78e78661a6" providerId="AD" clId="Web-{605AB226-8C54-52F2-FA37-50BE3AB05EEE}" dt="2023-11-16T16:53:31.422" v="1304"/>
        <pc:sldMkLst>
          <pc:docMk/>
          <pc:sldMk cId="2251438084" sldId="312"/>
        </pc:sldMkLst>
      </pc:sldChg>
      <pc:sldChg chg="del">
        <pc:chgData name="Jaka Hedžet" userId="S::jaka.hedzet@student.um.si::7e5128a8-54a6-457b-8a29-de78e78661a6" providerId="AD" clId="Web-{605AB226-8C54-52F2-FA37-50BE3AB05EEE}" dt="2023-11-16T16:53:31.157" v="1303"/>
        <pc:sldMkLst>
          <pc:docMk/>
          <pc:sldMk cId="595919067" sldId="313"/>
        </pc:sldMkLst>
      </pc:sldChg>
      <pc:sldChg chg="del">
        <pc:chgData name="Jaka Hedžet" userId="S::jaka.hedzet@student.um.si::7e5128a8-54a6-457b-8a29-de78e78661a6" providerId="AD" clId="Web-{605AB226-8C54-52F2-FA37-50BE3AB05EEE}" dt="2023-11-16T16:53:30.891" v="1302"/>
        <pc:sldMkLst>
          <pc:docMk/>
          <pc:sldMk cId="4180172388" sldId="314"/>
        </pc:sldMkLst>
      </pc:sldChg>
      <pc:sldChg chg="del">
        <pc:chgData name="Jaka Hedžet" userId="S::jaka.hedzet@student.um.si::7e5128a8-54a6-457b-8a29-de78e78661a6" providerId="AD" clId="Web-{605AB226-8C54-52F2-FA37-50BE3AB05EEE}" dt="2023-11-16T16:53:30.532" v="1301"/>
        <pc:sldMkLst>
          <pc:docMk/>
          <pc:sldMk cId="1385265195" sldId="315"/>
        </pc:sldMkLst>
      </pc:sldChg>
      <pc:sldChg chg="del">
        <pc:chgData name="Jaka Hedžet" userId="S::jaka.hedzet@student.um.si::7e5128a8-54a6-457b-8a29-de78e78661a6" providerId="AD" clId="Web-{605AB226-8C54-52F2-FA37-50BE3AB05EEE}" dt="2023-11-16T16:53:29.938" v="1300"/>
        <pc:sldMkLst>
          <pc:docMk/>
          <pc:sldMk cId="3806551347" sldId="316"/>
        </pc:sldMkLst>
      </pc:sldChg>
      <pc:sldChg chg="del">
        <pc:chgData name="Jaka Hedžet" userId="S::jaka.hedzet@student.um.si::7e5128a8-54a6-457b-8a29-de78e78661a6" providerId="AD" clId="Web-{605AB226-8C54-52F2-FA37-50BE3AB05EEE}" dt="2023-11-16T16:53:29.313" v="1299"/>
        <pc:sldMkLst>
          <pc:docMk/>
          <pc:sldMk cId="1213128562" sldId="317"/>
        </pc:sldMkLst>
      </pc:sldChg>
      <pc:sldChg chg="del">
        <pc:chgData name="Jaka Hedžet" userId="S::jaka.hedzet@student.um.si::7e5128a8-54a6-457b-8a29-de78e78661a6" providerId="AD" clId="Web-{605AB226-8C54-52F2-FA37-50BE3AB05EEE}" dt="2023-11-16T16:53:37.595" v="1319"/>
        <pc:sldMkLst>
          <pc:docMk/>
          <pc:sldMk cId="1501838019" sldId="320"/>
        </pc:sldMkLst>
      </pc:sldChg>
      <pc:sldChg chg="del">
        <pc:chgData name="Jaka Hedžet" userId="S::jaka.hedzet@student.um.si::7e5128a8-54a6-457b-8a29-de78e78661a6" providerId="AD" clId="Web-{605AB226-8C54-52F2-FA37-50BE3AB05EEE}" dt="2023-11-16T20:08:08.245" v="3375"/>
        <pc:sldMkLst>
          <pc:docMk/>
          <pc:sldMk cId="4113080148" sldId="323"/>
        </pc:sldMkLst>
      </pc:sldChg>
      <pc:sldChg chg="del">
        <pc:chgData name="Jaka Hedžet" userId="S::jaka.hedzet@student.um.si::7e5128a8-54a6-457b-8a29-de78e78661a6" providerId="AD" clId="Web-{605AB226-8C54-52F2-FA37-50BE3AB05EEE}" dt="2023-11-16T20:08:07.791" v="3374"/>
        <pc:sldMkLst>
          <pc:docMk/>
          <pc:sldMk cId="362208428" sldId="324"/>
        </pc:sldMkLst>
      </pc:sldChg>
      <pc:sldChg chg="del">
        <pc:chgData name="Jaka Hedžet" userId="S::jaka.hedzet@student.um.si::7e5128a8-54a6-457b-8a29-de78e78661a6" providerId="AD" clId="Web-{605AB226-8C54-52F2-FA37-50BE3AB05EEE}" dt="2023-11-16T20:08:03.010" v="3371"/>
        <pc:sldMkLst>
          <pc:docMk/>
          <pc:sldMk cId="2727728658" sldId="327"/>
        </pc:sldMkLst>
      </pc:sldChg>
      <pc:sldChg chg="modSp ord">
        <pc:chgData name="Jaka Hedžet" userId="S::jaka.hedzet@student.um.si::7e5128a8-54a6-457b-8a29-de78e78661a6" providerId="AD" clId="Web-{605AB226-8C54-52F2-FA37-50BE3AB05EEE}" dt="2023-11-16T20:36:05.556" v="3919" actId="20577"/>
        <pc:sldMkLst>
          <pc:docMk/>
          <pc:sldMk cId="3786703059" sldId="350"/>
        </pc:sldMkLst>
        <pc:spChg chg="mod">
          <ac:chgData name="Jaka Hedžet" userId="S::jaka.hedzet@student.um.si::7e5128a8-54a6-457b-8a29-de78e78661a6" providerId="AD" clId="Web-{605AB226-8C54-52F2-FA37-50BE3AB05EEE}" dt="2023-11-16T20:36:05.556" v="3919" actId="20577"/>
          <ac:spMkLst>
            <pc:docMk/>
            <pc:sldMk cId="3786703059" sldId="350"/>
            <ac:spMk id="3" creationId="{959431A5-4CA0-678E-5152-376A52104DB0}"/>
          </ac:spMkLst>
        </pc:spChg>
      </pc:sldChg>
      <pc:sldChg chg="modSp ord">
        <pc:chgData name="Jaka Hedžet" userId="S::jaka.hedzet@student.um.si::7e5128a8-54a6-457b-8a29-de78e78661a6" providerId="AD" clId="Web-{605AB226-8C54-52F2-FA37-50BE3AB05EEE}" dt="2023-11-16T20:27:36.022" v="3637"/>
        <pc:sldMkLst>
          <pc:docMk/>
          <pc:sldMk cId="2409663063" sldId="351"/>
        </pc:sldMkLst>
        <pc:spChg chg="mod">
          <ac:chgData name="Jaka Hedžet" userId="S::jaka.hedzet@student.um.si::7e5128a8-54a6-457b-8a29-de78e78661a6" providerId="AD" clId="Web-{605AB226-8C54-52F2-FA37-50BE3AB05EEE}" dt="2023-11-16T20:19:03.487" v="3567" actId="20577"/>
          <ac:spMkLst>
            <pc:docMk/>
            <pc:sldMk cId="2409663063" sldId="351"/>
            <ac:spMk id="3" creationId="{9EA60EFB-7E38-E859-3872-4F65E28D9E48}"/>
          </ac:spMkLst>
        </pc:spChg>
      </pc:sldChg>
      <pc:sldChg chg="addSp delSp modSp ord">
        <pc:chgData name="Jaka Hedžet" userId="S::jaka.hedzet@student.um.si::7e5128a8-54a6-457b-8a29-de78e78661a6" providerId="AD" clId="Web-{605AB226-8C54-52F2-FA37-50BE3AB05EEE}" dt="2023-11-16T20:27:36.022" v="3638"/>
        <pc:sldMkLst>
          <pc:docMk/>
          <pc:sldMk cId="3758421472" sldId="352"/>
        </pc:sldMkLst>
        <pc:spChg chg="mod">
          <ac:chgData name="Jaka Hedžet" userId="S::jaka.hedzet@student.um.si::7e5128a8-54a6-457b-8a29-de78e78661a6" providerId="AD" clId="Web-{605AB226-8C54-52F2-FA37-50BE3AB05EEE}" dt="2023-11-16T20:03:44.969" v="3365" actId="20577"/>
          <ac:spMkLst>
            <pc:docMk/>
            <pc:sldMk cId="3758421472" sldId="352"/>
            <ac:spMk id="3" creationId="{B7794FBE-4502-75EF-89D5-E6347D99E77C}"/>
          </ac:spMkLst>
        </pc:spChg>
        <pc:picChg chg="add mod modCrop">
          <ac:chgData name="Jaka Hedžet" userId="S::jaka.hedzet@student.um.si::7e5128a8-54a6-457b-8a29-de78e78661a6" providerId="AD" clId="Web-{605AB226-8C54-52F2-FA37-50BE3AB05EEE}" dt="2023-11-16T20:03:29.703" v="3361" actId="1076"/>
          <ac:picMkLst>
            <pc:docMk/>
            <pc:sldMk cId="3758421472" sldId="352"/>
            <ac:picMk id="2" creationId="{D6725910-3D03-396C-13AD-2506D78DC397}"/>
          </ac:picMkLst>
        </pc:picChg>
        <pc:picChg chg="del">
          <ac:chgData name="Jaka Hedžet" userId="S::jaka.hedzet@student.um.si::7e5128a8-54a6-457b-8a29-de78e78661a6" providerId="AD" clId="Web-{605AB226-8C54-52F2-FA37-50BE3AB05EEE}" dt="2023-11-16T19:59:06.381" v="3209"/>
          <ac:picMkLst>
            <pc:docMk/>
            <pc:sldMk cId="3758421472" sldId="352"/>
            <ac:picMk id="4" creationId="{DB92BD32-AEDD-EF38-D2BB-D0ABB0A35D5B}"/>
          </ac:picMkLst>
        </pc:picChg>
      </pc:sldChg>
      <pc:sldChg chg="modSp ord">
        <pc:chgData name="Jaka Hedžet" userId="S::jaka.hedzet@student.um.si::7e5128a8-54a6-457b-8a29-de78e78661a6" providerId="AD" clId="Web-{605AB226-8C54-52F2-FA37-50BE3AB05EEE}" dt="2023-11-16T20:27:36.022" v="3639"/>
        <pc:sldMkLst>
          <pc:docMk/>
          <pc:sldMk cId="283113016" sldId="353"/>
        </pc:sldMkLst>
        <pc:spChg chg="mod">
          <ac:chgData name="Jaka Hedžet" userId="S::jaka.hedzet@student.um.si::7e5128a8-54a6-457b-8a29-de78e78661a6" providerId="AD" clId="Web-{605AB226-8C54-52F2-FA37-50BE3AB05EEE}" dt="2023-11-16T19:58:56.521" v="3208" actId="20577"/>
          <ac:spMkLst>
            <pc:docMk/>
            <pc:sldMk cId="283113016" sldId="353"/>
            <ac:spMk id="3" creationId="{7196B3D6-0E73-DC39-BEC9-DDA367E9B166}"/>
          </ac:spMkLst>
        </pc:spChg>
      </pc:sldChg>
      <pc:sldChg chg="delSp modSp ord">
        <pc:chgData name="Jaka Hedžet" userId="S::jaka.hedzet@student.um.si::7e5128a8-54a6-457b-8a29-de78e78661a6" providerId="AD" clId="Web-{605AB226-8C54-52F2-FA37-50BE3AB05EEE}" dt="2023-11-16T20:27:36.022" v="3640"/>
        <pc:sldMkLst>
          <pc:docMk/>
          <pc:sldMk cId="1930141127" sldId="354"/>
        </pc:sldMkLst>
        <pc:spChg chg="mod">
          <ac:chgData name="Jaka Hedžet" userId="S::jaka.hedzet@student.um.si::7e5128a8-54a6-457b-8a29-de78e78661a6" providerId="AD" clId="Web-{605AB226-8C54-52F2-FA37-50BE3AB05EEE}" dt="2023-11-16T19:55:41.155" v="3138" actId="20577"/>
          <ac:spMkLst>
            <pc:docMk/>
            <pc:sldMk cId="1930141127" sldId="354"/>
            <ac:spMk id="3" creationId="{053F748F-532D-2279-05D4-23B511BA198E}"/>
          </ac:spMkLst>
        </pc:spChg>
        <pc:spChg chg="del mod">
          <ac:chgData name="Jaka Hedžet" userId="S::jaka.hedzet@student.um.si::7e5128a8-54a6-457b-8a29-de78e78661a6" providerId="AD" clId="Web-{605AB226-8C54-52F2-FA37-50BE3AB05EEE}" dt="2023-11-16T19:32:33.165" v="2946"/>
          <ac:spMkLst>
            <pc:docMk/>
            <pc:sldMk cId="1930141127" sldId="354"/>
            <ac:spMk id="8" creationId="{36A04DF7-D32D-3DC3-9E53-60A683DF81B6}"/>
          </ac:spMkLst>
        </pc:spChg>
        <pc:spChg chg="del">
          <ac:chgData name="Jaka Hedžet" userId="S::jaka.hedzet@student.um.si::7e5128a8-54a6-457b-8a29-de78e78661a6" providerId="AD" clId="Web-{605AB226-8C54-52F2-FA37-50BE3AB05EEE}" dt="2023-11-16T19:32:31.587" v="2945"/>
          <ac:spMkLst>
            <pc:docMk/>
            <pc:sldMk cId="1930141127" sldId="354"/>
            <ac:spMk id="9" creationId="{4FE06CA8-87C9-FA3D-D011-8B52A8E9B3A6}"/>
          </ac:spMkLst>
        </pc:spChg>
        <pc:picChg chg="del">
          <ac:chgData name="Jaka Hedžet" userId="S::jaka.hedzet@student.um.si::7e5128a8-54a6-457b-8a29-de78e78661a6" providerId="AD" clId="Web-{605AB226-8C54-52F2-FA37-50BE3AB05EEE}" dt="2023-11-16T19:32:31.118" v="2944"/>
          <ac:picMkLst>
            <pc:docMk/>
            <pc:sldMk cId="1930141127" sldId="354"/>
            <ac:picMk id="4" creationId="{0F235BD3-74F6-589A-7441-B9A075C92611}"/>
          </ac:picMkLst>
        </pc:picChg>
        <pc:picChg chg="del">
          <ac:chgData name="Jaka Hedžet" userId="S::jaka.hedzet@student.um.si::7e5128a8-54a6-457b-8a29-de78e78661a6" providerId="AD" clId="Web-{605AB226-8C54-52F2-FA37-50BE3AB05EEE}" dt="2023-11-16T19:32:29.821" v="2942"/>
          <ac:picMkLst>
            <pc:docMk/>
            <pc:sldMk cId="1930141127" sldId="354"/>
            <ac:picMk id="5" creationId="{2352DC77-E500-92D6-0FE1-DD1AA49F366F}"/>
          </ac:picMkLst>
        </pc:picChg>
        <pc:picChg chg="del">
          <ac:chgData name="Jaka Hedžet" userId="S::jaka.hedzet@student.um.si::7e5128a8-54a6-457b-8a29-de78e78661a6" providerId="AD" clId="Web-{605AB226-8C54-52F2-FA37-50BE3AB05EEE}" dt="2023-11-16T19:32:29.477" v="2941"/>
          <ac:picMkLst>
            <pc:docMk/>
            <pc:sldMk cId="1930141127" sldId="354"/>
            <ac:picMk id="6" creationId="{F9E5A02E-0E4E-863D-8803-101359F4743B}"/>
          </ac:picMkLst>
        </pc:picChg>
      </pc:sldChg>
      <pc:sldChg chg="modSp ord">
        <pc:chgData name="Jaka Hedžet" userId="S::jaka.hedzet@student.um.si::7e5128a8-54a6-457b-8a29-de78e78661a6" providerId="AD" clId="Web-{605AB226-8C54-52F2-FA37-50BE3AB05EEE}" dt="2023-11-16T20:27:36.022" v="3641"/>
        <pc:sldMkLst>
          <pc:docMk/>
          <pc:sldMk cId="4245170883" sldId="355"/>
        </pc:sldMkLst>
        <pc:spChg chg="mod">
          <ac:chgData name="Jaka Hedžet" userId="S::jaka.hedzet@student.um.si::7e5128a8-54a6-457b-8a29-de78e78661a6" providerId="AD" clId="Web-{605AB226-8C54-52F2-FA37-50BE3AB05EEE}" dt="2023-11-16T19:32:25.915" v="2940" actId="20577"/>
          <ac:spMkLst>
            <pc:docMk/>
            <pc:sldMk cId="4245170883" sldId="355"/>
            <ac:spMk id="3" creationId="{DF3FBE48-E76A-862A-7374-85189EF837B5}"/>
          </ac:spMkLst>
        </pc:spChg>
      </pc:sldChg>
      <pc:sldChg chg="addSp modSp ord">
        <pc:chgData name="Jaka Hedžet" userId="S::jaka.hedzet@student.um.si::7e5128a8-54a6-457b-8a29-de78e78661a6" providerId="AD" clId="Web-{605AB226-8C54-52F2-FA37-50BE3AB05EEE}" dt="2023-11-16T20:27:36.022" v="3642"/>
        <pc:sldMkLst>
          <pc:docMk/>
          <pc:sldMk cId="355334482" sldId="356"/>
        </pc:sldMkLst>
        <pc:spChg chg="mod">
          <ac:chgData name="Jaka Hedžet" userId="S::jaka.hedzet@student.um.si::7e5128a8-54a6-457b-8a29-de78e78661a6" providerId="AD" clId="Web-{605AB226-8C54-52F2-FA37-50BE3AB05EEE}" dt="2023-11-16T19:28:37.158" v="2892" actId="20577"/>
          <ac:spMkLst>
            <pc:docMk/>
            <pc:sldMk cId="355334482" sldId="356"/>
            <ac:spMk id="3" creationId="{BD167D7F-7921-62D7-A734-A25F4D0EEFE9}"/>
          </ac:spMkLst>
        </pc:spChg>
        <pc:picChg chg="add mod">
          <ac:chgData name="Jaka Hedžet" userId="S::jaka.hedzet@student.um.si::7e5128a8-54a6-457b-8a29-de78e78661a6" providerId="AD" clId="Web-{605AB226-8C54-52F2-FA37-50BE3AB05EEE}" dt="2023-11-16T19:28:38.065" v="2893"/>
          <ac:picMkLst>
            <pc:docMk/>
            <pc:sldMk cId="355334482" sldId="356"/>
            <ac:picMk id="2" creationId="{42159CAE-4507-3854-9A48-02B31D4D625A}"/>
          </ac:picMkLst>
        </pc:picChg>
      </pc:sldChg>
      <pc:sldChg chg="addSp delSp modSp ord">
        <pc:chgData name="Jaka Hedžet" userId="S::jaka.hedzet@student.um.si::7e5128a8-54a6-457b-8a29-de78e78661a6" providerId="AD" clId="Web-{605AB226-8C54-52F2-FA37-50BE3AB05EEE}" dt="2023-11-16T20:27:36.022" v="3643"/>
        <pc:sldMkLst>
          <pc:docMk/>
          <pc:sldMk cId="1317805171" sldId="357"/>
        </pc:sldMkLst>
        <pc:spChg chg="mod">
          <ac:chgData name="Jaka Hedžet" userId="S::jaka.hedzet@student.um.si::7e5128a8-54a6-457b-8a29-de78e78661a6" providerId="AD" clId="Web-{605AB226-8C54-52F2-FA37-50BE3AB05EEE}" dt="2023-11-16T19:22:45.821" v="2875" actId="20577"/>
          <ac:spMkLst>
            <pc:docMk/>
            <pc:sldMk cId="1317805171" sldId="357"/>
            <ac:spMk id="3" creationId="{A637F71E-0D4A-D676-5C4A-2D8CC77153DB}"/>
          </ac:spMkLst>
        </pc:spChg>
        <pc:spChg chg="del">
          <ac:chgData name="Jaka Hedžet" userId="S::jaka.hedzet@student.um.si::7e5128a8-54a6-457b-8a29-de78e78661a6" providerId="AD" clId="Web-{605AB226-8C54-52F2-FA37-50BE3AB05EEE}" dt="2023-11-16T19:08:35.303" v="2754"/>
          <ac:spMkLst>
            <pc:docMk/>
            <pc:sldMk cId="1317805171" sldId="357"/>
            <ac:spMk id="4" creationId="{A5718728-3497-32F6-8A41-DB6B3ADB470F}"/>
          </ac:spMkLst>
        </pc:spChg>
        <pc:picChg chg="del">
          <ac:chgData name="Jaka Hedžet" userId="S::jaka.hedzet@student.um.si::7e5128a8-54a6-457b-8a29-de78e78661a6" providerId="AD" clId="Web-{605AB226-8C54-52F2-FA37-50BE3AB05EEE}" dt="2023-11-16T19:08:32.178" v="2753"/>
          <ac:picMkLst>
            <pc:docMk/>
            <pc:sldMk cId="1317805171" sldId="357"/>
            <ac:picMk id="2" creationId="{8236B6BB-E564-CEE7-954F-63ACCE0C891A}"/>
          </ac:picMkLst>
        </pc:picChg>
        <pc:picChg chg="add mod">
          <ac:chgData name="Jaka Hedžet" userId="S::jaka.hedzet@student.um.si::7e5128a8-54a6-457b-8a29-de78e78661a6" providerId="AD" clId="Web-{605AB226-8C54-52F2-FA37-50BE3AB05EEE}" dt="2023-11-16T19:24:35.949" v="2880" actId="1076"/>
          <ac:picMkLst>
            <pc:docMk/>
            <pc:sldMk cId="1317805171" sldId="357"/>
            <ac:picMk id="2" creationId="{8E9D943C-2806-F21E-7313-6545CD765B79}"/>
          </ac:picMkLst>
        </pc:picChg>
      </pc:sldChg>
      <pc:sldChg chg="modSp ord">
        <pc:chgData name="Jaka Hedžet" userId="S::jaka.hedzet@student.um.si::7e5128a8-54a6-457b-8a29-de78e78661a6" providerId="AD" clId="Web-{605AB226-8C54-52F2-FA37-50BE3AB05EEE}" dt="2023-11-16T20:27:36.022" v="3644"/>
        <pc:sldMkLst>
          <pc:docMk/>
          <pc:sldMk cId="3203256610" sldId="358"/>
        </pc:sldMkLst>
        <pc:spChg chg="mod">
          <ac:chgData name="Jaka Hedžet" userId="S::jaka.hedzet@student.um.si::7e5128a8-54a6-457b-8a29-de78e78661a6" providerId="AD" clId="Web-{605AB226-8C54-52F2-FA37-50BE3AB05EEE}" dt="2023-11-16T19:08:31.085" v="2752" actId="20577"/>
          <ac:spMkLst>
            <pc:docMk/>
            <pc:sldMk cId="3203256610" sldId="358"/>
            <ac:spMk id="2" creationId="{C015FE69-6255-ACCF-E9EF-C2B838089E1D}"/>
          </ac:spMkLst>
        </pc:spChg>
      </pc:sldChg>
      <pc:sldChg chg="modSp ord">
        <pc:chgData name="Jaka Hedžet" userId="S::jaka.hedzet@student.um.si::7e5128a8-54a6-457b-8a29-de78e78661a6" providerId="AD" clId="Web-{605AB226-8C54-52F2-FA37-50BE3AB05EEE}" dt="2023-11-16T20:27:36.022" v="3645"/>
        <pc:sldMkLst>
          <pc:docMk/>
          <pc:sldMk cId="1214664329" sldId="359"/>
        </pc:sldMkLst>
        <pc:spChg chg="mod">
          <ac:chgData name="Jaka Hedžet" userId="S::jaka.hedzet@student.um.si::7e5128a8-54a6-457b-8a29-de78e78661a6" providerId="AD" clId="Web-{605AB226-8C54-52F2-FA37-50BE3AB05EEE}" dt="2023-11-16T17:53:30.690" v="2637" actId="20577"/>
          <ac:spMkLst>
            <pc:docMk/>
            <pc:sldMk cId="1214664329" sldId="359"/>
            <ac:spMk id="3" creationId="{5A9E9A2C-769A-8579-7827-82898681CD0B}"/>
          </ac:spMkLst>
        </pc:spChg>
      </pc:sldChg>
      <pc:sldChg chg="addSp delSp modSp ord">
        <pc:chgData name="Jaka Hedžet" userId="S::jaka.hedzet@student.um.si::7e5128a8-54a6-457b-8a29-de78e78661a6" providerId="AD" clId="Web-{605AB226-8C54-52F2-FA37-50BE3AB05EEE}" dt="2023-11-16T20:27:36.022" v="3646"/>
        <pc:sldMkLst>
          <pc:docMk/>
          <pc:sldMk cId="3543696713" sldId="360"/>
        </pc:sldMkLst>
        <pc:picChg chg="del">
          <ac:chgData name="Jaka Hedžet" userId="S::jaka.hedzet@student.um.si::7e5128a8-54a6-457b-8a29-de78e78661a6" providerId="AD" clId="Web-{605AB226-8C54-52F2-FA37-50BE3AB05EEE}" dt="2023-11-16T17:40:10.753" v="2508"/>
          <ac:picMkLst>
            <pc:docMk/>
            <pc:sldMk cId="3543696713" sldId="360"/>
            <ac:picMk id="2" creationId="{BB3201AE-507F-53BD-B666-432E53D89B3F}"/>
          </ac:picMkLst>
        </pc:picChg>
        <pc:picChg chg="del">
          <ac:chgData name="Jaka Hedžet" userId="S::jaka.hedzet@student.um.si::7e5128a8-54a6-457b-8a29-de78e78661a6" providerId="AD" clId="Web-{605AB226-8C54-52F2-FA37-50BE3AB05EEE}" dt="2023-11-16T17:40:11.066" v="2509"/>
          <ac:picMkLst>
            <pc:docMk/>
            <pc:sldMk cId="3543696713" sldId="360"/>
            <ac:picMk id="3" creationId="{BC0C5CD0-5058-5DB4-C4B5-60E94B4DB9F8}"/>
          </ac:picMkLst>
        </pc:picChg>
        <pc:picChg chg="add mod">
          <ac:chgData name="Jaka Hedžet" userId="S::jaka.hedzet@student.um.si::7e5128a8-54a6-457b-8a29-de78e78661a6" providerId="AD" clId="Web-{605AB226-8C54-52F2-FA37-50BE3AB05EEE}" dt="2023-11-16T17:46:43.291" v="2566" actId="1076"/>
          <ac:picMkLst>
            <pc:docMk/>
            <pc:sldMk cId="3543696713" sldId="360"/>
            <ac:picMk id="4" creationId="{9C7A30D6-F65B-D52A-C18C-9E44F9E511F5}"/>
          </ac:picMkLst>
        </pc:picChg>
        <pc:picChg chg="add mod modCrop">
          <ac:chgData name="Jaka Hedžet" userId="S::jaka.hedzet@student.um.si::7e5128a8-54a6-457b-8a29-de78e78661a6" providerId="AD" clId="Web-{605AB226-8C54-52F2-FA37-50BE3AB05EEE}" dt="2023-11-16T17:47:26.075" v="2575" actId="14100"/>
          <ac:picMkLst>
            <pc:docMk/>
            <pc:sldMk cId="3543696713" sldId="360"/>
            <ac:picMk id="5" creationId="{6C8735DE-4A14-FFB2-9287-FCB4F59C2CA9}"/>
          </ac:picMkLst>
        </pc:picChg>
      </pc:sldChg>
      <pc:sldChg chg="addSp delSp modSp ord">
        <pc:chgData name="Jaka Hedžet" userId="S::jaka.hedzet@student.um.si::7e5128a8-54a6-457b-8a29-de78e78661a6" providerId="AD" clId="Web-{605AB226-8C54-52F2-FA37-50BE3AB05EEE}" dt="2023-11-16T20:27:36.022" v="3647"/>
        <pc:sldMkLst>
          <pc:docMk/>
          <pc:sldMk cId="2040771545" sldId="361"/>
        </pc:sldMkLst>
        <pc:spChg chg="mod">
          <ac:chgData name="Jaka Hedžet" userId="S::jaka.hedzet@student.um.si::7e5128a8-54a6-457b-8a29-de78e78661a6" providerId="AD" clId="Web-{605AB226-8C54-52F2-FA37-50BE3AB05EEE}" dt="2023-11-16T17:42:52.622" v="2543" actId="20577"/>
          <ac:spMkLst>
            <pc:docMk/>
            <pc:sldMk cId="2040771545" sldId="361"/>
            <ac:spMk id="6" creationId="{C0846BB3-B8E0-3080-FBDC-B82386C32D07}"/>
          </ac:spMkLst>
        </pc:spChg>
        <pc:picChg chg="del">
          <ac:chgData name="Jaka Hedžet" userId="S::jaka.hedzet@student.um.si::7e5128a8-54a6-457b-8a29-de78e78661a6" providerId="AD" clId="Web-{605AB226-8C54-52F2-FA37-50BE3AB05EEE}" dt="2023-11-16T17:40:09.597" v="2506"/>
          <ac:picMkLst>
            <pc:docMk/>
            <pc:sldMk cId="2040771545" sldId="361"/>
            <ac:picMk id="2" creationId="{96D3FDA8-5D0F-B476-AB65-93C13814A2C5}"/>
          </ac:picMkLst>
        </pc:picChg>
        <pc:picChg chg="del">
          <ac:chgData name="Jaka Hedžet" userId="S::jaka.hedzet@student.um.si::7e5128a8-54a6-457b-8a29-de78e78661a6" providerId="AD" clId="Web-{605AB226-8C54-52F2-FA37-50BE3AB05EEE}" dt="2023-11-16T17:40:09.832" v="2507"/>
          <ac:picMkLst>
            <pc:docMk/>
            <pc:sldMk cId="2040771545" sldId="361"/>
            <ac:picMk id="3" creationId="{7053BD39-2780-1D2C-33E8-1D1117057E65}"/>
          </ac:picMkLst>
        </pc:picChg>
        <pc:picChg chg="add mod modCrop">
          <ac:chgData name="Jaka Hedžet" userId="S::jaka.hedzet@student.um.si::7e5128a8-54a6-457b-8a29-de78e78661a6" providerId="AD" clId="Web-{605AB226-8C54-52F2-FA37-50BE3AB05EEE}" dt="2023-11-16T17:43:56.016" v="2558" actId="1076"/>
          <ac:picMkLst>
            <pc:docMk/>
            <pc:sldMk cId="2040771545" sldId="361"/>
            <ac:picMk id="4" creationId="{B6941674-DE2E-0257-D70B-F1124E3B4531}"/>
          </ac:picMkLst>
        </pc:picChg>
        <pc:picChg chg="add mod">
          <ac:chgData name="Jaka Hedžet" userId="S::jaka.hedzet@student.um.si::7e5128a8-54a6-457b-8a29-de78e78661a6" providerId="AD" clId="Web-{605AB226-8C54-52F2-FA37-50BE3AB05EEE}" dt="2023-11-16T17:43:59.048" v="2560" actId="1076"/>
          <ac:picMkLst>
            <pc:docMk/>
            <pc:sldMk cId="2040771545" sldId="361"/>
            <ac:picMk id="5" creationId="{DF3F9140-145A-6924-700D-9C707D6D3D05}"/>
          </ac:picMkLst>
        </pc:picChg>
      </pc:sldChg>
      <pc:sldChg chg="delSp modSp ord">
        <pc:chgData name="Jaka Hedžet" userId="S::jaka.hedzet@student.um.si::7e5128a8-54a6-457b-8a29-de78e78661a6" providerId="AD" clId="Web-{605AB226-8C54-52F2-FA37-50BE3AB05EEE}" dt="2023-11-16T20:27:36.022" v="3648"/>
        <pc:sldMkLst>
          <pc:docMk/>
          <pc:sldMk cId="1338774982" sldId="362"/>
        </pc:sldMkLst>
        <pc:spChg chg="del">
          <ac:chgData name="Jaka Hedžet" userId="S::jaka.hedzet@student.um.si::7e5128a8-54a6-457b-8a29-de78e78661a6" providerId="AD" clId="Web-{605AB226-8C54-52F2-FA37-50BE3AB05EEE}" dt="2023-11-16T17:38:03.434" v="2450"/>
          <ac:spMkLst>
            <pc:docMk/>
            <pc:sldMk cId="1338774982" sldId="362"/>
            <ac:spMk id="2" creationId="{B109711C-AAFB-AE04-3145-B061922AF0CE}"/>
          </ac:spMkLst>
        </pc:spChg>
        <pc:spChg chg="mod">
          <ac:chgData name="Jaka Hedžet" userId="S::jaka.hedzet@student.um.si::7e5128a8-54a6-457b-8a29-de78e78661a6" providerId="AD" clId="Web-{605AB226-8C54-52F2-FA37-50BE3AB05EEE}" dt="2023-11-16T17:40:04.394" v="2505" actId="20577"/>
          <ac:spMkLst>
            <pc:docMk/>
            <pc:sldMk cId="1338774982" sldId="362"/>
            <ac:spMk id="3" creationId="{970859CC-D0AB-C41E-7D74-09FA079FFBE7}"/>
          </ac:spMkLst>
        </pc:spChg>
        <pc:spChg chg="del">
          <ac:chgData name="Jaka Hedžet" userId="S::jaka.hedzet@student.um.si::7e5128a8-54a6-457b-8a29-de78e78661a6" providerId="AD" clId="Web-{605AB226-8C54-52F2-FA37-50BE3AB05EEE}" dt="2023-11-16T17:38:05.246" v="2452"/>
          <ac:spMkLst>
            <pc:docMk/>
            <pc:sldMk cId="1338774982" sldId="362"/>
            <ac:spMk id="4" creationId="{5D65D3B3-367C-27C1-4AA8-6F64678FA534}"/>
          </ac:spMkLst>
        </pc:spChg>
        <pc:spChg chg="del">
          <ac:chgData name="Jaka Hedžet" userId="S::jaka.hedzet@student.um.si::7e5128a8-54a6-457b-8a29-de78e78661a6" providerId="AD" clId="Web-{605AB226-8C54-52F2-FA37-50BE3AB05EEE}" dt="2023-11-16T17:38:04.590" v="2451"/>
          <ac:spMkLst>
            <pc:docMk/>
            <pc:sldMk cId="1338774982" sldId="362"/>
            <ac:spMk id="5" creationId="{73A6030A-DAF0-2EC6-08CF-A2392964ECC2}"/>
          </ac:spMkLst>
        </pc:spChg>
      </pc:sldChg>
      <pc:sldChg chg="delSp modSp ord">
        <pc:chgData name="Jaka Hedžet" userId="S::jaka.hedzet@student.um.si::7e5128a8-54a6-457b-8a29-de78e78661a6" providerId="AD" clId="Web-{605AB226-8C54-52F2-FA37-50BE3AB05EEE}" dt="2023-11-16T20:27:36.022" v="3649"/>
        <pc:sldMkLst>
          <pc:docMk/>
          <pc:sldMk cId="123973537" sldId="363"/>
        </pc:sldMkLst>
        <pc:spChg chg="mod">
          <ac:chgData name="Jaka Hedžet" userId="S::jaka.hedzet@student.um.si::7e5128a8-54a6-457b-8a29-de78e78661a6" providerId="AD" clId="Web-{605AB226-8C54-52F2-FA37-50BE3AB05EEE}" dt="2023-11-16T17:37:56.480" v="2449" actId="20577"/>
          <ac:spMkLst>
            <pc:docMk/>
            <pc:sldMk cId="123973537" sldId="363"/>
            <ac:spMk id="3" creationId="{FA5BCC4E-366F-D3C3-29F8-A174497949E6}"/>
          </ac:spMkLst>
        </pc:spChg>
        <pc:picChg chg="del">
          <ac:chgData name="Jaka Hedžet" userId="S::jaka.hedzet@student.um.si::7e5128a8-54a6-457b-8a29-de78e78661a6" providerId="AD" clId="Web-{605AB226-8C54-52F2-FA37-50BE3AB05EEE}" dt="2023-11-16T17:33:20.027" v="2249"/>
          <ac:picMkLst>
            <pc:docMk/>
            <pc:sldMk cId="123973537" sldId="363"/>
            <ac:picMk id="4" creationId="{8298AF19-C75D-72B1-355B-4FAA0C789D86}"/>
          </ac:picMkLst>
        </pc:picChg>
        <pc:picChg chg="del">
          <ac:chgData name="Jaka Hedžet" userId="S::jaka.hedzet@student.um.si::7e5128a8-54a6-457b-8a29-de78e78661a6" providerId="AD" clId="Web-{605AB226-8C54-52F2-FA37-50BE3AB05EEE}" dt="2023-11-16T17:33:20.433" v="2250"/>
          <ac:picMkLst>
            <pc:docMk/>
            <pc:sldMk cId="123973537" sldId="363"/>
            <ac:picMk id="5" creationId="{F8A9D75B-69C2-4829-CE67-42277EB42ABA}"/>
          </ac:picMkLst>
        </pc:picChg>
      </pc:sldChg>
      <pc:sldChg chg="addSp modSp ord">
        <pc:chgData name="Jaka Hedžet" userId="S::jaka.hedzet@student.um.si::7e5128a8-54a6-457b-8a29-de78e78661a6" providerId="AD" clId="Web-{605AB226-8C54-52F2-FA37-50BE3AB05EEE}" dt="2023-11-16T20:27:36.022" v="3650"/>
        <pc:sldMkLst>
          <pc:docMk/>
          <pc:sldMk cId="2417977973" sldId="364"/>
        </pc:sldMkLst>
        <pc:spChg chg="mod">
          <ac:chgData name="Jaka Hedžet" userId="S::jaka.hedzet@student.um.si::7e5128a8-54a6-457b-8a29-de78e78661a6" providerId="AD" clId="Web-{605AB226-8C54-52F2-FA37-50BE3AB05EEE}" dt="2023-11-16T17:33:10.386" v="2243" actId="20577"/>
          <ac:spMkLst>
            <pc:docMk/>
            <pc:sldMk cId="2417977973" sldId="364"/>
            <ac:spMk id="3" creationId="{996B28E7-BA7D-1B2B-74C5-3904FF42C30D}"/>
          </ac:spMkLst>
        </pc:spChg>
        <pc:picChg chg="add mod">
          <ac:chgData name="Jaka Hedžet" userId="S::jaka.hedzet@student.um.si::7e5128a8-54a6-457b-8a29-de78e78661a6" providerId="AD" clId="Web-{605AB226-8C54-52F2-FA37-50BE3AB05EEE}" dt="2023-11-16T17:33:16.855" v="2248" actId="1076"/>
          <ac:picMkLst>
            <pc:docMk/>
            <pc:sldMk cId="2417977973" sldId="364"/>
            <ac:picMk id="2" creationId="{F0A72221-7B9E-D577-6114-C15E3B862D2C}"/>
          </ac:picMkLst>
        </pc:picChg>
      </pc:sldChg>
      <pc:sldChg chg="modSp ord">
        <pc:chgData name="Jaka Hedžet" userId="S::jaka.hedzet@student.um.si::7e5128a8-54a6-457b-8a29-de78e78661a6" providerId="AD" clId="Web-{605AB226-8C54-52F2-FA37-50BE3AB05EEE}" dt="2023-11-16T20:27:36.022" v="3651"/>
        <pc:sldMkLst>
          <pc:docMk/>
          <pc:sldMk cId="2717641216" sldId="365"/>
        </pc:sldMkLst>
        <pc:spChg chg="mod">
          <ac:chgData name="Jaka Hedžet" userId="S::jaka.hedzet@student.um.si::7e5128a8-54a6-457b-8a29-de78e78661a6" providerId="AD" clId="Web-{605AB226-8C54-52F2-FA37-50BE3AB05EEE}" dt="2023-11-16T17:31:15.614" v="2190" actId="20577"/>
          <ac:spMkLst>
            <pc:docMk/>
            <pc:sldMk cId="2717641216" sldId="365"/>
            <ac:spMk id="3" creationId="{2EAFEF6E-1A67-53E6-16B3-A60D55BF8F44}"/>
          </ac:spMkLst>
        </pc:spChg>
      </pc:sldChg>
      <pc:sldChg chg="delSp modSp">
        <pc:chgData name="Jaka Hedžet" userId="S::jaka.hedzet@student.um.si::7e5128a8-54a6-457b-8a29-de78e78661a6" providerId="AD" clId="Web-{605AB226-8C54-52F2-FA37-50BE3AB05EEE}" dt="2023-11-16T17:28:20.791" v="2098" actId="20577"/>
        <pc:sldMkLst>
          <pc:docMk/>
          <pc:sldMk cId="1757107123" sldId="366"/>
        </pc:sldMkLst>
        <pc:spChg chg="mod">
          <ac:chgData name="Jaka Hedžet" userId="S::jaka.hedzet@student.um.si::7e5128a8-54a6-457b-8a29-de78e78661a6" providerId="AD" clId="Web-{605AB226-8C54-52F2-FA37-50BE3AB05EEE}" dt="2023-11-16T17:28:20.791" v="2098" actId="20577"/>
          <ac:spMkLst>
            <pc:docMk/>
            <pc:sldMk cId="1757107123" sldId="366"/>
            <ac:spMk id="3" creationId="{349EC4FD-57B4-6AFA-F1F6-DB634D4FF5D9}"/>
          </ac:spMkLst>
        </pc:spChg>
        <pc:picChg chg="del">
          <ac:chgData name="Jaka Hedžet" userId="S::jaka.hedzet@student.um.si::7e5128a8-54a6-457b-8a29-de78e78661a6" providerId="AD" clId="Web-{605AB226-8C54-52F2-FA37-50BE3AB05EEE}" dt="2023-11-16T17:26:45.301" v="2042"/>
          <ac:picMkLst>
            <pc:docMk/>
            <pc:sldMk cId="1757107123" sldId="366"/>
            <ac:picMk id="4" creationId="{FF58EFBC-B588-CE33-F101-96CCABDC71E5}"/>
          </ac:picMkLst>
        </pc:picChg>
      </pc:sldChg>
      <pc:sldChg chg="addSp delSp modSp">
        <pc:chgData name="Jaka Hedžet" userId="S::jaka.hedzet@student.um.si::7e5128a8-54a6-457b-8a29-de78e78661a6" providerId="AD" clId="Web-{605AB226-8C54-52F2-FA37-50BE3AB05EEE}" dt="2023-11-16T17:26:41.114" v="2041" actId="1076"/>
        <pc:sldMkLst>
          <pc:docMk/>
          <pc:sldMk cId="712566477" sldId="367"/>
        </pc:sldMkLst>
        <pc:spChg chg="mod">
          <ac:chgData name="Jaka Hedžet" userId="S::jaka.hedzet@student.um.si::7e5128a8-54a6-457b-8a29-de78e78661a6" providerId="AD" clId="Web-{605AB226-8C54-52F2-FA37-50BE3AB05EEE}" dt="2023-11-16T17:26:28.316" v="2039" actId="20577"/>
          <ac:spMkLst>
            <pc:docMk/>
            <pc:sldMk cId="712566477" sldId="367"/>
            <ac:spMk id="3" creationId="{6E4BBEC6-AAE5-0BD3-C829-72C140E22DB9}"/>
          </ac:spMkLst>
        </pc:spChg>
        <pc:spChg chg="add mod">
          <ac:chgData name="Jaka Hedžet" userId="S::jaka.hedzet@student.um.si::7e5128a8-54a6-457b-8a29-de78e78661a6" providerId="AD" clId="Web-{605AB226-8C54-52F2-FA37-50BE3AB05EEE}" dt="2023-11-16T17:26:41.114" v="2041" actId="1076"/>
          <ac:spMkLst>
            <pc:docMk/>
            <pc:sldMk cId="712566477" sldId="367"/>
            <ac:spMk id="5" creationId="{0857D105-9FFC-EC7A-26F2-3C2062C19CDF}"/>
          </ac:spMkLst>
        </pc:spChg>
        <pc:picChg chg="add mod">
          <ac:chgData name="Jaka Hedžet" userId="S::jaka.hedzet@student.um.si::7e5128a8-54a6-457b-8a29-de78e78661a6" providerId="AD" clId="Web-{605AB226-8C54-52F2-FA37-50BE3AB05EEE}" dt="2023-11-16T17:25:33.719" v="2022" actId="1076"/>
          <ac:picMkLst>
            <pc:docMk/>
            <pc:sldMk cId="712566477" sldId="367"/>
            <ac:picMk id="2" creationId="{5E26C3ED-9307-25E4-29BC-92130A3F1E6A}"/>
          </ac:picMkLst>
        </pc:picChg>
        <pc:picChg chg="del">
          <ac:chgData name="Jaka Hedžet" userId="S::jaka.hedzet@student.um.si::7e5128a8-54a6-457b-8a29-de78e78661a6" providerId="AD" clId="Web-{605AB226-8C54-52F2-FA37-50BE3AB05EEE}" dt="2023-11-16T17:24:37.216" v="1996"/>
          <ac:picMkLst>
            <pc:docMk/>
            <pc:sldMk cId="712566477" sldId="367"/>
            <ac:picMk id="4" creationId="{489B5135-8C3B-EFD6-C705-95904BC835B5}"/>
          </ac:picMkLst>
        </pc:picChg>
      </pc:sldChg>
      <pc:sldChg chg="delSp modSp">
        <pc:chgData name="Jaka Hedžet" userId="S::jaka.hedzet@student.um.si::7e5128a8-54a6-457b-8a29-de78e78661a6" providerId="AD" clId="Web-{605AB226-8C54-52F2-FA37-50BE3AB05EEE}" dt="2023-11-16T17:24:28.450" v="1995" actId="20577"/>
        <pc:sldMkLst>
          <pc:docMk/>
          <pc:sldMk cId="269317195" sldId="368"/>
        </pc:sldMkLst>
        <pc:spChg chg="mod">
          <ac:chgData name="Jaka Hedžet" userId="S::jaka.hedzet@student.um.si::7e5128a8-54a6-457b-8a29-de78e78661a6" providerId="AD" clId="Web-{605AB226-8C54-52F2-FA37-50BE3AB05EEE}" dt="2023-11-16T17:24:28.450" v="1995" actId="20577"/>
          <ac:spMkLst>
            <pc:docMk/>
            <pc:sldMk cId="269317195" sldId="368"/>
            <ac:spMk id="3" creationId="{0F98E682-D265-855E-98C7-AABE8394216F}"/>
          </ac:spMkLst>
        </pc:spChg>
        <pc:picChg chg="del">
          <ac:chgData name="Jaka Hedžet" userId="S::jaka.hedzet@student.um.si::7e5128a8-54a6-457b-8a29-de78e78661a6" providerId="AD" clId="Web-{605AB226-8C54-52F2-FA37-50BE3AB05EEE}" dt="2023-11-16T17:18:43.571" v="1766"/>
          <ac:picMkLst>
            <pc:docMk/>
            <pc:sldMk cId="269317195" sldId="368"/>
            <ac:picMk id="4" creationId="{83F95F67-31BA-1221-584B-4F2E4C4824F1}"/>
          </ac:picMkLst>
        </pc:picChg>
      </pc:sldChg>
      <pc:sldChg chg="delSp modSp">
        <pc:chgData name="Jaka Hedžet" userId="S::jaka.hedzet@student.um.si::7e5128a8-54a6-457b-8a29-de78e78661a6" providerId="AD" clId="Web-{605AB226-8C54-52F2-FA37-50BE3AB05EEE}" dt="2023-11-16T17:18:40.399" v="1765" actId="20577"/>
        <pc:sldMkLst>
          <pc:docMk/>
          <pc:sldMk cId="1450416442" sldId="369"/>
        </pc:sldMkLst>
        <pc:spChg chg="mod">
          <ac:chgData name="Jaka Hedžet" userId="S::jaka.hedzet@student.um.si::7e5128a8-54a6-457b-8a29-de78e78661a6" providerId="AD" clId="Web-{605AB226-8C54-52F2-FA37-50BE3AB05EEE}" dt="2023-11-16T17:18:40.399" v="1765" actId="20577"/>
          <ac:spMkLst>
            <pc:docMk/>
            <pc:sldMk cId="1450416442" sldId="369"/>
            <ac:spMk id="3" creationId="{E3C135A0-5B8F-EB51-ABDE-1597A3371800}"/>
          </ac:spMkLst>
        </pc:spChg>
        <pc:picChg chg="del">
          <ac:chgData name="Jaka Hedžet" userId="S::jaka.hedzet@student.um.si::7e5128a8-54a6-457b-8a29-de78e78661a6" providerId="AD" clId="Web-{605AB226-8C54-52F2-FA37-50BE3AB05EEE}" dt="2023-11-16T17:15:43.826" v="1725"/>
          <ac:picMkLst>
            <pc:docMk/>
            <pc:sldMk cId="1450416442" sldId="369"/>
            <ac:picMk id="4" creationId="{46BD6F22-C860-C10B-8C51-DA45D79C4904}"/>
          </ac:picMkLst>
        </pc:picChg>
      </pc:sldChg>
      <pc:sldChg chg="modSp">
        <pc:chgData name="Jaka Hedžet" userId="S::jaka.hedzet@student.um.si::7e5128a8-54a6-457b-8a29-de78e78661a6" providerId="AD" clId="Web-{605AB226-8C54-52F2-FA37-50BE3AB05EEE}" dt="2023-11-16T17:15:37.623" v="1724" actId="20577"/>
        <pc:sldMkLst>
          <pc:docMk/>
          <pc:sldMk cId="2158711196" sldId="370"/>
        </pc:sldMkLst>
        <pc:spChg chg="mod">
          <ac:chgData name="Jaka Hedžet" userId="S::jaka.hedzet@student.um.si::7e5128a8-54a6-457b-8a29-de78e78661a6" providerId="AD" clId="Web-{605AB226-8C54-52F2-FA37-50BE3AB05EEE}" dt="2023-11-16T17:15:37.623" v="1724" actId="20577"/>
          <ac:spMkLst>
            <pc:docMk/>
            <pc:sldMk cId="2158711196" sldId="370"/>
            <ac:spMk id="3" creationId="{0711701E-4021-D7EC-721B-D46A98151E76}"/>
          </ac:spMkLst>
        </pc:spChg>
      </pc:sldChg>
      <pc:sldChg chg="del">
        <pc:chgData name="Jaka Hedžet" userId="S::jaka.hedzet@student.um.si::7e5128a8-54a6-457b-8a29-de78e78661a6" providerId="AD" clId="Web-{605AB226-8C54-52F2-FA37-50BE3AB05EEE}" dt="2023-11-16T20:08:07.182" v="3373"/>
        <pc:sldMkLst>
          <pc:docMk/>
          <pc:sldMk cId="3262970657" sldId="373"/>
        </pc:sldMkLst>
      </pc:sldChg>
      <pc:sldChg chg="del">
        <pc:chgData name="Jaka Hedžet" userId="S::jaka.hedzet@student.um.si::7e5128a8-54a6-457b-8a29-de78e78661a6" providerId="AD" clId="Web-{605AB226-8C54-52F2-FA37-50BE3AB05EEE}" dt="2023-11-16T20:08:06.713" v="3372"/>
        <pc:sldMkLst>
          <pc:docMk/>
          <pc:sldMk cId="4110148854" sldId="374"/>
        </pc:sldMkLst>
      </pc:sldChg>
      <pc:sldChg chg="del">
        <pc:chgData name="Jaka Hedžet" userId="S::jaka.hedzet@student.um.si::7e5128a8-54a6-457b-8a29-de78e78661a6" providerId="AD" clId="Web-{605AB226-8C54-52F2-FA37-50BE3AB05EEE}" dt="2023-11-16T20:08:01.572" v="3370"/>
        <pc:sldMkLst>
          <pc:docMk/>
          <pc:sldMk cId="1031080932" sldId="375"/>
        </pc:sldMkLst>
      </pc:sldChg>
      <pc:sldChg chg="addSp delSp modSp">
        <pc:chgData name="Jaka Hedžet" userId="S::jaka.hedzet@student.um.si::7e5128a8-54a6-457b-8a29-de78e78661a6" providerId="AD" clId="Web-{605AB226-8C54-52F2-FA37-50BE3AB05EEE}" dt="2023-11-16T15:51:26.335" v="10" actId="1076"/>
        <pc:sldMkLst>
          <pc:docMk/>
          <pc:sldMk cId="2701583991" sldId="378"/>
        </pc:sldMkLst>
        <pc:picChg chg="add mod modCrop">
          <ac:chgData name="Jaka Hedžet" userId="S::jaka.hedzet@student.um.si::7e5128a8-54a6-457b-8a29-de78e78661a6" providerId="AD" clId="Web-{605AB226-8C54-52F2-FA37-50BE3AB05EEE}" dt="2023-11-16T15:51:22.976" v="8" actId="1076"/>
          <ac:picMkLst>
            <pc:docMk/>
            <pc:sldMk cId="2701583991" sldId="378"/>
            <ac:picMk id="2" creationId="{4D72B47A-9420-A08D-B6A1-AD34F645A30E}"/>
          </ac:picMkLst>
        </pc:picChg>
        <pc:picChg chg="del">
          <ac:chgData name="Jaka Hedžet" userId="S::jaka.hedzet@student.um.si::7e5128a8-54a6-457b-8a29-de78e78661a6" providerId="AD" clId="Web-{605AB226-8C54-52F2-FA37-50BE3AB05EEE}" dt="2023-11-16T15:50:11.300" v="0"/>
          <ac:picMkLst>
            <pc:docMk/>
            <pc:sldMk cId="2701583991" sldId="378"/>
            <ac:picMk id="4" creationId="{B2312408-DB05-7BE1-9B2B-0DF359DBD274}"/>
          </ac:picMkLst>
        </pc:picChg>
        <pc:picChg chg="mod">
          <ac:chgData name="Jaka Hedžet" userId="S::jaka.hedzet@student.um.si::7e5128a8-54a6-457b-8a29-de78e78661a6" providerId="AD" clId="Web-{605AB226-8C54-52F2-FA37-50BE3AB05EEE}" dt="2023-11-16T15:51:26.335" v="10" actId="1076"/>
          <ac:picMkLst>
            <pc:docMk/>
            <pc:sldMk cId="2701583991" sldId="378"/>
            <ac:picMk id="6" creationId="{F1FCD5C7-8849-F4F5-2427-79C77AB368B9}"/>
          </ac:picMkLst>
        </pc:picChg>
      </pc:sldChg>
      <pc:sldChg chg="addSp modSp new">
        <pc:chgData name="Jaka Hedžet" userId="S::jaka.hedzet@student.um.si::7e5128a8-54a6-457b-8a29-de78e78661a6" providerId="AD" clId="Web-{605AB226-8C54-52F2-FA37-50BE3AB05EEE}" dt="2023-11-16T16:47:54.169" v="1264" actId="20577"/>
        <pc:sldMkLst>
          <pc:docMk/>
          <pc:sldMk cId="3405099592" sldId="381"/>
        </pc:sldMkLst>
        <pc:spChg chg="add mod">
          <ac:chgData name="Jaka Hedžet" userId="S::jaka.hedzet@student.um.si::7e5128a8-54a6-457b-8a29-de78e78661a6" providerId="AD" clId="Web-{605AB226-8C54-52F2-FA37-50BE3AB05EEE}" dt="2023-11-16T16:47:54.169" v="1264" actId="20577"/>
          <ac:spMkLst>
            <pc:docMk/>
            <pc:sldMk cId="3405099592" sldId="381"/>
            <ac:spMk id="3" creationId="{D6DAA714-057D-74D8-2921-24DFF32D29A2}"/>
          </ac:spMkLst>
        </pc:spChg>
      </pc:sldChg>
      <pc:sldChg chg="addSp delSp add replId">
        <pc:chgData name="Jaka Hedžet" userId="S::jaka.hedzet@student.um.si::7e5128a8-54a6-457b-8a29-de78e78661a6" providerId="AD" clId="Web-{605AB226-8C54-52F2-FA37-50BE3AB05EEE}" dt="2023-11-16T17:11:42.594" v="1603"/>
        <pc:sldMkLst>
          <pc:docMk/>
          <pc:sldMk cId="4283417883" sldId="382"/>
        </pc:sldMkLst>
        <pc:spChg chg="add del">
          <ac:chgData name="Jaka Hedžet" userId="S::jaka.hedzet@student.um.si::7e5128a8-54a6-457b-8a29-de78e78661a6" providerId="AD" clId="Web-{605AB226-8C54-52F2-FA37-50BE3AB05EEE}" dt="2023-11-16T17:11:42.594" v="1603"/>
          <ac:spMkLst>
            <pc:docMk/>
            <pc:sldMk cId="4283417883" sldId="382"/>
            <ac:spMk id="4" creationId="{ADE237CB-E8D8-E868-3891-6DD00E9EE5EB}"/>
          </ac:spMkLst>
        </pc:spChg>
      </pc:sldChg>
      <pc:sldChg chg="addSp modSp add replId">
        <pc:chgData name="Jaka Hedžet" userId="S::jaka.hedzet@student.um.si::7e5128a8-54a6-457b-8a29-de78e78661a6" providerId="AD" clId="Web-{605AB226-8C54-52F2-FA37-50BE3AB05EEE}" dt="2023-11-16T17:11:38.312" v="1601" actId="20577"/>
        <pc:sldMkLst>
          <pc:docMk/>
          <pc:sldMk cId="2596228090" sldId="383"/>
        </pc:sldMkLst>
        <pc:spChg chg="add mod">
          <ac:chgData name="Jaka Hedžet" userId="S::jaka.hedzet@student.um.si::7e5128a8-54a6-457b-8a29-de78e78661a6" providerId="AD" clId="Web-{605AB226-8C54-52F2-FA37-50BE3AB05EEE}" dt="2023-11-16T17:11:38.312" v="1601" actId="20577"/>
          <ac:spMkLst>
            <pc:docMk/>
            <pc:sldMk cId="2596228090" sldId="383"/>
            <ac:spMk id="4" creationId="{A3CDBF2E-AD85-36C2-B9A4-BBA76387BFE4}"/>
          </ac:spMkLst>
        </pc:spChg>
      </pc:sldChg>
      <pc:sldChg chg="addSp modSp add replId">
        <pc:chgData name="Jaka Hedžet" userId="S::jaka.hedzet@student.um.si::7e5128a8-54a6-457b-8a29-de78e78661a6" providerId="AD" clId="Web-{605AB226-8C54-52F2-FA37-50BE3AB05EEE}" dt="2023-11-16T17:11:34.453" v="1599" actId="20577"/>
        <pc:sldMkLst>
          <pc:docMk/>
          <pc:sldMk cId="3098720211" sldId="384"/>
        </pc:sldMkLst>
        <pc:spChg chg="add mod">
          <ac:chgData name="Jaka Hedžet" userId="S::jaka.hedzet@student.um.si::7e5128a8-54a6-457b-8a29-de78e78661a6" providerId="AD" clId="Web-{605AB226-8C54-52F2-FA37-50BE3AB05EEE}" dt="2023-11-16T17:11:34.453" v="1599" actId="20577"/>
          <ac:spMkLst>
            <pc:docMk/>
            <pc:sldMk cId="3098720211" sldId="384"/>
            <ac:spMk id="4" creationId="{BBA8A0DB-BA38-F8D4-8FC4-873995A4DD33}"/>
          </ac:spMkLst>
        </pc:spChg>
      </pc:sldChg>
      <pc:sldChg chg="addSp modSp add replId">
        <pc:chgData name="Jaka Hedžet" userId="S::jaka.hedzet@student.um.si::7e5128a8-54a6-457b-8a29-de78e78661a6" providerId="AD" clId="Web-{605AB226-8C54-52F2-FA37-50BE3AB05EEE}" dt="2023-11-16T17:11:28.640" v="1593" actId="20577"/>
        <pc:sldMkLst>
          <pc:docMk/>
          <pc:sldMk cId="2857535444" sldId="385"/>
        </pc:sldMkLst>
        <pc:spChg chg="add mod">
          <ac:chgData name="Jaka Hedžet" userId="S::jaka.hedzet@student.um.si::7e5128a8-54a6-457b-8a29-de78e78661a6" providerId="AD" clId="Web-{605AB226-8C54-52F2-FA37-50BE3AB05EEE}" dt="2023-11-16T17:11:28.640" v="1593" actId="20577"/>
          <ac:spMkLst>
            <pc:docMk/>
            <pc:sldMk cId="2857535444" sldId="385"/>
            <ac:spMk id="4" creationId="{B6ACFE3B-D925-6719-6B42-40B097FE2950}"/>
          </ac:spMkLst>
        </pc:spChg>
      </pc:sldChg>
      <pc:sldChg chg="addSp modSp add replId">
        <pc:chgData name="Jaka Hedžet" userId="S::jaka.hedzet@student.um.si::7e5128a8-54a6-457b-8a29-de78e78661a6" providerId="AD" clId="Web-{605AB226-8C54-52F2-FA37-50BE3AB05EEE}" dt="2023-11-16T17:11:20.749" v="1587" actId="20577"/>
        <pc:sldMkLst>
          <pc:docMk/>
          <pc:sldMk cId="2271207128" sldId="386"/>
        </pc:sldMkLst>
        <pc:spChg chg="add mod">
          <ac:chgData name="Jaka Hedžet" userId="S::jaka.hedzet@student.um.si::7e5128a8-54a6-457b-8a29-de78e78661a6" providerId="AD" clId="Web-{605AB226-8C54-52F2-FA37-50BE3AB05EEE}" dt="2023-11-16T17:11:20.749" v="1587" actId="20577"/>
          <ac:spMkLst>
            <pc:docMk/>
            <pc:sldMk cId="2271207128" sldId="386"/>
            <ac:spMk id="4" creationId="{CCDEDD78-7E51-769D-86AC-29EFEB5257C1}"/>
          </ac:spMkLst>
        </pc:spChg>
      </pc:sldChg>
      <pc:sldChg chg="addSp modSp add replId">
        <pc:chgData name="Jaka Hedžet" userId="S::jaka.hedzet@student.um.si::7e5128a8-54a6-457b-8a29-de78e78661a6" providerId="AD" clId="Web-{605AB226-8C54-52F2-FA37-50BE3AB05EEE}" dt="2023-11-16T17:11:11.561" v="1583" actId="14100"/>
        <pc:sldMkLst>
          <pc:docMk/>
          <pc:sldMk cId="3059906712" sldId="387"/>
        </pc:sldMkLst>
        <pc:spChg chg="add mod">
          <ac:chgData name="Jaka Hedžet" userId="S::jaka.hedzet@student.um.si::7e5128a8-54a6-457b-8a29-de78e78661a6" providerId="AD" clId="Web-{605AB226-8C54-52F2-FA37-50BE3AB05EEE}" dt="2023-11-16T17:11:11.561" v="1583" actId="14100"/>
          <ac:spMkLst>
            <pc:docMk/>
            <pc:sldMk cId="3059906712" sldId="387"/>
            <ac:spMk id="4" creationId="{FF758D22-C9E3-E09B-9824-0F787E696495}"/>
          </ac:spMkLst>
        </pc:spChg>
      </pc:sldChg>
      <pc:sldChg chg="addSp modSp add replId">
        <pc:chgData name="Jaka Hedžet" userId="S::jaka.hedzet@student.um.si::7e5128a8-54a6-457b-8a29-de78e78661a6" providerId="AD" clId="Web-{605AB226-8C54-52F2-FA37-50BE3AB05EEE}" dt="2023-11-16T17:10:53.607" v="1565" actId="20577"/>
        <pc:sldMkLst>
          <pc:docMk/>
          <pc:sldMk cId="1605499099" sldId="388"/>
        </pc:sldMkLst>
        <pc:spChg chg="add mod">
          <ac:chgData name="Jaka Hedžet" userId="S::jaka.hedzet@student.um.si::7e5128a8-54a6-457b-8a29-de78e78661a6" providerId="AD" clId="Web-{605AB226-8C54-52F2-FA37-50BE3AB05EEE}" dt="2023-11-16T17:10:53.607" v="1565" actId="20577"/>
          <ac:spMkLst>
            <pc:docMk/>
            <pc:sldMk cId="1605499099" sldId="388"/>
            <ac:spMk id="5" creationId="{A33BD551-E60A-3E0F-311C-7A66F65396B3}"/>
          </ac:spMkLst>
        </pc:spChg>
      </pc:sldChg>
      <pc:sldChg chg="addSp modSp add replId">
        <pc:chgData name="Jaka Hedžet" userId="S::jaka.hedzet@student.um.si::7e5128a8-54a6-457b-8a29-de78e78661a6" providerId="AD" clId="Web-{605AB226-8C54-52F2-FA37-50BE3AB05EEE}" dt="2023-11-16T17:10:45.419" v="1556" actId="20577"/>
        <pc:sldMkLst>
          <pc:docMk/>
          <pc:sldMk cId="1539741371" sldId="389"/>
        </pc:sldMkLst>
        <pc:spChg chg="mod">
          <ac:chgData name="Jaka Hedžet" userId="S::jaka.hedzet@student.um.si::7e5128a8-54a6-457b-8a29-de78e78661a6" providerId="AD" clId="Web-{605AB226-8C54-52F2-FA37-50BE3AB05EEE}" dt="2023-11-16T17:10:39.293" v="1553" actId="20577"/>
          <ac:spMkLst>
            <pc:docMk/>
            <pc:sldMk cId="1539741371" sldId="389"/>
            <ac:spMk id="3" creationId="{1BCF591A-B9A3-540D-E634-564D4BD25729}"/>
          </ac:spMkLst>
        </pc:spChg>
        <pc:spChg chg="add mod">
          <ac:chgData name="Jaka Hedžet" userId="S::jaka.hedzet@student.um.si::7e5128a8-54a6-457b-8a29-de78e78661a6" providerId="AD" clId="Web-{605AB226-8C54-52F2-FA37-50BE3AB05EEE}" dt="2023-11-16T17:10:45.419" v="1556" actId="20577"/>
          <ac:spMkLst>
            <pc:docMk/>
            <pc:sldMk cId="1539741371" sldId="389"/>
            <ac:spMk id="4" creationId="{C9107466-4B2C-A7C8-F3D2-71C1891A373B}"/>
          </ac:spMkLst>
        </pc:spChg>
      </pc:sldChg>
      <pc:sldChg chg="addSp modSp add replId">
        <pc:chgData name="Jaka Hedžet" userId="S::jaka.hedzet@student.um.si::7e5128a8-54a6-457b-8a29-de78e78661a6" providerId="AD" clId="Web-{605AB226-8C54-52F2-FA37-50BE3AB05EEE}" dt="2023-11-16T17:10:28.793" v="1550" actId="20577"/>
        <pc:sldMkLst>
          <pc:docMk/>
          <pc:sldMk cId="1243290722" sldId="390"/>
        </pc:sldMkLst>
        <pc:spChg chg="add mod">
          <ac:chgData name="Jaka Hedžet" userId="S::jaka.hedzet@student.um.si::7e5128a8-54a6-457b-8a29-de78e78661a6" providerId="AD" clId="Web-{605AB226-8C54-52F2-FA37-50BE3AB05EEE}" dt="2023-11-16T17:10:28.793" v="1550" actId="20577"/>
          <ac:spMkLst>
            <pc:docMk/>
            <pc:sldMk cId="1243290722" sldId="390"/>
            <ac:spMk id="4" creationId="{EEF5FB42-680F-B24B-2034-F06F35680602}"/>
          </ac:spMkLst>
        </pc:spChg>
      </pc:sldChg>
      <pc:sldChg chg="addSp modSp add replId">
        <pc:chgData name="Jaka Hedžet" userId="S::jaka.hedzet@student.um.si::7e5128a8-54a6-457b-8a29-de78e78661a6" providerId="AD" clId="Web-{605AB226-8C54-52F2-FA37-50BE3AB05EEE}" dt="2023-11-16T17:10:02.572" v="1540" actId="14100"/>
        <pc:sldMkLst>
          <pc:docMk/>
          <pc:sldMk cId="2147267209" sldId="391"/>
        </pc:sldMkLst>
        <pc:spChg chg="add mod">
          <ac:chgData name="Jaka Hedžet" userId="S::jaka.hedzet@student.um.si::7e5128a8-54a6-457b-8a29-de78e78661a6" providerId="AD" clId="Web-{605AB226-8C54-52F2-FA37-50BE3AB05EEE}" dt="2023-11-16T17:10:02.572" v="1540" actId="14100"/>
          <ac:spMkLst>
            <pc:docMk/>
            <pc:sldMk cId="2147267209" sldId="391"/>
            <ac:spMk id="4" creationId="{B20AAFD9-EA78-3DB9-0A94-2E81EB9CE1EC}"/>
          </ac:spMkLst>
        </pc:spChg>
      </pc:sldChg>
      <pc:sldChg chg="add replId">
        <pc:chgData name="Jaka Hedžet" userId="S::jaka.hedzet@student.um.si::7e5128a8-54a6-457b-8a29-de78e78661a6" providerId="AD" clId="Web-{605AB226-8C54-52F2-FA37-50BE3AB05EEE}" dt="2023-11-16T17:03:56.489" v="1388"/>
        <pc:sldMkLst>
          <pc:docMk/>
          <pc:sldMk cId="299417725" sldId="392"/>
        </pc:sldMkLst>
      </pc:sldChg>
      <pc:sldChg chg="addSp modSp add replId">
        <pc:chgData name="Jaka Hedžet" userId="S::jaka.hedzet@student.um.si::7e5128a8-54a6-457b-8a29-de78e78661a6" providerId="AD" clId="Web-{605AB226-8C54-52F2-FA37-50BE3AB05EEE}" dt="2023-11-16T17:09:48.603" v="1526" actId="20577"/>
        <pc:sldMkLst>
          <pc:docMk/>
          <pc:sldMk cId="1400575540" sldId="393"/>
        </pc:sldMkLst>
        <pc:spChg chg="add mod">
          <ac:chgData name="Jaka Hedžet" userId="S::jaka.hedzet@student.um.si::7e5128a8-54a6-457b-8a29-de78e78661a6" providerId="AD" clId="Web-{605AB226-8C54-52F2-FA37-50BE3AB05EEE}" dt="2023-11-16T17:09:48.603" v="1526" actId="20577"/>
          <ac:spMkLst>
            <pc:docMk/>
            <pc:sldMk cId="1400575540" sldId="393"/>
            <ac:spMk id="4" creationId="{D4BE765B-FB51-5C09-BCA8-7B3C43F18B41}"/>
          </ac:spMkLst>
        </pc:spChg>
      </pc:sldChg>
      <pc:sldChg chg="addSp modSp add replId">
        <pc:chgData name="Jaka Hedžet" userId="S::jaka.hedzet@student.um.si::7e5128a8-54a6-457b-8a29-de78e78661a6" providerId="AD" clId="Web-{605AB226-8C54-52F2-FA37-50BE3AB05EEE}" dt="2023-11-16T17:09:27.352" v="1513" actId="20577"/>
        <pc:sldMkLst>
          <pc:docMk/>
          <pc:sldMk cId="1600359942" sldId="394"/>
        </pc:sldMkLst>
        <pc:spChg chg="add mod">
          <ac:chgData name="Jaka Hedžet" userId="S::jaka.hedzet@student.um.si::7e5128a8-54a6-457b-8a29-de78e78661a6" providerId="AD" clId="Web-{605AB226-8C54-52F2-FA37-50BE3AB05EEE}" dt="2023-11-16T17:09:27.352" v="1513" actId="20577"/>
          <ac:spMkLst>
            <pc:docMk/>
            <pc:sldMk cId="1600359942" sldId="394"/>
            <ac:spMk id="6" creationId="{3B8E41FE-5D97-EA8B-5610-224548738D33}"/>
          </ac:spMkLst>
        </pc:spChg>
      </pc:sldChg>
      <pc:sldChg chg="addSp modSp add replId">
        <pc:chgData name="Jaka Hedžet" userId="S::jaka.hedzet@student.um.si::7e5128a8-54a6-457b-8a29-de78e78661a6" providerId="AD" clId="Web-{605AB226-8C54-52F2-FA37-50BE3AB05EEE}" dt="2023-11-16T17:09:11.304" v="1500" actId="20577"/>
        <pc:sldMkLst>
          <pc:docMk/>
          <pc:sldMk cId="3036135188" sldId="395"/>
        </pc:sldMkLst>
        <pc:spChg chg="add mod">
          <ac:chgData name="Jaka Hedžet" userId="S::jaka.hedzet@student.um.si::7e5128a8-54a6-457b-8a29-de78e78661a6" providerId="AD" clId="Web-{605AB226-8C54-52F2-FA37-50BE3AB05EEE}" dt="2023-11-16T17:09:11.304" v="1500" actId="20577"/>
          <ac:spMkLst>
            <pc:docMk/>
            <pc:sldMk cId="3036135188" sldId="395"/>
            <ac:spMk id="4" creationId="{8DE61C7A-7F2C-16CB-45B3-9416F45543E7}"/>
          </ac:spMkLst>
        </pc:spChg>
      </pc:sldChg>
      <pc:sldChg chg="addSp modSp add replId">
        <pc:chgData name="Jaka Hedžet" userId="S::jaka.hedzet@student.um.si::7e5128a8-54a6-457b-8a29-de78e78661a6" providerId="AD" clId="Web-{605AB226-8C54-52F2-FA37-50BE3AB05EEE}" dt="2023-11-16T17:09:05.929" v="1498" actId="20577"/>
        <pc:sldMkLst>
          <pc:docMk/>
          <pc:sldMk cId="2592035773" sldId="396"/>
        </pc:sldMkLst>
        <pc:spChg chg="add mod">
          <ac:chgData name="Jaka Hedžet" userId="S::jaka.hedzet@student.um.si::7e5128a8-54a6-457b-8a29-de78e78661a6" providerId="AD" clId="Web-{605AB226-8C54-52F2-FA37-50BE3AB05EEE}" dt="2023-11-16T17:09:05.929" v="1498" actId="20577"/>
          <ac:spMkLst>
            <pc:docMk/>
            <pc:sldMk cId="2592035773" sldId="396"/>
            <ac:spMk id="4" creationId="{94A243C8-F80A-4ACF-8A5F-00310EAED2D7}"/>
          </ac:spMkLst>
        </pc:spChg>
      </pc:sldChg>
      <pc:sldChg chg="addSp modSp add replId">
        <pc:chgData name="Jaka Hedžet" userId="S::jaka.hedzet@student.um.si::7e5128a8-54a6-457b-8a29-de78e78661a6" providerId="AD" clId="Web-{605AB226-8C54-52F2-FA37-50BE3AB05EEE}" dt="2023-11-16T17:08:30.708" v="1492" actId="1076"/>
        <pc:sldMkLst>
          <pc:docMk/>
          <pc:sldMk cId="4102592108" sldId="397"/>
        </pc:sldMkLst>
        <pc:spChg chg="add mod">
          <ac:chgData name="Jaka Hedžet" userId="S::jaka.hedzet@student.um.si::7e5128a8-54a6-457b-8a29-de78e78661a6" providerId="AD" clId="Web-{605AB226-8C54-52F2-FA37-50BE3AB05EEE}" dt="2023-11-16T17:08:26.895" v="1489" actId="20577"/>
          <ac:spMkLst>
            <pc:docMk/>
            <pc:sldMk cId="4102592108" sldId="397"/>
            <ac:spMk id="4" creationId="{39A26461-AF0B-AA9F-F5E1-C0EA5C1CA89D}"/>
          </ac:spMkLst>
        </pc:spChg>
        <pc:picChg chg="add mod">
          <ac:chgData name="Jaka Hedžet" userId="S::jaka.hedzet@student.um.si::7e5128a8-54a6-457b-8a29-de78e78661a6" providerId="AD" clId="Web-{605AB226-8C54-52F2-FA37-50BE3AB05EEE}" dt="2023-11-16T17:08:30.708" v="1492" actId="1076"/>
          <ac:picMkLst>
            <pc:docMk/>
            <pc:sldMk cId="4102592108" sldId="397"/>
            <ac:picMk id="5" creationId="{A479550E-BB93-3063-FDBE-E3B3D82CAC15}"/>
          </ac:picMkLst>
        </pc:picChg>
      </pc:sldChg>
      <pc:sldChg chg="addSp modSp add replId">
        <pc:chgData name="Jaka Hedžet" userId="S::jaka.hedzet@student.um.si::7e5128a8-54a6-457b-8a29-de78e78661a6" providerId="AD" clId="Web-{605AB226-8C54-52F2-FA37-50BE3AB05EEE}" dt="2023-11-16T17:08:09.175" v="1486" actId="20577"/>
        <pc:sldMkLst>
          <pc:docMk/>
          <pc:sldMk cId="3820855582" sldId="398"/>
        </pc:sldMkLst>
        <pc:spChg chg="add mod">
          <ac:chgData name="Jaka Hedžet" userId="S::jaka.hedzet@student.um.si::7e5128a8-54a6-457b-8a29-de78e78661a6" providerId="AD" clId="Web-{605AB226-8C54-52F2-FA37-50BE3AB05EEE}" dt="2023-11-16T17:08:09.175" v="1486" actId="20577"/>
          <ac:spMkLst>
            <pc:docMk/>
            <pc:sldMk cId="3820855582" sldId="398"/>
            <ac:spMk id="4" creationId="{8B58760E-0BBF-A6EF-5679-6A0CC9176E54}"/>
          </ac:spMkLst>
        </pc:spChg>
      </pc:sldChg>
      <pc:sldChg chg="addSp modSp add replId">
        <pc:chgData name="Jaka Hedžet" userId="S::jaka.hedzet@student.um.si::7e5128a8-54a6-457b-8a29-de78e78661a6" providerId="AD" clId="Web-{605AB226-8C54-52F2-FA37-50BE3AB05EEE}" dt="2023-11-16T17:07:56.268" v="1484" actId="20577"/>
        <pc:sldMkLst>
          <pc:docMk/>
          <pc:sldMk cId="2096038214" sldId="399"/>
        </pc:sldMkLst>
        <pc:spChg chg="add mod">
          <ac:chgData name="Jaka Hedžet" userId="S::jaka.hedzet@student.um.si::7e5128a8-54a6-457b-8a29-de78e78661a6" providerId="AD" clId="Web-{605AB226-8C54-52F2-FA37-50BE3AB05EEE}" dt="2023-11-16T17:07:56.268" v="1484" actId="20577"/>
          <ac:spMkLst>
            <pc:docMk/>
            <pc:sldMk cId="2096038214" sldId="399"/>
            <ac:spMk id="5" creationId="{61DADEC2-81B8-65D6-12FC-FB5C1D3781C1}"/>
          </ac:spMkLst>
        </pc:spChg>
        <pc:picChg chg="mod modCrop">
          <ac:chgData name="Jaka Hedžet" userId="S::jaka.hedzet@student.um.si::7e5128a8-54a6-457b-8a29-de78e78661a6" providerId="AD" clId="Web-{605AB226-8C54-52F2-FA37-50BE3AB05EEE}" dt="2023-11-16T17:05:32.479" v="1458"/>
          <ac:picMkLst>
            <pc:docMk/>
            <pc:sldMk cId="2096038214" sldId="399"/>
            <ac:picMk id="2" creationId="{4D72B47A-9420-A08D-B6A1-AD34F645A30E}"/>
          </ac:picMkLst>
        </pc:picChg>
        <pc:picChg chg="mod modCrop">
          <ac:chgData name="Jaka Hedžet" userId="S::jaka.hedzet@student.um.si::7e5128a8-54a6-457b-8a29-de78e78661a6" providerId="AD" clId="Web-{605AB226-8C54-52F2-FA37-50BE3AB05EEE}" dt="2023-11-16T17:05:42.355" v="1460"/>
          <ac:picMkLst>
            <pc:docMk/>
            <pc:sldMk cId="2096038214" sldId="399"/>
            <ac:picMk id="6" creationId="{F1FCD5C7-8849-F4F5-2427-79C77AB368B9}"/>
          </ac:picMkLst>
        </pc:picChg>
      </pc:sldChg>
      <pc:sldChg chg="addSp modSp add replId">
        <pc:chgData name="Jaka Hedžet" userId="S::jaka.hedzet@student.um.si::7e5128a8-54a6-457b-8a29-de78e78661a6" providerId="AD" clId="Web-{605AB226-8C54-52F2-FA37-50BE3AB05EEE}" dt="2023-11-16T17:06:54.124" v="1464"/>
        <pc:sldMkLst>
          <pc:docMk/>
          <pc:sldMk cId="1620156537" sldId="400"/>
        </pc:sldMkLst>
        <pc:spChg chg="add mod">
          <ac:chgData name="Jaka Hedžet" userId="S::jaka.hedzet@student.um.si::7e5128a8-54a6-457b-8a29-de78e78661a6" providerId="AD" clId="Web-{605AB226-8C54-52F2-FA37-50BE3AB05EEE}" dt="2023-11-16T17:05:06.540" v="1444" actId="20577"/>
          <ac:spMkLst>
            <pc:docMk/>
            <pc:sldMk cId="1620156537" sldId="400"/>
            <ac:spMk id="6" creationId="{95672B9E-BF65-0A5B-D967-E853B50E1BC5}"/>
          </ac:spMkLst>
        </pc:spChg>
        <pc:picChg chg="mod modCrop">
          <ac:chgData name="Jaka Hedžet" userId="S::jaka.hedzet@student.um.si::7e5128a8-54a6-457b-8a29-de78e78661a6" providerId="AD" clId="Web-{605AB226-8C54-52F2-FA37-50BE3AB05EEE}" dt="2023-11-16T17:06:54.124" v="1464"/>
          <ac:picMkLst>
            <pc:docMk/>
            <pc:sldMk cId="1620156537" sldId="400"/>
            <ac:picMk id="4" creationId="{23DD721C-FD69-DE11-3AA0-930D0ECAAA23}"/>
          </ac:picMkLst>
        </pc:picChg>
        <pc:picChg chg="mod modCrop">
          <ac:chgData name="Jaka Hedžet" userId="S::jaka.hedzet@student.um.si::7e5128a8-54a6-457b-8a29-de78e78661a6" providerId="AD" clId="Web-{605AB226-8C54-52F2-FA37-50BE3AB05EEE}" dt="2023-11-16T17:06:37.514" v="1462"/>
          <ac:picMkLst>
            <pc:docMk/>
            <pc:sldMk cId="1620156537" sldId="400"/>
            <ac:picMk id="5" creationId="{B0311A34-5755-600D-F6C4-A71841AB6D3D}"/>
          </ac:picMkLst>
        </pc:picChg>
      </pc:sldChg>
      <pc:sldChg chg="addSp modSp add replId">
        <pc:chgData name="Jaka Hedžet" userId="S::jaka.hedzet@student.um.si::7e5128a8-54a6-457b-8a29-de78e78661a6" providerId="AD" clId="Web-{605AB226-8C54-52F2-FA37-50BE3AB05EEE}" dt="2023-11-16T17:08:56.537" v="1495" actId="1076"/>
        <pc:sldMkLst>
          <pc:docMk/>
          <pc:sldMk cId="2293268376" sldId="401"/>
        </pc:sldMkLst>
        <pc:spChg chg="add mod">
          <ac:chgData name="Jaka Hedžet" userId="S::jaka.hedzet@student.um.si::7e5128a8-54a6-457b-8a29-de78e78661a6" providerId="AD" clId="Web-{605AB226-8C54-52F2-FA37-50BE3AB05EEE}" dt="2023-11-16T17:04:51.164" v="1428" actId="20577"/>
          <ac:spMkLst>
            <pc:docMk/>
            <pc:sldMk cId="2293268376" sldId="401"/>
            <ac:spMk id="4" creationId="{0C38F9C7-E775-A362-9E9E-73192EC9200B}"/>
          </ac:spMkLst>
        </pc:spChg>
        <pc:picChg chg="add mod">
          <ac:chgData name="Jaka Hedžet" userId="S::jaka.hedzet@student.um.si::7e5128a8-54a6-457b-8a29-de78e78661a6" providerId="AD" clId="Web-{605AB226-8C54-52F2-FA37-50BE3AB05EEE}" dt="2023-11-16T17:08:56.537" v="1495" actId="1076"/>
          <ac:picMkLst>
            <pc:docMk/>
            <pc:sldMk cId="2293268376" sldId="401"/>
            <ac:picMk id="5" creationId="{E37A2304-690D-6045-FEAE-CB8F859E1E7F}"/>
          </ac:picMkLst>
        </pc:picChg>
      </pc:sldChg>
      <pc:sldChg chg="addSp modSp add replId">
        <pc:chgData name="Jaka Hedžet" userId="S::jaka.hedzet@student.um.si::7e5128a8-54a6-457b-8a29-de78e78661a6" providerId="AD" clId="Web-{605AB226-8C54-52F2-FA37-50BE3AB05EEE}" dt="2023-11-16T17:04:44.023" v="1425" actId="20577"/>
        <pc:sldMkLst>
          <pc:docMk/>
          <pc:sldMk cId="921005368" sldId="402"/>
        </pc:sldMkLst>
        <pc:spChg chg="add mod">
          <ac:chgData name="Jaka Hedžet" userId="S::jaka.hedzet@student.um.si::7e5128a8-54a6-457b-8a29-de78e78661a6" providerId="AD" clId="Web-{605AB226-8C54-52F2-FA37-50BE3AB05EEE}" dt="2023-11-16T17:04:44.023" v="1425" actId="20577"/>
          <ac:spMkLst>
            <pc:docMk/>
            <pc:sldMk cId="921005368" sldId="402"/>
            <ac:spMk id="4" creationId="{4B31522B-415A-01CA-F8F9-8DC4FFCFB0D9}"/>
          </ac:spMkLst>
        </pc:spChg>
      </pc:sldChg>
      <pc:sldChg chg="addSp modSp add replId">
        <pc:chgData name="Jaka Hedžet" userId="S::jaka.hedzet@student.um.si::7e5128a8-54a6-457b-8a29-de78e78661a6" providerId="AD" clId="Web-{605AB226-8C54-52F2-FA37-50BE3AB05EEE}" dt="2023-11-16T17:04:38.585" v="1418" actId="20577"/>
        <pc:sldMkLst>
          <pc:docMk/>
          <pc:sldMk cId="2595253159" sldId="403"/>
        </pc:sldMkLst>
        <pc:spChg chg="add mod">
          <ac:chgData name="Jaka Hedžet" userId="S::jaka.hedzet@student.um.si::7e5128a8-54a6-457b-8a29-de78e78661a6" providerId="AD" clId="Web-{605AB226-8C54-52F2-FA37-50BE3AB05EEE}" dt="2023-11-16T17:04:38.585" v="1418" actId="20577"/>
          <ac:spMkLst>
            <pc:docMk/>
            <pc:sldMk cId="2595253159" sldId="403"/>
            <ac:spMk id="5" creationId="{90BE9876-AE7B-6F8D-75ED-F38397AD59F5}"/>
          </ac:spMkLst>
        </pc:spChg>
      </pc:sldChg>
      <pc:sldChg chg="addSp modSp add replId">
        <pc:chgData name="Jaka Hedžet" userId="S::jaka.hedzet@student.um.si::7e5128a8-54a6-457b-8a29-de78e78661a6" providerId="AD" clId="Web-{605AB226-8C54-52F2-FA37-50BE3AB05EEE}" dt="2023-11-16T17:04:20.631" v="1412" actId="20577"/>
        <pc:sldMkLst>
          <pc:docMk/>
          <pc:sldMk cId="755025209" sldId="404"/>
        </pc:sldMkLst>
        <pc:spChg chg="add mod">
          <ac:chgData name="Jaka Hedžet" userId="S::jaka.hedzet@student.um.si::7e5128a8-54a6-457b-8a29-de78e78661a6" providerId="AD" clId="Web-{605AB226-8C54-52F2-FA37-50BE3AB05EEE}" dt="2023-11-16T17:04:20.631" v="1412" actId="20577"/>
          <ac:spMkLst>
            <pc:docMk/>
            <pc:sldMk cId="755025209" sldId="404"/>
            <ac:spMk id="3" creationId="{24801F83-96EE-038A-1B67-B069F8F0D714}"/>
          </ac:spMkLst>
        </pc:spChg>
      </pc:sldChg>
      <pc:sldChg chg="modSp add replId">
        <pc:chgData name="Jaka Hedžet" userId="S::jaka.hedzet@student.um.si::7e5128a8-54a6-457b-8a29-de78e78661a6" providerId="AD" clId="Web-{605AB226-8C54-52F2-FA37-50BE3AB05EEE}" dt="2023-11-16T17:12:05.939" v="1610" actId="20577"/>
        <pc:sldMkLst>
          <pc:docMk/>
          <pc:sldMk cId="1775053006" sldId="405"/>
        </pc:sldMkLst>
        <pc:spChg chg="mod">
          <ac:chgData name="Jaka Hedžet" userId="S::jaka.hedzet@student.um.si::7e5128a8-54a6-457b-8a29-de78e78661a6" providerId="AD" clId="Web-{605AB226-8C54-52F2-FA37-50BE3AB05EEE}" dt="2023-11-16T17:12:05.939" v="1610" actId="20577"/>
          <ac:spMkLst>
            <pc:docMk/>
            <pc:sldMk cId="1775053006" sldId="405"/>
            <ac:spMk id="3" creationId="{081A5AA3-C80F-FBFA-7594-62AC446013E6}"/>
          </ac:spMkLst>
        </pc:spChg>
      </pc:sldChg>
      <pc:sldChg chg="addSp delSp modSp add replId">
        <pc:chgData name="Jaka Hedžet" userId="S::jaka.hedzet@student.um.si::7e5128a8-54a6-457b-8a29-de78e78661a6" providerId="AD" clId="Web-{605AB226-8C54-52F2-FA37-50BE3AB05EEE}" dt="2023-11-16T20:34:17.739" v="3865" actId="20577"/>
        <pc:sldMkLst>
          <pc:docMk/>
          <pc:sldMk cId="3030013431" sldId="406"/>
        </pc:sldMkLst>
        <pc:spChg chg="mod">
          <ac:chgData name="Jaka Hedžet" userId="S::jaka.hedzet@student.um.si::7e5128a8-54a6-457b-8a29-de78e78661a6" providerId="AD" clId="Web-{605AB226-8C54-52F2-FA37-50BE3AB05EEE}" dt="2023-11-16T20:34:17.739" v="3865" actId="20577"/>
          <ac:spMkLst>
            <pc:docMk/>
            <pc:sldMk cId="3030013431" sldId="406"/>
            <ac:spMk id="3" creationId="{959431A5-4CA0-678E-5152-376A52104DB0}"/>
          </ac:spMkLst>
        </pc:spChg>
        <pc:spChg chg="add del mod">
          <ac:chgData name="Jaka Hedžet" userId="S::jaka.hedzet@student.um.si::7e5128a8-54a6-457b-8a29-de78e78661a6" providerId="AD" clId="Web-{605AB226-8C54-52F2-FA37-50BE3AB05EEE}" dt="2023-11-16T20:33:38.519" v="3844"/>
          <ac:spMkLst>
            <pc:docMk/>
            <pc:sldMk cId="3030013431" sldId="406"/>
            <ac:spMk id="4" creationId="{C9CC6788-5A28-EEA6-28D0-0B9195BD6861}"/>
          </ac:spMkLst>
        </pc:spChg>
      </pc:sldChg>
      <pc:sldChg chg="addSp modSp add replId">
        <pc:chgData name="Jaka Hedžet" userId="S::jaka.hedzet@student.um.si::7e5128a8-54a6-457b-8a29-de78e78661a6" providerId="AD" clId="Web-{605AB226-8C54-52F2-FA37-50BE3AB05EEE}" dt="2023-11-16T20:33:31.644" v="3841" actId="20577"/>
        <pc:sldMkLst>
          <pc:docMk/>
          <pc:sldMk cId="1219345919" sldId="407"/>
        </pc:sldMkLst>
        <pc:spChg chg="add mod">
          <ac:chgData name="Jaka Hedžet" userId="S::jaka.hedzet@student.um.si::7e5128a8-54a6-457b-8a29-de78e78661a6" providerId="AD" clId="Web-{605AB226-8C54-52F2-FA37-50BE3AB05EEE}" dt="2023-11-16T20:33:31.644" v="3841" actId="20577"/>
          <ac:spMkLst>
            <pc:docMk/>
            <pc:sldMk cId="1219345919" sldId="407"/>
            <ac:spMk id="4" creationId="{999679FC-AC9E-FE81-4E6B-1A05C4AD080F}"/>
          </ac:spMkLst>
        </pc:spChg>
      </pc:sldChg>
      <pc:sldChg chg="addSp modSp add replId">
        <pc:chgData name="Jaka Hedžet" userId="S::jaka.hedzet@student.um.si::7e5128a8-54a6-457b-8a29-de78e78661a6" providerId="AD" clId="Web-{605AB226-8C54-52F2-FA37-50BE3AB05EEE}" dt="2023-11-16T20:33:24.503" v="3835" actId="20577"/>
        <pc:sldMkLst>
          <pc:docMk/>
          <pc:sldMk cId="256401942" sldId="408"/>
        </pc:sldMkLst>
        <pc:spChg chg="add mod">
          <ac:chgData name="Jaka Hedžet" userId="S::jaka.hedzet@student.um.si::7e5128a8-54a6-457b-8a29-de78e78661a6" providerId="AD" clId="Web-{605AB226-8C54-52F2-FA37-50BE3AB05EEE}" dt="2023-11-16T20:33:24.503" v="3835" actId="20577"/>
          <ac:spMkLst>
            <pc:docMk/>
            <pc:sldMk cId="256401942" sldId="408"/>
            <ac:spMk id="5" creationId="{1BE5F131-B081-ACB0-DD00-AF2BB4EC1A97}"/>
          </ac:spMkLst>
        </pc:spChg>
      </pc:sldChg>
      <pc:sldChg chg="addSp modSp add replId">
        <pc:chgData name="Jaka Hedžet" userId="S::jaka.hedzet@student.um.si::7e5128a8-54a6-457b-8a29-de78e78661a6" providerId="AD" clId="Web-{605AB226-8C54-52F2-FA37-50BE3AB05EEE}" dt="2023-11-16T20:33:20.175" v="3829" actId="20577"/>
        <pc:sldMkLst>
          <pc:docMk/>
          <pc:sldMk cId="1075079832" sldId="409"/>
        </pc:sldMkLst>
        <pc:spChg chg="add mod">
          <ac:chgData name="Jaka Hedžet" userId="S::jaka.hedzet@student.um.si::7e5128a8-54a6-457b-8a29-de78e78661a6" providerId="AD" clId="Web-{605AB226-8C54-52F2-FA37-50BE3AB05EEE}" dt="2023-11-16T20:33:20.175" v="3829" actId="20577"/>
          <ac:spMkLst>
            <pc:docMk/>
            <pc:sldMk cId="1075079832" sldId="409"/>
            <ac:spMk id="4" creationId="{64C53DA0-340F-CCB1-6584-F4FFA1F8A59B}"/>
          </ac:spMkLst>
        </pc:spChg>
      </pc:sldChg>
      <pc:sldChg chg="addSp modSp add replId">
        <pc:chgData name="Jaka Hedžet" userId="S::jaka.hedzet@student.um.si::7e5128a8-54a6-457b-8a29-de78e78661a6" providerId="AD" clId="Web-{605AB226-8C54-52F2-FA37-50BE3AB05EEE}" dt="2023-11-16T20:33:10.815" v="3823" actId="20577"/>
        <pc:sldMkLst>
          <pc:docMk/>
          <pc:sldMk cId="3643378860" sldId="410"/>
        </pc:sldMkLst>
        <pc:spChg chg="add mod">
          <ac:chgData name="Jaka Hedžet" userId="S::jaka.hedzet@student.um.si::7e5128a8-54a6-457b-8a29-de78e78661a6" providerId="AD" clId="Web-{605AB226-8C54-52F2-FA37-50BE3AB05EEE}" dt="2023-11-16T20:33:10.815" v="3823" actId="20577"/>
          <ac:spMkLst>
            <pc:docMk/>
            <pc:sldMk cId="3643378860" sldId="410"/>
            <ac:spMk id="4" creationId="{C27B11CA-35AF-0275-A741-6867964C5FE3}"/>
          </ac:spMkLst>
        </pc:spChg>
      </pc:sldChg>
      <pc:sldChg chg="addSp modSp add replId">
        <pc:chgData name="Jaka Hedžet" userId="S::jaka.hedzet@student.um.si::7e5128a8-54a6-457b-8a29-de78e78661a6" providerId="AD" clId="Web-{605AB226-8C54-52F2-FA37-50BE3AB05EEE}" dt="2023-11-16T20:33:05.815" v="3816" actId="20577"/>
        <pc:sldMkLst>
          <pc:docMk/>
          <pc:sldMk cId="1131156216" sldId="411"/>
        </pc:sldMkLst>
        <pc:spChg chg="add mod">
          <ac:chgData name="Jaka Hedžet" userId="S::jaka.hedzet@student.um.si::7e5128a8-54a6-457b-8a29-de78e78661a6" providerId="AD" clId="Web-{605AB226-8C54-52F2-FA37-50BE3AB05EEE}" dt="2023-11-16T20:33:05.815" v="3816" actId="20577"/>
          <ac:spMkLst>
            <pc:docMk/>
            <pc:sldMk cId="1131156216" sldId="411"/>
            <ac:spMk id="4" creationId="{29D2972D-4C16-4DA0-8E87-E2D17BC16F6D}"/>
          </ac:spMkLst>
        </pc:spChg>
      </pc:sldChg>
      <pc:sldChg chg="addSp modSp add replId">
        <pc:chgData name="Jaka Hedžet" userId="S::jaka.hedzet@student.um.si::7e5128a8-54a6-457b-8a29-de78e78661a6" providerId="AD" clId="Web-{605AB226-8C54-52F2-FA37-50BE3AB05EEE}" dt="2023-11-16T20:32:57.627" v="3811" actId="20577"/>
        <pc:sldMkLst>
          <pc:docMk/>
          <pc:sldMk cId="656453188" sldId="412"/>
        </pc:sldMkLst>
        <pc:spChg chg="add mod">
          <ac:chgData name="Jaka Hedžet" userId="S::jaka.hedzet@student.um.si::7e5128a8-54a6-457b-8a29-de78e78661a6" providerId="AD" clId="Web-{605AB226-8C54-52F2-FA37-50BE3AB05EEE}" dt="2023-11-16T20:32:57.627" v="3811" actId="20577"/>
          <ac:spMkLst>
            <pc:docMk/>
            <pc:sldMk cId="656453188" sldId="412"/>
            <ac:spMk id="5" creationId="{83F96918-A056-D413-7D72-7AF698C893FB}"/>
          </ac:spMkLst>
        </pc:spChg>
      </pc:sldChg>
      <pc:sldChg chg="addSp delSp modSp add replId">
        <pc:chgData name="Jaka Hedžet" userId="S::jaka.hedzet@student.um.si::7e5128a8-54a6-457b-8a29-de78e78661a6" providerId="AD" clId="Web-{605AB226-8C54-52F2-FA37-50BE3AB05EEE}" dt="2023-11-16T20:32:46.252" v="3805" actId="20577"/>
        <pc:sldMkLst>
          <pc:docMk/>
          <pc:sldMk cId="4068865297" sldId="413"/>
        </pc:sldMkLst>
        <pc:spChg chg="add mod">
          <ac:chgData name="Jaka Hedžet" userId="S::jaka.hedzet@student.um.si::7e5128a8-54a6-457b-8a29-de78e78661a6" providerId="AD" clId="Web-{605AB226-8C54-52F2-FA37-50BE3AB05EEE}" dt="2023-11-16T20:32:46.252" v="3805" actId="20577"/>
          <ac:spMkLst>
            <pc:docMk/>
            <pc:sldMk cId="4068865297" sldId="413"/>
            <ac:spMk id="6" creationId="{87650461-E1BF-14B8-D90B-5165C26413DD}"/>
          </ac:spMkLst>
        </pc:spChg>
        <pc:picChg chg="add del mod">
          <ac:chgData name="Jaka Hedžet" userId="S::jaka.hedzet@student.um.si::7e5128a8-54a6-457b-8a29-de78e78661a6" providerId="AD" clId="Web-{605AB226-8C54-52F2-FA37-50BE3AB05EEE}" dt="2023-11-16T20:32:39.751" v="3802"/>
          <ac:picMkLst>
            <pc:docMk/>
            <pc:sldMk cId="4068865297" sldId="413"/>
            <ac:picMk id="4" creationId="{3CDE447C-E1FB-4A71-B881-8409722E1B30}"/>
          </ac:picMkLst>
        </pc:picChg>
      </pc:sldChg>
      <pc:sldChg chg="addSp modSp add replId">
        <pc:chgData name="Jaka Hedžet" userId="S::jaka.hedzet@student.um.si::7e5128a8-54a6-457b-8a29-de78e78661a6" providerId="AD" clId="Web-{605AB226-8C54-52F2-FA37-50BE3AB05EEE}" dt="2023-11-16T20:32:32.439" v="3800" actId="1076"/>
        <pc:sldMkLst>
          <pc:docMk/>
          <pc:sldMk cId="2614503333" sldId="414"/>
        </pc:sldMkLst>
        <pc:spChg chg="add mod">
          <ac:chgData name="Jaka Hedžet" userId="S::jaka.hedzet@student.um.si::7e5128a8-54a6-457b-8a29-de78e78661a6" providerId="AD" clId="Web-{605AB226-8C54-52F2-FA37-50BE3AB05EEE}" dt="2023-11-16T20:32:11.594" v="3792" actId="20577"/>
          <ac:spMkLst>
            <pc:docMk/>
            <pc:sldMk cId="2614503333" sldId="414"/>
            <ac:spMk id="4" creationId="{8346B533-477D-93C4-E5AA-074C5A9A9341}"/>
          </ac:spMkLst>
        </pc:spChg>
        <pc:picChg chg="add mod modCrop">
          <ac:chgData name="Jaka Hedžet" userId="S::jaka.hedzet@student.um.si::7e5128a8-54a6-457b-8a29-de78e78661a6" providerId="AD" clId="Web-{605AB226-8C54-52F2-FA37-50BE3AB05EEE}" dt="2023-11-16T20:32:32.439" v="3800" actId="1076"/>
          <ac:picMkLst>
            <pc:docMk/>
            <pc:sldMk cId="2614503333" sldId="414"/>
            <ac:picMk id="5" creationId="{F9B32961-BD88-626F-AC39-8E11C0C9FD71}"/>
          </ac:picMkLst>
        </pc:picChg>
      </pc:sldChg>
      <pc:sldChg chg="addSp modSp add replId">
        <pc:chgData name="Jaka Hedžet" userId="S::jaka.hedzet@student.um.si::7e5128a8-54a6-457b-8a29-de78e78661a6" providerId="AD" clId="Web-{605AB226-8C54-52F2-FA37-50BE3AB05EEE}" dt="2023-11-16T20:31:57.906" v="3789" actId="20577"/>
        <pc:sldMkLst>
          <pc:docMk/>
          <pc:sldMk cId="2924107530" sldId="415"/>
        </pc:sldMkLst>
        <pc:spChg chg="add mod">
          <ac:chgData name="Jaka Hedžet" userId="S::jaka.hedzet@student.um.si::7e5128a8-54a6-457b-8a29-de78e78661a6" providerId="AD" clId="Web-{605AB226-8C54-52F2-FA37-50BE3AB05EEE}" dt="2023-11-16T20:31:57.906" v="3789" actId="20577"/>
          <ac:spMkLst>
            <pc:docMk/>
            <pc:sldMk cId="2924107530" sldId="415"/>
            <ac:spMk id="4" creationId="{7A50DE07-AA4F-A696-30D1-C595B47EA325}"/>
          </ac:spMkLst>
        </pc:spChg>
      </pc:sldChg>
      <pc:sldChg chg="addSp modSp add replId">
        <pc:chgData name="Jaka Hedžet" userId="S::jaka.hedzet@student.um.si::7e5128a8-54a6-457b-8a29-de78e78661a6" providerId="AD" clId="Web-{605AB226-8C54-52F2-FA37-50BE3AB05EEE}" dt="2023-11-16T20:31:49.187" v="3786" actId="20577"/>
        <pc:sldMkLst>
          <pc:docMk/>
          <pc:sldMk cId="1303191068" sldId="416"/>
        </pc:sldMkLst>
        <pc:spChg chg="add mod">
          <ac:chgData name="Jaka Hedžet" userId="S::jaka.hedzet@student.um.si::7e5128a8-54a6-457b-8a29-de78e78661a6" providerId="AD" clId="Web-{605AB226-8C54-52F2-FA37-50BE3AB05EEE}" dt="2023-11-16T20:31:46.874" v="3785" actId="1076"/>
          <ac:spMkLst>
            <pc:docMk/>
            <pc:sldMk cId="1303191068" sldId="416"/>
            <ac:spMk id="3" creationId="{4066F402-2695-B739-273C-A5808159E548}"/>
          </ac:spMkLst>
        </pc:spChg>
        <pc:spChg chg="add mod">
          <ac:chgData name="Jaka Hedžet" userId="S::jaka.hedzet@student.um.si::7e5128a8-54a6-457b-8a29-de78e78661a6" providerId="AD" clId="Web-{605AB226-8C54-52F2-FA37-50BE3AB05EEE}" dt="2023-11-16T20:31:49.187" v="3786" actId="20577"/>
          <ac:spMkLst>
            <pc:docMk/>
            <pc:sldMk cId="1303191068" sldId="416"/>
            <ac:spMk id="7" creationId="{5720DF32-ECC2-736D-9D54-55589892DCF9}"/>
          </ac:spMkLst>
        </pc:spChg>
      </pc:sldChg>
      <pc:sldChg chg="addSp delSp modSp add replId">
        <pc:chgData name="Jaka Hedžet" userId="S::jaka.hedzet@student.um.si::7e5128a8-54a6-457b-8a29-de78e78661a6" providerId="AD" clId="Web-{605AB226-8C54-52F2-FA37-50BE3AB05EEE}" dt="2023-11-16T20:31:25.186" v="3770" actId="20577"/>
        <pc:sldMkLst>
          <pc:docMk/>
          <pc:sldMk cId="3450979375" sldId="417"/>
        </pc:sldMkLst>
        <pc:spChg chg="add del mod">
          <ac:chgData name="Jaka Hedžet" userId="S::jaka.hedzet@student.um.si::7e5128a8-54a6-457b-8a29-de78e78661a6" providerId="AD" clId="Web-{605AB226-8C54-52F2-FA37-50BE3AB05EEE}" dt="2023-11-16T20:30:25.731" v="3754"/>
          <ac:spMkLst>
            <pc:docMk/>
            <pc:sldMk cId="3450979375" sldId="417"/>
            <ac:spMk id="2" creationId="{5BA3337D-D045-2B29-BA4A-5A78359F5452}"/>
          </ac:spMkLst>
        </pc:spChg>
        <pc:spChg chg="add mod">
          <ac:chgData name="Jaka Hedžet" userId="S::jaka.hedzet@student.um.si::7e5128a8-54a6-457b-8a29-de78e78661a6" providerId="AD" clId="Web-{605AB226-8C54-52F2-FA37-50BE3AB05EEE}" dt="2023-11-16T20:31:25.186" v="3770" actId="20577"/>
          <ac:spMkLst>
            <pc:docMk/>
            <pc:sldMk cId="3450979375" sldId="417"/>
            <ac:spMk id="7" creationId="{BE5D062D-D279-3948-3146-F3F78EAF33DA}"/>
          </ac:spMkLst>
        </pc:spChg>
      </pc:sldChg>
      <pc:sldChg chg="addSp modSp add replId">
        <pc:chgData name="Jaka Hedžet" userId="S::jaka.hedzet@student.um.si::7e5128a8-54a6-457b-8a29-de78e78661a6" providerId="AD" clId="Web-{605AB226-8C54-52F2-FA37-50BE3AB05EEE}" dt="2023-11-16T20:30:20.465" v="3750" actId="20577"/>
        <pc:sldMkLst>
          <pc:docMk/>
          <pc:sldMk cId="2248822953" sldId="418"/>
        </pc:sldMkLst>
        <pc:spChg chg="add mod">
          <ac:chgData name="Jaka Hedžet" userId="S::jaka.hedzet@student.um.si::7e5128a8-54a6-457b-8a29-de78e78661a6" providerId="AD" clId="Web-{605AB226-8C54-52F2-FA37-50BE3AB05EEE}" dt="2023-11-16T20:30:20.465" v="3750" actId="20577"/>
          <ac:spMkLst>
            <pc:docMk/>
            <pc:sldMk cId="2248822953" sldId="418"/>
            <ac:spMk id="4" creationId="{E60A46FD-C354-0A1A-18D2-018D9C0FBBE5}"/>
          </ac:spMkLst>
        </pc:spChg>
      </pc:sldChg>
      <pc:sldChg chg="addSp modSp add replId">
        <pc:chgData name="Jaka Hedžet" userId="S::jaka.hedzet@student.um.si::7e5128a8-54a6-457b-8a29-de78e78661a6" providerId="AD" clId="Web-{605AB226-8C54-52F2-FA37-50BE3AB05EEE}" dt="2023-11-16T20:29:43.073" v="3742" actId="20577"/>
        <pc:sldMkLst>
          <pc:docMk/>
          <pc:sldMk cId="1798372362" sldId="419"/>
        </pc:sldMkLst>
        <pc:spChg chg="add mod">
          <ac:chgData name="Jaka Hedžet" userId="S::jaka.hedzet@student.um.si::7e5128a8-54a6-457b-8a29-de78e78661a6" providerId="AD" clId="Web-{605AB226-8C54-52F2-FA37-50BE3AB05EEE}" dt="2023-11-16T20:29:43.073" v="3742" actId="20577"/>
          <ac:spMkLst>
            <pc:docMk/>
            <pc:sldMk cId="1798372362" sldId="419"/>
            <ac:spMk id="4" creationId="{6B51B8C7-C382-30BA-2D33-C111457333F4}"/>
          </ac:spMkLst>
        </pc:spChg>
      </pc:sldChg>
      <pc:sldChg chg="addSp modSp add replId">
        <pc:chgData name="Jaka Hedžet" userId="S::jaka.hedzet@student.um.si::7e5128a8-54a6-457b-8a29-de78e78661a6" providerId="AD" clId="Web-{605AB226-8C54-52F2-FA37-50BE3AB05EEE}" dt="2023-11-16T20:29:24.635" v="3736" actId="20577"/>
        <pc:sldMkLst>
          <pc:docMk/>
          <pc:sldMk cId="2195387622" sldId="420"/>
        </pc:sldMkLst>
        <pc:spChg chg="add mod">
          <ac:chgData name="Jaka Hedžet" userId="S::jaka.hedzet@student.um.si::7e5128a8-54a6-457b-8a29-de78e78661a6" providerId="AD" clId="Web-{605AB226-8C54-52F2-FA37-50BE3AB05EEE}" dt="2023-11-16T20:29:24.635" v="3736" actId="20577"/>
          <ac:spMkLst>
            <pc:docMk/>
            <pc:sldMk cId="2195387622" sldId="420"/>
            <ac:spMk id="5" creationId="{64E0C61C-8668-3BC1-5141-8C356FF34E3E}"/>
          </ac:spMkLst>
        </pc:spChg>
      </pc:sldChg>
      <pc:sldChg chg="addSp modSp add replId">
        <pc:chgData name="Jaka Hedžet" userId="S::jaka.hedzet@student.um.si::7e5128a8-54a6-457b-8a29-de78e78661a6" providerId="AD" clId="Web-{605AB226-8C54-52F2-FA37-50BE3AB05EEE}" dt="2023-11-16T20:29:17.197" v="3732" actId="20577"/>
        <pc:sldMkLst>
          <pc:docMk/>
          <pc:sldMk cId="2511774154" sldId="421"/>
        </pc:sldMkLst>
        <pc:spChg chg="add mod">
          <ac:chgData name="Jaka Hedžet" userId="S::jaka.hedzet@student.um.si::7e5128a8-54a6-457b-8a29-de78e78661a6" providerId="AD" clId="Web-{605AB226-8C54-52F2-FA37-50BE3AB05EEE}" dt="2023-11-16T20:29:17.197" v="3732" actId="20577"/>
          <ac:spMkLst>
            <pc:docMk/>
            <pc:sldMk cId="2511774154" sldId="421"/>
            <ac:spMk id="4" creationId="{8D19F41D-4E8A-023E-A1A5-5AD281C202DD}"/>
          </ac:spMkLst>
        </pc:spChg>
      </pc:sldChg>
      <pc:sldChg chg="addSp modSp add replId">
        <pc:chgData name="Jaka Hedžet" userId="S::jaka.hedzet@student.um.si::7e5128a8-54a6-457b-8a29-de78e78661a6" providerId="AD" clId="Web-{605AB226-8C54-52F2-FA37-50BE3AB05EEE}" dt="2023-11-16T20:28:39.649" v="3712" actId="14100"/>
        <pc:sldMkLst>
          <pc:docMk/>
          <pc:sldMk cId="1944495098" sldId="422"/>
        </pc:sldMkLst>
        <pc:spChg chg="add mod">
          <ac:chgData name="Jaka Hedžet" userId="S::jaka.hedzet@student.um.si::7e5128a8-54a6-457b-8a29-de78e78661a6" providerId="AD" clId="Web-{605AB226-8C54-52F2-FA37-50BE3AB05EEE}" dt="2023-11-16T20:28:39.649" v="3712" actId="14100"/>
          <ac:spMkLst>
            <pc:docMk/>
            <pc:sldMk cId="1944495098" sldId="422"/>
            <ac:spMk id="4" creationId="{0F5A4E7C-6311-1924-136C-B53BE251A2DA}"/>
          </ac:spMkLst>
        </pc:spChg>
      </pc:sldChg>
      <pc:sldChg chg="delSp add replId">
        <pc:chgData name="Jaka Hedžet" userId="S::jaka.hedzet@student.um.si::7e5128a8-54a6-457b-8a29-de78e78661a6" providerId="AD" clId="Web-{605AB226-8C54-52F2-FA37-50BE3AB05EEE}" dt="2023-11-16T20:28:27.055" v="3698"/>
        <pc:sldMkLst>
          <pc:docMk/>
          <pc:sldMk cId="940926445" sldId="423"/>
        </pc:sldMkLst>
        <pc:spChg chg="del">
          <ac:chgData name="Jaka Hedžet" userId="S::jaka.hedzet@student.um.si::7e5128a8-54a6-457b-8a29-de78e78661a6" providerId="AD" clId="Web-{605AB226-8C54-52F2-FA37-50BE3AB05EEE}" dt="2023-11-16T20:28:27.055" v="3698"/>
          <ac:spMkLst>
            <pc:docMk/>
            <pc:sldMk cId="940926445" sldId="423"/>
            <ac:spMk id="5" creationId="{0857D105-9FFC-EC7A-26F2-3C2062C19CDF}"/>
          </ac:spMkLst>
        </pc:spChg>
      </pc:sldChg>
      <pc:sldChg chg="addSp modSp add replId">
        <pc:chgData name="Jaka Hedžet" userId="S::jaka.hedzet@student.um.si::7e5128a8-54a6-457b-8a29-de78e78661a6" providerId="AD" clId="Web-{605AB226-8C54-52F2-FA37-50BE3AB05EEE}" dt="2023-11-16T20:28:23.414" v="3697" actId="20577"/>
        <pc:sldMkLst>
          <pc:docMk/>
          <pc:sldMk cId="1873218511" sldId="424"/>
        </pc:sldMkLst>
        <pc:spChg chg="add mod">
          <ac:chgData name="Jaka Hedžet" userId="S::jaka.hedzet@student.um.si::7e5128a8-54a6-457b-8a29-de78e78661a6" providerId="AD" clId="Web-{605AB226-8C54-52F2-FA37-50BE3AB05EEE}" dt="2023-11-16T20:28:23.414" v="3697" actId="20577"/>
          <ac:spMkLst>
            <pc:docMk/>
            <pc:sldMk cId="1873218511" sldId="424"/>
            <ac:spMk id="4" creationId="{A11ECCBC-75BD-F4F4-BBC5-F70505F8B05E}"/>
          </ac:spMkLst>
        </pc:spChg>
      </pc:sldChg>
      <pc:sldChg chg="addSp modSp add replId">
        <pc:chgData name="Jaka Hedžet" userId="S::jaka.hedzet@student.um.si::7e5128a8-54a6-457b-8a29-de78e78661a6" providerId="AD" clId="Web-{605AB226-8C54-52F2-FA37-50BE3AB05EEE}" dt="2023-11-16T20:28:13.570" v="3685" actId="20577"/>
        <pc:sldMkLst>
          <pc:docMk/>
          <pc:sldMk cId="1228299280" sldId="425"/>
        </pc:sldMkLst>
        <pc:spChg chg="add mod">
          <ac:chgData name="Jaka Hedžet" userId="S::jaka.hedzet@student.um.si::7e5128a8-54a6-457b-8a29-de78e78661a6" providerId="AD" clId="Web-{605AB226-8C54-52F2-FA37-50BE3AB05EEE}" dt="2023-11-16T20:28:13.570" v="3685" actId="20577"/>
          <ac:spMkLst>
            <pc:docMk/>
            <pc:sldMk cId="1228299280" sldId="425"/>
            <ac:spMk id="4" creationId="{83A98265-B6C5-E155-AD7F-719B3088524F}"/>
          </ac:spMkLst>
        </pc:spChg>
      </pc:sldChg>
      <pc:sldChg chg="addSp modSp add replId">
        <pc:chgData name="Jaka Hedžet" userId="S::jaka.hedzet@student.um.si::7e5128a8-54a6-457b-8a29-de78e78661a6" providerId="AD" clId="Web-{605AB226-8C54-52F2-FA37-50BE3AB05EEE}" dt="2023-11-16T20:28:08.148" v="3682" actId="20577"/>
        <pc:sldMkLst>
          <pc:docMk/>
          <pc:sldMk cId="4294678195" sldId="426"/>
        </pc:sldMkLst>
        <pc:spChg chg="add mod">
          <ac:chgData name="Jaka Hedžet" userId="S::jaka.hedzet@student.um.si::7e5128a8-54a6-457b-8a29-de78e78661a6" providerId="AD" clId="Web-{605AB226-8C54-52F2-FA37-50BE3AB05EEE}" dt="2023-11-16T20:28:08.148" v="3682" actId="20577"/>
          <ac:spMkLst>
            <pc:docMk/>
            <pc:sldMk cId="4294678195" sldId="426"/>
            <ac:spMk id="4" creationId="{D08D84AD-4220-A4FC-0740-71351724E9F5}"/>
          </ac:spMkLst>
        </pc:spChg>
      </pc:sldChg>
      <pc:sldChg chg="modSp add replId">
        <pc:chgData name="Jaka Hedžet" userId="S::jaka.hedzet@student.um.si::7e5128a8-54a6-457b-8a29-de78e78661a6" providerId="AD" clId="Web-{605AB226-8C54-52F2-FA37-50BE3AB05EEE}" dt="2023-11-16T20:34:05.833" v="3855" actId="20577"/>
        <pc:sldMkLst>
          <pc:docMk/>
          <pc:sldMk cId="2037562475" sldId="427"/>
        </pc:sldMkLst>
        <pc:spChg chg="mod">
          <ac:chgData name="Jaka Hedžet" userId="S::jaka.hedzet@student.um.si::7e5128a8-54a6-457b-8a29-de78e78661a6" providerId="AD" clId="Web-{605AB226-8C54-52F2-FA37-50BE3AB05EEE}" dt="2023-11-16T20:34:05.833" v="3855" actId="20577"/>
          <ac:spMkLst>
            <pc:docMk/>
            <pc:sldMk cId="2037562475" sldId="427"/>
            <ac:spMk id="3" creationId="{959431A5-4CA0-678E-5152-376A52104DB0}"/>
          </ac:spMkLst>
        </pc:spChg>
      </pc:sldChg>
      <pc:sldChg chg="modSp add replId">
        <pc:chgData name="Jaka Hedžet" userId="S::jaka.hedzet@student.um.si::7e5128a8-54a6-457b-8a29-de78e78661a6" providerId="AD" clId="Web-{605AB226-8C54-52F2-FA37-50BE3AB05EEE}" dt="2023-11-16T20:35:19.382" v="3908" actId="20577"/>
        <pc:sldMkLst>
          <pc:docMk/>
          <pc:sldMk cId="520907520" sldId="428"/>
        </pc:sldMkLst>
        <pc:spChg chg="mod">
          <ac:chgData name="Jaka Hedžet" userId="S::jaka.hedzet@student.um.si::7e5128a8-54a6-457b-8a29-de78e78661a6" providerId="AD" clId="Web-{605AB226-8C54-52F2-FA37-50BE3AB05EEE}" dt="2023-11-16T20:35:19.382" v="3908" actId="20577"/>
          <ac:spMkLst>
            <pc:docMk/>
            <pc:sldMk cId="520907520" sldId="428"/>
            <ac:spMk id="3" creationId="{081A5AA3-C80F-FBFA-7594-62AC446013E6}"/>
          </ac:spMkLst>
        </pc:spChg>
      </pc:sldChg>
    </pc:docChg>
  </pc:docChgLst>
  <pc:docChgLst>
    <pc:chgData name="Jaka Hedžet" userId="S::jaka.hedzet@student.um.si::7e5128a8-54a6-457b-8a29-de78e78661a6" providerId="AD" clId="Web-{80E1FCF9-DB3F-627C-062E-1194698A5B69}"/>
    <pc:docChg chg="addSld delSld sldOrd">
      <pc:chgData name="Jaka Hedžet" userId="S::jaka.hedzet@student.um.si::7e5128a8-54a6-457b-8a29-de78e78661a6" providerId="AD" clId="Web-{80E1FCF9-DB3F-627C-062E-1194698A5B69}" dt="2023-09-17T07:14:58.119" v="53"/>
      <pc:docMkLst>
        <pc:docMk/>
      </pc:docMkLst>
      <pc:sldChg chg="del">
        <pc:chgData name="Jaka Hedžet" userId="S::jaka.hedzet@student.um.si::7e5128a8-54a6-457b-8a29-de78e78661a6" providerId="AD" clId="Web-{80E1FCF9-DB3F-627C-062E-1194698A5B69}" dt="2023-09-17T07:13:10.600" v="21"/>
        <pc:sldMkLst>
          <pc:docMk/>
          <pc:sldMk cId="2918452258" sldId="256"/>
        </pc:sldMkLst>
      </pc:sldChg>
      <pc:sldChg chg="ord">
        <pc:chgData name="Jaka Hedžet" userId="S::jaka.hedzet@student.um.si::7e5128a8-54a6-457b-8a29-de78e78661a6" providerId="AD" clId="Web-{80E1FCF9-DB3F-627C-062E-1194698A5B69}" dt="2023-09-17T07:13:44.070" v="24"/>
        <pc:sldMkLst>
          <pc:docMk/>
          <pc:sldMk cId="3894891434" sldId="322"/>
        </pc:sldMkLst>
      </pc:sldChg>
      <pc:sldChg chg="del">
        <pc:chgData name="Jaka Hedžet" userId="S::jaka.hedzet@student.um.si::7e5128a8-54a6-457b-8a29-de78e78661a6" providerId="AD" clId="Web-{80E1FCF9-DB3F-627C-062E-1194698A5B69}" dt="2023-09-17T07:13:10.569" v="0"/>
        <pc:sldMkLst>
          <pc:docMk/>
          <pc:sldMk cId="2897151942" sldId="328"/>
        </pc:sldMkLst>
      </pc:sldChg>
      <pc:sldChg chg="del">
        <pc:chgData name="Jaka Hedžet" userId="S::jaka.hedzet@student.um.si::7e5128a8-54a6-457b-8a29-de78e78661a6" providerId="AD" clId="Web-{80E1FCF9-DB3F-627C-062E-1194698A5B69}" dt="2023-09-17T07:13:10.569" v="1"/>
        <pc:sldMkLst>
          <pc:docMk/>
          <pc:sldMk cId="2532752542" sldId="329"/>
        </pc:sldMkLst>
      </pc:sldChg>
      <pc:sldChg chg="del">
        <pc:chgData name="Jaka Hedžet" userId="S::jaka.hedzet@student.um.si::7e5128a8-54a6-457b-8a29-de78e78661a6" providerId="AD" clId="Web-{80E1FCF9-DB3F-627C-062E-1194698A5B69}" dt="2023-09-17T07:13:10.569" v="2"/>
        <pc:sldMkLst>
          <pc:docMk/>
          <pc:sldMk cId="3847435429" sldId="330"/>
        </pc:sldMkLst>
      </pc:sldChg>
      <pc:sldChg chg="del">
        <pc:chgData name="Jaka Hedžet" userId="S::jaka.hedzet@student.um.si::7e5128a8-54a6-457b-8a29-de78e78661a6" providerId="AD" clId="Web-{80E1FCF9-DB3F-627C-062E-1194698A5B69}" dt="2023-09-17T07:13:10.569" v="3"/>
        <pc:sldMkLst>
          <pc:docMk/>
          <pc:sldMk cId="4169830345" sldId="331"/>
        </pc:sldMkLst>
      </pc:sldChg>
      <pc:sldChg chg="del">
        <pc:chgData name="Jaka Hedžet" userId="S::jaka.hedzet@student.um.si::7e5128a8-54a6-457b-8a29-de78e78661a6" providerId="AD" clId="Web-{80E1FCF9-DB3F-627C-062E-1194698A5B69}" dt="2023-09-17T07:13:10.585" v="4"/>
        <pc:sldMkLst>
          <pc:docMk/>
          <pc:sldMk cId="1994860155" sldId="332"/>
        </pc:sldMkLst>
      </pc:sldChg>
      <pc:sldChg chg="del">
        <pc:chgData name="Jaka Hedžet" userId="S::jaka.hedzet@student.um.si::7e5128a8-54a6-457b-8a29-de78e78661a6" providerId="AD" clId="Web-{80E1FCF9-DB3F-627C-062E-1194698A5B69}" dt="2023-09-17T07:13:10.585" v="5"/>
        <pc:sldMkLst>
          <pc:docMk/>
          <pc:sldMk cId="3707299455" sldId="333"/>
        </pc:sldMkLst>
      </pc:sldChg>
      <pc:sldChg chg="del">
        <pc:chgData name="Jaka Hedžet" userId="S::jaka.hedzet@student.um.si::7e5128a8-54a6-457b-8a29-de78e78661a6" providerId="AD" clId="Web-{80E1FCF9-DB3F-627C-062E-1194698A5B69}" dt="2023-09-17T07:13:10.585" v="6"/>
        <pc:sldMkLst>
          <pc:docMk/>
          <pc:sldMk cId="1391464154" sldId="334"/>
        </pc:sldMkLst>
      </pc:sldChg>
      <pc:sldChg chg="del">
        <pc:chgData name="Jaka Hedžet" userId="S::jaka.hedzet@student.um.si::7e5128a8-54a6-457b-8a29-de78e78661a6" providerId="AD" clId="Web-{80E1FCF9-DB3F-627C-062E-1194698A5B69}" dt="2023-09-17T07:13:10.585" v="7"/>
        <pc:sldMkLst>
          <pc:docMk/>
          <pc:sldMk cId="74912194" sldId="335"/>
        </pc:sldMkLst>
      </pc:sldChg>
      <pc:sldChg chg="del">
        <pc:chgData name="Jaka Hedžet" userId="S::jaka.hedzet@student.um.si::7e5128a8-54a6-457b-8a29-de78e78661a6" providerId="AD" clId="Web-{80E1FCF9-DB3F-627C-062E-1194698A5B69}" dt="2023-09-17T07:13:10.585" v="8"/>
        <pc:sldMkLst>
          <pc:docMk/>
          <pc:sldMk cId="2798316131" sldId="336"/>
        </pc:sldMkLst>
      </pc:sldChg>
      <pc:sldChg chg="del">
        <pc:chgData name="Jaka Hedžet" userId="S::jaka.hedzet@student.um.si::7e5128a8-54a6-457b-8a29-de78e78661a6" providerId="AD" clId="Web-{80E1FCF9-DB3F-627C-062E-1194698A5B69}" dt="2023-09-17T07:13:10.585" v="9"/>
        <pc:sldMkLst>
          <pc:docMk/>
          <pc:sldMk cId="873440137" sldId="337"/>
        </pc:sldMkLst>
      </pc:sldChg>
      <pc:sldChg chg="del">
        <pc:chgData name="Jaka Hedžet" userId="S::jaka.hedzet@student.um.si::7e5128a8-54a6-457b-8a29-de78e78661a6" providerId="AD" clId="Web-{80E1FCF9-DB3F-627C-062E-1194698A5B69}" dt="2023-09-17T07:13:10.585" v="10"/>
        <pc:sldMkLst>
          <pc:docMk/>
          <pc:sldMk cId="1834062763" sldId="338"/>
        </pc:sldMkLst>
      </pc:sldChg>
      <pc:sldChg chg="del">
        <pc:chgData name="Jaka Hedžet" userId="S::jaka.hedzet@student.um.si::7e5128a8-54a6-457b-8a29-de78e78661a6" providerId="AD" clId="Web-{80E1FCF9-DB3F-627C-062E-1194698A5B69}" dt="2023-09-17T07:13:10.585" v="11"/>
        <pc:sldMkLst>
          <pc:docMk/>
          <pc:sldMk cId="3219941031" sldId="339"/>
        </pc:sldMkLst>
      </pc:sldChg>
      <pc:sldChg chg="del">
        <pc:chgData name="Jaka Hedžet" userId="S::jaka.hedzet@student.um.si::7e5128a8-54a6-457b-8a29-de78e78661a6" providerId="AD" clId="Web-{80E1FCF9-DB3F-627C-062E-1194698A5B69}" dt="2023-09-17T07:13:10.585" v="12"/>
        <pc:sldMkLst>
          <pc:docMk/>
          <pc:sldMk cId="3686046822" sldId="340"/>
        </pc:sldMkLst>
      </pc:sldChg>
      <pc:sldChg chg="del">
        <pc:chgData name="Jaka Hedžet" userId="S::jaka.hedzet@student.um.si::7e5128a8-54a6-457b-8a29-de78e78661a6" providerId="AD" clId="Web-{80E1FCF9-DB3F-627C-062E-1194698A5B69}" dt="2023-09-17T07:13:10.585" v="13"/>
        <pc:sldMkLst>
          <pc:docMk/>
          <pc:sldMk cId="4288266059" sldId="341"/>
        </pc:sldMkLst>
      </pc:sldChg>
      <pc:sldChg chg="del">
        <pc:chgData name="Jaka Hedžet" userId="S::jaka.hedzet@student.um.si::7e5128a8-54a6-457b-8a29-de78e78661a6" providerId="AD" clId="Web-{80E1FCF9-DB3F-627C-062E-1194698A5B69}" dt="2023-09-17T07:13:10.585" v="14"/>
        <pc:sldMkLst>
          <pc:docMk/>
          <pc:sldMk cId="3215082227" sldId="342"/>
        </pc:sldMkLst>
      </pc:sldChg>
      <pc:sldChg chg="del">
        <pc:chgData name="Jaka Hedžet" userId="S::jaka.hedzet@student.um.si::7e5128a8-54a6-457b-8a29-de78e78661a6" providerId="AD" clId="Web-{80E1FCF9-DB3F-627C-062E-1194698A5B69}" dt="2023-09-17T07:13:10.585" v="15"/>
        <pc:sldMkLst>
          <pc:docMk/>
          <pc:sldMk cId="4288058089" sldId="343"/>
        </pc:sldMkLst>
      </pc:sldChg>
      <pc:sldChg chg="del">
        <pc:chgData name="Jaka Hedžet" userId="S::jaka.hedzet@student.um.si::7e5128a8-54a6-457b-8a29-de78e78661a6" providerId="AD" clId="Web-{80E1FCF9-DB3F-627C-062E-1194698A5B69}" dt="2023-09-17T07:13:10.585" v="16"/>
        <pc:sldMkLst>
          <pc:docMk/>
          <pc:sldMk cId="2512193131" sldId="344"/>
        </pc:sldMkLst>
      </pc:sldChg>
      <pc:sldChg chg="del">
        <pc:chgData name="Jaka Hedžet" userId="S::jaka.hedzet@student.um.si::7e5128a8-54a6-457b-8a29-de78e78661a6" providerId="AD" clId="Web-{80E1FCF9-DB3F-627C-062E-1194698A5B69}" dt="2023-09-17T07:13:10.585" v="17"/>
        <pc:sldMkLst>
          <pc:docMk/>
          <pc:sldMk cId="2558889444" sldId="345"/>
        </pc:sldMkLst>
      </pc:sldChg>
      <pc:sldChg chg="del">
        <pc:chgData name="Jaka Hedžet" userId="S::jaka.hedzet@student.um.si::7e5128a8-54a6-457b-8a29-de78e78661a6" providerId="AD" clId="Web-{80E1FCF9-DB3F-627C-062E-1194698A5B69}" dt="2023-09-17T07:13:10.585" v="18"/>
        <pc:sldMkLst>
          <pc:docMk/>
          <pc:sldMk cId="3388497337" sldId="346"/>
        </pc:sldMkLst>
      </pc:sldChg>
      <pc:sldChg chg="del">
        <pc:chgData name="Jaka Hedžet" userId="S::jaka.hedzet@student.um.si::7e5128a8-54a6-457b-8a29-de78e78661a6" providerId="AD" clId="Web-{80E1FCF9-DB3F-627C-062E-1194698A5B69}" dt="2023-09-17T07:13:10.585" v="19"/>
        <pc:sldMkLst>
          <pc:docMk/>
          <pc:sldMk cId="3712066467" sldId="347"/>
        </pc:sldMkLst>
      </pc:sldChg>
      <pc:sldChg chg="del">
        <pc:chgData name="Jaka Hedžet" userId="S::jaka.hedzet@student.um.si::7e5128a8-54a6-457b-8a29-de78e78661a6" providerId="AD" clId="Web-{80E1FCF9-DB3F-627C-062E-1194698A5B69}" dt="2023-09-17T07:13:10.600" v="20"/>
        <pc:sldMkLst>
          <pc:docMk/>
          <pc:sldMk cId="1910438029" sldId="348"/>
        </pc:sldMkLst>
      </pc:sldChg>
      <pc:sldChg chg="ord">
        <pc:chgData name="Jaka Hedžet" userId="S::jaka.hedzet@student.um.si::7e5128a8-54a6-457b-8a29-de78e78661a6" providerId="AD" clId="Web-{80E1FCF9-DB3F-627C-062E-1194698A5B69}" dt="2023-09-17T07:13:31.429" v="23"/>
        <pc:sldMkLst>
          <pc:docMk/>
          <pc:sldMk cId="3155997400" sldId="349"/>
        </pc:sldMkLst>
      </pc:sldChg>
      <pc:sldChg chg="add">
        <pc:chgData name="Jaka Hedžet" userId="S::jaka.hedzet@student.um.si::7e5128a8-54a6-457b-8a29-de78e78661a6" providerId="AD" clId="Web-{80E1FCF9-DB3F-627C-062E-1194698A5B69}" dt="2023-09-17T07:13:47.508" v="25"/>
        <pc:sldMkLst>
          <pc:docMk/>
          <pc:sldMk cId="3786703059" sldId="350"/>
        </pc:sldMkLst>
      </pc:sldChg>
      <pc:sldChg chg="add">
        <pc:chgData name="Jaka Hedžet" userId="S::jaka.hedzet@student.um.si::7e5128a8-54a6-457b-8a29-de78e78661a6" providerId="AD" clId="Web-{80E1FCF9-DB3F-627C-062E-1194698A5B69}" dt="2023-09-17T07:13:47.555" v="26"/>
        <pc:sldMkLst>
          <pc:docMk/>
          <pc:sldMk cId="2409663063" sldId="351"/>
        </pc:sldMkLst>
      </pc:sldChg>
      <pc:sldChg chg="add">
        <pc:chgData name="Jaka Hedžet" userId="S::jaka.hedzet@student.um.si::7e5128a8-54a6-457b-8a29-de78e78661a6" providerId="AD" clId="Web-{80E1FCF9-DB3F-627C-062E-1194698A5B69}" dt="2023-09-17T07:13:47.617" v="27"/>
        <pc:sldMkLst>
          <pc:docMk/>
          <pc:sldMk cId="3758421472" sldId="352"/>
        </pc:sldMkLst>
      </pc:sldChg>
      <pc:sldChg chg="add">
        <pc:chgData name="Jaka Hedžet" userId="S::jaka.hedzet@student.um.si::7e5128a8-54a6-457b-8a29-de78e78661a6" providerId="AD" clId="Web-{80E1FCF9-DB3F-627C-062E-1194698A5B69}" dt="2023-09-17T07:13:47.648" v="28"/>
        <pc:sldMkLst>
          <pc:docMk/>
          <pc:sldMk cId="283113016" sldId="353"/>
        </pc:sldMkLst>
      </pc:sldChg>
      <pc:sldChg chg="add">
        <pc:chgData name="Jaka Hedžet" userId="S::jaka.hedzet@student.um.si::7e5128a8-54a6-457b-8a29-de78e78661a6" providerId="AD" clId="Web-{80E1FCF9-DB3F-627C-062E-1194698A5B69}" dt="2023-09-17T07:13:47.711" v="29"/>
        <pc:sldMkLst>
          <pc:docMk/>
          <pc:sldMk cId="1930141127" sldId="354"/>
        </pc:sldMkLst>
      </pc:sldChg>
      <pc:sldChg chg="add">
        <pc:chgData name="Jaka Hedžet" userId="S::jaka.hedzet@student.um.si::7e5128a8-54a6-457b-8a29-de78e78661a6" providerId="AD" clId="Web-{80E1FCF9-DB3F-627C-062E-1194698A5B69}" dt="2023-09-17T07:13:47.758" v="30"/>
        <pc:sldMkLst>
          <pc:docMk/>
          <pc:sldMk cId="4245170883" sldId="355"/>
        </pc:sldMkLst>
      </pc:sldChg>
      <pc:sldChg chg="add">
        <pc:chgData name="Jaka Hedžet" userId="S::jaka.hedzet@student.um.si::7e5128a8-54a6-457b-8a29-de78e78661a6" providerId="AD" clId="Web-{80E1FCF9-DB3F-627C-062E-1194698A5B69}" dt="2023-09-17T07:13:47.836" v="31"/>
        <pc:sldMkLst>
          <pc:docMk/>
          <pc:sldMk cId="355334482" sldId="356"/>
        </pc:sldMkLst>
      </pc:sldChg>
      <pc:sldChg chg="add">
        <pc:chgData name="Jaka Hedžet" userId="S::jaka.hedzet@student.um.si::7e5128a8-54a6-457b-8a29-de78e78661a6" providerId="AD" clId="Web-{80E1FCF9-DB3F-627C-062E-1194698A5B69}" dt="2023-09-17T07:13:47.914" v="32"/>
        <pc:sldMkLst>
          <pc:docMk/>
          <pc:sldMk cId="1317805171" sldId="357"/>
        </pc:sldMkLst>
      </pc:sldChg>
      <pc:sldChg chg="add">
        <pc:chgData name="Jaka Hedžet" userId="S::jaka.hedzet@student.um.si::7e5128a8-54a6-457b-8a29-de78e78661a6" providerId="AD" clId="Web-{80E1FCF9-DB3F-627C-062E-1194698A5B69}" dt="2023-09-17T07:13:47.961" v="33"/>
        <pc:sldMkLst>
          <pc:docMk/>
          <pc:sldMk cId="3203256610" sldId="358"/>
        </pc:sldMkLst>
      </pc:sldChg>
      <pc:sldChg chg="add">
        <pc:chgData name="Jaka Hedžet" userId="S::jaka.hedzet@student.um.si::7e5128a8-54a6-457b-8a29-de78e78661a6" providerId="AD" clId="Web-{80E1FCF9-DB3F-627C-062E-1194698A5B69}" dt="2023-09-17T07:13:48.008" v="34"/>
        <pc:sldMkLst>
          <pc:docMk/>
          <pc:sldMk cId="1214664329" sldId="359"/>
        </pc:sldMkLst>
      </pc:sldChg>
      <pc:sldChg chg="add">
        <pc:chgData name="Jaka Hedžet" userId="S::jaka.hedzet@student.um.si::7e5128a8-54a6-457b-8a29-de78e78661a6" providerId="AD" clId="Web-{80E1FCF9-DB3F-627C-062E-1194698A5B69}" dt="2023-09-17T07:13:48.070" v="35"/>
        <pc:sldMkLst>
          <pc:docMk/>
          <pc:sldMk cId="3543696713" sldId="360"/>
        </pc:sldMkLst>
      </pc:sldChg>
      <pc:sldChg chg="add">
        <pc:chgData name="Jaka Hedžet" userId="S::jaka.hedzet@student.um.si::7e5128a8-54a6-457b-8a29-de78e78661a6" providerId="AD" clId="Web-{80E1FCF9-DB3F-627C-062E-1194698A5B69}" dt="2023-09-17T07:13:48.164" v="36"/>
        <pc:sldMkLst>
          <pc:docMk/>
          <pc:sldMk cId="2040771545" sldId="361"/>
        </pc:sldMkLst>
      </pc:sldChg>
      <pc:sldChg chg="add">
        <pc:chgData name="Jaka Hedžet" userId="S::jaka.hedzet@student.um.si::7e5128a8-54a6-457b-8a29-de78e78661a6" providerId="AD" clId="Web-{80E1FCF9-DB3F-627C-062E-1194698A5B69}" dt="2023-09-17T07:13:48.227" v="37"/>
        <pc:sldMkLst>
          <pc:docMk/>
          <pc:sldMk cId="1338774982" sldId="362"/>
        </pc:sldMkLst>
      </pc:sldChg>
      <pc:sldChg chg="add">
        <pc:chgData name="Jaka Hedžet" userId="S::jaka.hedzet@student.um.si::7e5128a8-54a6-457b-8a29-de78e78661a6" providerId="AD" clId="Web-{80E1FCF9-DB3F-627C-062E-1194698A5B69}" dt="2023-09-17T07:13:48.289" v="38"/>
        <pc:sldMkLst>
          <pc:docMk/>
          <pc:sldMk cId="123973537" sldId="363"/>
        </pc:sldMkLst>
      </pc:sldChg>
      <pc:sldChg chg="add">
        <pc:chgData name="Jaka Hedžet" userId="S::jaka.hedzet@student.um.si::7e5128a8-54a6-457b-8a29-de78e78661a6" providerId="AD" clId="Web-{80E1FCF9-DB3F-627C-062E-1194698A5B69}" dt="2023-09-17T07:13:48.320" v="39"/>
        <pc:sldMkLst>
          <pc:docMk/>
          <pc:sldMk cId="2417977973" sldId="364"/>
        </pc:sldMkLst>
      </pc:sldChg>
      <pc:sldChg chg="add">
        <pc:chgData name="Jaka Hedžet" userId="S::jaka.hedzet@student.um.si::7e5128a8-54a6-457b-8a29-de78e78661a6" providerId="AD" clId="Web-{80E1FCF9-DB3F-627C-062E-1194698A5B69}" dt="2023-09-17T07:13:48.367" v="40"/>
        <pc:sldMkLst>
          <pc:docMk/>
          <pc:sldMk cId="2717641216" sldId="365"/>
        </pc:sldMkLst>
      </pc:sldChg>
      <pc:sldChg chg="add">
        <pc:chgData name="Jaka Hedžet" userId="S::jaka.hedzet@student.um.si::7e5128a8-54a6-457b-8a29-de78e78661a6" providerId="AD" clId="Web-{80E1FCF9-DB3F-627C-062E-1194698A5B69}" dt="2023-09-17T07:13:48.430" v="41"/>
        <pc:sldMkLst>
          <pc:docMk/>
          <pc:sldMk cId="1757107123" sldId="366"/>
        </pc:sldMkLst>
      </pc:sldChg>
      <pc:sldChg chg="add">
        <pc:chgData name="Jaka Hedžet" userId="S::jaka.hedzet@student.um.si::7e5128a8-54a6-457b-8a29-de78e78661a6" providerId="AD" clId="Web-{80E1FCF9-DB3F-627C-062E-1194698A5B69}" dt="2023-09-17T07:13:48.492" v="42"/>
        <pc:sldMkLst>
          <pc:docMk/>
          <pc:sldMk cId="712566477" sldId="367"/>
        </pc:sldMkLst>
      </pc:sldChg>
      <pc:sldChg chg="add">
        <pc:chgData name="Jaka Hedžet" userId="S::jaka.hedzet@student.um.si::7e5128a8-54a6-457b-8a29-de78e78661a6" providerId="AD" clId="Web-{80E1FCF9-DB3F-627C-062E-1194698A5B69}" dt="2023-09-17T07:13:48.555" v="43"/>
        <pc:sldMkLst>
          <pc:docMk/>
          <pc:sldMk cId="269317195" sldId="368"/>
        </pc:sldMkLst>
      </pc:sldChg>
      <pc:sldChg chg="add">
        <pc:chgData name="Jaka Hedžet" userId="S::jaka.hedzet@student.um.si::7e5128a8-54a6-457b-8a29-de78e78661a6" providerId="AD" clId="Web-{80E1FCF9-DB3F-627C-062E-1194698A5B69}" dt="2023-09-17T07:13:48.633" v="44"/>
        <pc:sldMkLst>
          <pc:docMk/>
          <pc:sldMk cId="1450416442" sldId="369"/>
        </pc:sldMkLst>
      </pc:sldChg>
      <pc:sldChg chg="add">
        <pc:chgData name="Jaka Hedžet" userId="S::jaka.hedzet@student.um.si::7e5128a8-54a6-457b-8a29-de78e78661a6" providerId="AD" clId="Web-{80E1FCF9-DB3F-627C-062E-1194698A5B69}" dt="2023-09-17T07:13:48.680" v="45"/>
        <pc:sldMkLst>
          <pc:docMk/>
          <pc:sldMk cId="2158711196" sldId="370"/>
        </pc:sldMkLst>
      </pc:sldChg>
      <pc:sldChg chg="add del">
        <pc:chgData name="Jaka Hedžet" userId="S::jaka.hedzet@student.um.si::7e5128a8-54a6-457b-8a29-de78e78661a6" providerId="AD" clId="Web-{80E1FCF9-DB3F-627C-062E-1194698A5B69}" dt="2023-09-17T07:14:10.493" v="49"/>
        <pc:sldMkLst>
          <pc:docMk/>
          <pc:sldMk cId="961181074" sldId="371"/>
        </pc:sldMkLst>
      </pc:sldChg>
      <pc:sldChg chg="add del">
        <pc:chgData name="Jaka Hedžet" userId="S::jaka.hedzet@student.um.si::7e5128a8-54a6-457b-8a29-de78e78661a6" providerId="AD" clId="Web-{80E1FCF9-DB3F-627C-062E-1194698A5B69}" dt="2023-09-17T07:14:58.119" v="53"/>
        <pc:sldMkLst>
          <pc:docMk/>
          <pc:sldMk cId="1517203964" sldId="371"/>
        </pc:sldMkLst>
      </pc:sldChg>
      <pc:sldChg chg="add ord replId">
        <pc:chgData name="Jaka Hedžet" userId="S::jaka.hedzet@student.um.si::7e5128a8-54a6-457b-8a29-de78e78661a6" providerId="AD" clId="Web-{80E1FCF9-DB3F-627C-062E-1194698A5B69}" dt="2023-09-17T07:14:30.572" v="52"/>
        <pc:sldMkLst>
          <pc:docMk/>
          <pc:sldMk cId="3752662459" sldId="372"/>
        </pc:sldMkLst>
      </pc:sldChg>
    </pc:docChg>
  </pc:docChgLst>
  <pc:docChgLst>
    <pc:chgData name="Jaka Hedžet" userId="S::jaka.hedzet@student.um.si::7e5128a8-54a6-457b-8a29-de78e78661a6" providerId="AD" clId="Web-{0D42504F-C5ED-42B6-D430-02844F98DC5C}"/>
    <pc:docChg chg="addSld modSld">
      <pc:chgData name="Jaka Hedžet" userId="S::jaka.hedzet@student.um.si::7e5128a8-54a6-457b-8a29-de78e78661a6" providerId="AD" clId="Web-{0D42504F-C5ED-42B6-D430-02844F98DC5C}" dt="2023-08-27T17:30:59.659" v="136" actId="20577"/>
      <pc:docMkLst>
        <pc:docMk/>
      </pc:docMkLst>
      <pc:sldChg chg="modSp">
        <pc:chgData name="Jaka Hedžet" userId="S::jaka.hedzet@student.um.si::7e5128a8-54a6-457b-8a29-de78e78661a6" providerId="AD" clId="Web-{0D42504F-C5ED-42B6-D430-02844F98DC5C}" dt="2023-08-27T17:04:53.835" v="2" actId="20577"/>
        <pc:sldMkLst>
          <pc:docMk/>
          <pc:sldMk cId="197938822" sldId="271"/>
        </pc:sldMkLst>
        <pc:spChg chg="mod">
          <ac:chgData name="Jaka Hedžet" userId="S::jaka.hedzet@student.um.si::7e5128a8-54a6-457b-8a29-de78e78661a6" providerId="AD" clId="Web-{0D42504F-C5ED-42B6-D430-02844F98DC5C}" dt="2023-08-27T17:04:53.835" v="2" actId="20577"/>
          <ac:spMkLst>
            <pc:docMk/>
            <pc:sldMk cId="197938822" sldId="271"/>
            <ac:spMk id="2" creationId="{C015FE69-6255-ACCF-E9EF-C2B838089E1D}"/>
          </ac:spMkLst>
        </pc:spChg>
      </pc:sldChg>
      <pc:sldChg chg="addSp modSp new">
        <pc:chgData name="Jaka Hedžet" userId="S::jaka.hedzet@student.um.si::7e5128a8-54a6-457b-8a29-de78e78661a6" providerId="AD" clId="Web-{0D42504F-C5ED-42B6-D430-02844F98DC5C}" dt="2023-08-27T17:30:34.112" v="129"/>
        <pc:sldMkLst>
          <pc:docMk/>
          <pc:sldMk cId="359310967" sldId="277"/>
        </pc:sldMkLst>
        <pc:spChg chg="add mod">
          <ac:chgData name="Jaka Hedžet" userId="S::jaka.hedzet@student.um.si::7e5128a8-54a6-457b-8a29-de78e78661a6" providerId="AD" clId="Web-{0D42504F-C5ED-42B6-D430-02844F98DC5C}" dt="2023-08-27T17:30:09.814" v="122" actId="20577"/>
          <ac:spMkLst>
            <pc:docMk/>
            <pc:sldMk cId="359310967" sldId="277"/>
            <ac:spMk id="3" creationId="{A637F71E-0D4A-D676-5C4A-2D8CC77153DB}"/>
          </ac:spMkLst>
        </pc:spChg>
        <pc:spChg chg="add mod">
          <ac:chgData name="Jaka Hedžet" userId="S::jaka.hedzet@student.um.si::7e5128a8-54a6-457b-8a29-de78e78661a6" providerId="AD" clId="Web-{0D42504F-C5ED-42B6-D430-02844F98DC5C}" dt="2023-08-27T17:30:34.112" v="129"/>
          <ac:spMkLst>
            <pc:docMk/>
            <pc:sldMk cId="359310967" sldId="277"/>
            <ac:spMk id="4" creationId="{A5718728-3497-32F6-8A41-DB6B3ADB470F}"/>
          </ac:spMkLst>
        </pc:spChg>
        <pc:picChg chg="add mod">
          <ac:chgData name="Jaka Hedžet" userId="S::jaka.hedzet@student.um.si::7e5128a8-54a6-457b-8a29-de78e78661a6" providerId="AD" clId="Web-{0D42504F-C5ED-42B6-D430-02844F98DC5C}" dt="2023-08-27T17:30:13.861" v="126" actId="1076"/>
          <ac:picMkLst>
            <pc:docMk/>
            <pc:sldMk cId="359310967" sldId="277"/>
            <ac:picMk id="2" creationId="{8236B6BB-E564-CEE7-954F-63ACCE0C891A}"/>
          </ac:picMkLst>
        </pc:picChg>
      </pc:sldChg>
      <pc:sldChg chg="new">
        <pc:chgData name="Jaka Hedžet" userId="S::jaka.hedzet@student.um.si::7e5128a8-54a6-457b-8a29-de78e78661a6" providerId="AD" clId="Web-{0D42504F-C5ED-42B6-D430-02844F98DC5C}" dt="2023-08-27T17:30:52.190" v="130"/>
        <pc:sldMkLst>
          <pc:docMk/>
          <pc:sldMk cId="2553327130" sldId="278"/>
        </pc:sldMkLst>
      </pc:sldChg>
      <pc:sldChg chg="addSp modSp new">
        <pc:chgData name="Jaka Hedžet" userId="S::jaka.hedzet@student.um.si::7e5128a8-54a6-457b-8a29-de78e78661a6" providerId="AD" clId="Web-{0D42504F-C5ED-42B6-D430-02844F98DC5C}" dt="2023-08-27T17:30:59.659" v="136" actId="20577"/>
        <pc:sldMkLst>
          <pc:docMk/>
          <pc:sldMk cId="3545093454" sldId="279"/>
        </pc:sldMkLst>
        <pc:spChg chg="add mod">
          <ac:chgData name="Jaka Hedžet" userId="S::jaka.hedzet@student.um.si::7e5128a8-54a6-457b-8a29-de78e78661a6" providerId="AD" clId="Web-{0D42504F-C5ED-42B6-D430-02844F98DC5C}" dt="2023-08-27T17:30:59.659" v="136" actId="20577"/>
          <ac:spMkLst>
            <pc:docMk/>
            <pc:sldMk cId="3545093454" sldId="279"/>
            <ac:spMk id="3" creationId="{0711701E-4021-D7EC-721B-D46A98151E76}"/>
          </ac:spMkLst>
        </pc:spChg>
      </pc:sldChg>
    </pc:docChg>
  </pc:docChgLst>
  <pc:docChgLst>
    <pc:chgData name="Jaka Hedžet" userId="S::jaka.hedzet@student.um.si::7e5128a8-54a6-457b-8a29-de78e78661a6" providerId="AD" clId="Web-{3D470FAB-9765-4CE9-F4A0-333EA1BDCA00}"/>
    <pc:docChg chg="addSld delSld modSld">
      <pc:chgData name="Jaka Hedžet" userId="S::jaka.hedzet@student.um.si::7e5128a8-54a6-457b-8a29-de78e78661a6" providerId="AD" clId="Web-{3D470FAB-9765-4CE9-F4A0-333EA1BDCA00}" dt="2023-09-21T15:07:36.100" v="83" actId="20577"/>
      <pc:docMkLst>
        <pc:docMk/>
      </pc:docMkLst>
      <pc:sldChg chg="modSp">
        <pc:chgData name="Jaka Hedžet" userId="S::jaka.hedzet@student.um.si::7e5128a8-54a6-457b-8a29-de78e78661a6" providerId="AD" clId="Web-{3D470FAB-9765-4CE9-F4A0-333EA1BDCA00}" dt="2023-09-21T14:58:34.833" v="9" actId="20577"/>
        <pc:sldMkLst>
          <pc:docMk/>
          <pc:sldMk cId="3497696475" sldId="266"/>
        </pc:sldMkLst>
        <pc:spChg chg="mod">
          <ac:chgData name="Jaka Hedžet" userId="S::jaka.hedzet@student.um.si::7e5128a8-54a6-457b-8a29-de78e78661a6" providerId="AD" clId="Web-{3D470FAB-9765-4CE9-F4A0-333EA1BDCA00}" dt="2023-09-21T14:58:34.833" v="9" actId="20577"/>
          <ac:spMkLst>
            <pc:docMk/>
            <pc:sldMk cId="3497696475" sldId="266"/>
            <ac:spMk id="3" creationId="{F20CB11D-32AF-3CA2-8560-85446DACC542}"/>
          </ac:spMkLst>
        </pc:spChg>
      </pc:sldChg>
      <pc:sldChg chg="modSp">
        <pc:chgData name="Jaka Hedžet" userId="S::jaka.hedzet@student.um.si::7e5128a8-54a6-457b-8a29-de78e78661a6" providerId="AD" clId="Web-{3D470FAB-9765-4CE9-F4A0-333EA1BDCA00}" dt="2023-09-21T15:01:16.979" v="38" actId="20577"/>
        <pc:sldMkLst>
          <pc:docMk/>
          <pc:sldMk cId="462493377" sldId="294"/>
        </pc:sldMkLst>
        <pc:spChg chg="mod">
          <ac:chgData name="Jaka Hedžet" userId="S::jaka.hedzet@student.um.si::7e5128a8-54a6-457b-8a29-de78e78661a6" providerId="AD" clId="Web-{3D470FAB-9765-4CE9-F4A0-333EA1BDCA00}" dt="2023-09-21T15:01:16.979" v="38" actId="20577"/>
          <ac:spMkLst>
            <pc:docMk/>
            <pc:sldMk cId="462493377" sldId="294"/>
            <ac:spMk id="3" creationId="{7196B3D6-0E73-DC39-BEC9-DDA367E9B166}"/>
          </ac:spMkLst>
        </pc:spChg>
      </pc:sldChg>
      <pc:sldChg chg="modSp">
        <pc:chgData name="Jaka Hedžet" userId="S::jaka.hedzet@student.um.si::7e5128a8-54a6-457b-8a29-de78e78661a6" providerId="AD" clId="Web-{3D470FAB-9765-4CE9-F4A0-333EA1BDCA00}" dt="2023-09-21T14:55:59.266" v="7" actId="20577"/>
        <pc:sldMkLst>
          <pc:docMk/>
          <pc:sldMk cId="3821802548" sldId="307"/>
        </pc:sldMkLst>
        <pc:spChg chg="mod">
          <ac:chgData name="Jaka Hedžet" userId="S::jaka.hedzet@student.um.si::7e5128a8-54a6-457b-8a29-de78e78661a6" providerId="AD" clId="Web-{3D470FAB-9765-4CE9-F4A0-333EA1BDCA00}" dt="2023-09-21T14:55:59.266" v="7" actId="20577"/>
          <ac:spMkLst>
            <pc:docMk/>
            <pc:sldMk cId="3821802548" sldId="307"/>
            <ac:spMk id="3" creationId="{F20CB11D-32AF-3CA2-8560-85446DACC542}"/>
          </ac:spMkLst>
        </pc:spChg>
      </pc:sldChg>
      <pc:sldChg chg="del">
        <pc:chgData name="Jaka Hedžet" userId="S::jaka.hedzet@student.um.si::7e5128a8-54a6-457b-8a29-de78e78661a6" providerId="AD" clId="Web-{3D470FAB-9765-4CE9-F4A0-333EA1BDCA00}" dt="2023-09-21T15:01:35.182" v="40"/>
        <pc:sldMkLst>
          <pc:docMk/>
          <pc:sldMk cId="1728980667" sldId="325"/>
        </pc:sldMkLst>
      </pc:sldChg>
      <pc:sldChg chg="addSp modSp">
        <pc:chgData name="Jaka Hedžet" userId="S::jaka.hedzet@student.um.si::7e5128a8-54a6-457b-8a29-de78e78661a6" providerId="AD" clId="Web-{3D470FAB-9765-4CE9-F4A0-333EA1BDCA00}" dt="2023-09-21T15:07:19.803" v="73" actId="20577"/>
        <pc:sldMkLst>
          <pc:docMk/>
          <pc:sldMk cId="2727728658" sldId="327"/>
        </pc:sldMkLst>
        <pc:spChg chg="add mod">
          <ac:chgData name="Jaka Hedžet" userId="S::jaka.hedzet@student.um.si::7e5128a8-54a6-457b-8a29-de78e78661a6" providerId="AD" clId="Web-{3D470FAB-9765-4CE9-F4A0-333EA1BDCA00}" dt="2023-09-21T15:07:19.803" v="73" actId="20577"/>
          <ac:spMkLst>
            <pc:docMk/>
            <pc:sldMk cId="2727728658" sldId="327"/>
            <ac:spMk id="3" creationId="{1D168F38-E86C-A281-879F-774B644D8500}"/>
          </ac:spMkLst>
        </pc:spChg>
      </pc:sldChg>
      <pc:sldChg chg="modSp">
        <pc:chgData name="Jaka Hedžet" userId="S::jaka.hedzet@student.um.si::7e5128a8-54a6-457b-8a29-de78e78661a6" providerId="AD" clId="Web-{3D470FAB-9765-4CE9-F4A0-333EA1BDCA00}" dt="2023-09-21T15:00:46.603" v="35" actId="20577"/>
        <pc:sldMkLst>
          <pc:docMk/>
          <pc:sldMk cId="283113016" sldId="353"/>
        </pc:sldMkLst>
        <pc:spChg chg="mod">
          <ac:chgData name="Jaka Hedžet" userId="S::jaka.hedzet@student.um.si::7e5128a8-54a6-457b-8a29-de78e78661a6" providerId="AD" clId="Web-{3D470FAB-9765-4CE9-F4A0-333EA1BDCA00}" dt="2023-09-21T15:00:46.603" v="35" actId="20577"/>
          <ac:spMkLst>
            <pc:docMk/>
            <pc:sldMk cId="283113016" sldId="353"/>
            <ac:spMk id="3" creationId="{7196B3D6-0E73-DC39-BEC9-DDA367E9B166}"/>
          </ac:spMkLst>
        </pc:spChg>
      </pc:sldChg>
      <pc:sldChg chg="modSp">
        <pc:chgData name="Jaka Hedžet" userId="S::jaka.hedzet@student.um.si::7e5128a8-54a6-457b-8a29-de78e78661a6" providerId="AD" clId="Web-{3D470FAB-9765-4CE9-F4A0-333EA1BDCA00}" dt="2023-09-21T15:00:08.351" v="16" actId="20577"/>
        <pc:sldMkLst>
          <pc:docMk/>
          <pc:sldMk cId="4245170883" sldId="355"/>
        </pc:sldMkLst>
        <pc:spChg chg="mod">
          <ac:chgData name="Jaka Hedžet" userId="S::jaka.hedzet@student.um.si::7e5128a8-54a6-457b-8a29-de78e78661a6" providerId="AD" clId="Web-{3D470FAB-9765-4CE9-F4A0-333EA1BDCA00}" dt="2023-09-21T15:00:08.351" v="16" actId="20577"/>
          <ac:spMkLst>
            <pc:docMk/>
            <pc:sldMk cId="4245170883" sldId="355"/>
            <ac:spMk id="3" creationId="{DF3FBE48-E76A-862A-7374-85189EF837B5}"/>
          </ac:spMkLst>
        </pc:spChg>
      </pc:sldChg>
      <pc:sldChg chg="modSp">
        <pc:chgData name="Jaka Hedžet" userId="S::jaka.hedzet@student.um.si::7e5128a8-54a6-457b-8a29-de78e78661a6" providerId="AD" clId="Web-{3D470FAB-9765-4CE9-F4A0-333EA1BDCA00}" dt="2023-09-21T14:59:51.616" v="11" actId="20577"/>
        <pc:sldMkLst>
          <pc:docMk/>
          <pc:sldMk cId="3203256610" sldId="358"/>
        </pc:sldMkLst>
        <pc:spChg chg="mod">
          <ac:chgData name="Jaka Hedžet" userId="S::jaka.hedzet@student.um.si::7e5128a8-54a6-457b-8a29-de78e78661a6" providerId="AD" clId="Web-{3D470FAB-9765-4CE9-F4A0-333EA1BDCA00}" dt="2023-09-21T14:59:51.616" v="11" actId="20577"/>
          <ac:spMkLst>
            <pc:docMk/>
            <pc:sldMk cId="3203256610" sldId="358"/>
            <ac:spMk id="2" creationId="{C015FE69-6255-ACCF-E9EF-C2B838089E1D}"/>
          </ac:spMkLst>
        </pc:spChg>
      </pc:sldChg>
      <pc:sldChg chg="add replId">
        <pc:chgData name="Jaka Hedžet" userId="S::jaka.hedzet@student.um.si::7e5128a8-54a6-457b-8a29-de78e78661a6" providerId="AD" clId="Web-{3D470FAB-9765-4CE9-F4A0-333EA1BDCA00}" dt="2023-09-21T15:01:33.823" v="39"/>
        <pc:sldMkLst>
          <pc:docMk/>
          <pc:sldMk cId="3262970657" sldId="373"/>
        </pc:sldMkLst>
      </pc:sldChg>
      <pc:sldChg chg="modSp add replId">
        <pc:chgData name="Jaka Hedžet" userId="S::jaka.hedzet@student.um.si::7e5128a8-54a6-457b-8a29-de78e78661a6" providerId="AD" clId="Web-{3D470FAB-9765-4CE9-F4A0-333EA1BDCA00}" dt="2023-09-21T15:02:39.231" v="49" actId="20577"/>
        <pc:sldMkLst>
          <pc:docMk/>
          <pc:sldMk cId="4110148854" sldId="374"/>
        </pc:sldMkLst>
        <pc:spChg chg="mod">
          <ac:chgData name="Jaka Hedžet" userId="S::jaka.hedzet@student.um.si::7e5128a8-54a6-457b-8a29-de78e78661a6" providerId="AD" clId="Web-{3D470FAB-9765-4CE9-F4A0-333EA1BDCA00}" dt="2023-09-21T15:02:39.231" v="49" actId="20577"/>
          <ac:spMkLst>
            <pc:docMk/>
            <pc:sldMk cId="4110148854" sldId="374"/>
            <ac:spMk id="3" creationId="{959431A5-4CA0-678E-5152-376A52104DB0}"/>
          </ac:spMkLst>
        </pc:spChg>
      </pc:sldChg>
      <pc:sldChg chg="addSp modSp add replId">
        <pc:chgData name="Jaka Hedžet" userId="S::jaka.hedzet@student.um.si::7e5128a8-54a6-457b-8a29-de78e78661a6" providerId="AD" clId="Web-{3D470FAB-9765-4CE9-F4A0-333EA1BDCA00}" dt="2023-09-21T15:07:36.100" v="83" actId="20577"/>
        <pc:sldMkLst>
          <pc:docMk/>
          <pc:sldMk cId="1031080932" sldId="375"/>
        </pc:sldMkLst>
        <pc:spChg chg="add mod">
          <ac:chgData name="Jaka Hedžet" userId="S::jaka.hedzet@student.um.si::7e5128a8-54a6-457b-8a29-de78e78661a6" providerId="AD" clId="Web-{3D470FAB-9765-4CE9-F4A0-333EA1BDCA00}" dt="2023-09-21T15:07:36.100" v="83" actId="20577"/>
          <ac:spMkLst>
            <pc:docMk/>
            <pc:sldMk cId="1031080932" sldId="375"/>
            <ac:spMk id="4" creationId="{60D6D7B7-1AE0-7C4D-9FC0-2B10369687EA}"/>
          </ac:spMkLst>
        </pc:spChg>
      </pc:sldChg>
    </pc:docChg>
  </pc:docChgLst>
  <pc:docChgLst>
    <pc:chgData name="Jaka Hedžet" userId="S::jaka.hedzet@student.um.si::7e5128a8-54a6-457b-8a29-de78e78661a6" providerId="AD" clId="Web-{DA12BD7D-17A7-3151-7AC5-434CEFA389A9}"/>
    <pc:docChg chg="addSld delSld modSld sldOrd">
      <pc:chgData name="Jaka Hedžet" userId="S::jaka.hedzet@student.um.si::7e5128a8-54a6-457b-8a29-de78e78661a6" providerId="AD" clId="Web-{DA12BD7D-17A7-3151-7AC5-434CEFA389A9}" dt="2023-12-15T14:51:50.549" v="1087" actId="20577"/>
      <pc:docMkLst>
        <pc:docMk/>
      </pc:docMkLst>
      <pc:sldChg chg="modSp">
        <pc:chgData name="Jaka Hedžet" userId="S::jaka.hedzet@student.um.si::7e5128a8-54a6-457b-8a29-de78e78661a6" providerId="AD" clId="Web-{DA12BD7D-17A7-3151-7AC5-434CEFA389A9}" dt="2023-12-15T14:51:50.549" v="1087" actId="20577"/>
        <pc:sldMkLst>
          <pc:docMk/>
          <pc:sldMk cId="3080469519" sldId="295"/>
        </pc:sldMkLst>
        <pc:spChg chg="mod">
          <ac:chgData name="Jaka Hedžet" userId="S::jaka.hedzet@student.um.si::7e5128a8-54a6-457b-8a29-de78e78661a6" providerId="AD" clId="Web-{DA12BD7D-17A7-3151-7AC5-434CEFA389A9}" dt="2023-12-15T14:51:50.549" v="1087" actId="20577"/>
          <ac:spMkLst>
            <pc:docMk/>
            <pc:sldMk cId="3080469519" sldId="295"/>
            <ac:spMk id="3" creationId="{081A5AA3-C80F-FBFA-7594-62AC446013E6}"/>
          </ac:spMkLst>
        </pc:spChg>
      </pc:sldChg>
      <pc:sldChg chg="addSp modSp add del">
        <pc:chgData name="Jaka Hedžet" userId="S::jaka.hedzet@student.um.si::7e5128a8-54a6-457b-8a29-de78e78661a6" providerId="AD" clId="Web-{DA12BD7D-17A7-3151-7AC5-434CEFA389A9}" dt="2023-12-15T14:49:13.795" v="1069"/>
        <pc:sldMkLst>
          <pc:docMk/>
          <pc:sldMk cId="1545466932" sldId="321"/>
        </pc:sldMkLst>
        <pc:spChg chg="add mod">
          <ac:chgData name="Jaka Hedžet" userId="S::jaka.hedzet@student.um.si::7e5128a8-54a6-457b-8a29-de78e78661a6" providerId="AD" clId="Web-{DA12BD7D-17A7-3151-7AC5-434CEFA389A9}" dt="2023-12-15T14:44:04.552" v="848" actId="20577"/>
          <ac:spMkLst>
            <pc:docMk/>
            <pc:sldMk cId="1545466932" sldId="321"/>
            <ac:spMk id="5" creationId="{406E5E60-1C52-5420-8C69-C6CD3A98BAAD}"/>
          </ac:spMkLst>
        </pc:spChg>
      </pc:sldChg>
      <pc:sldChg chg="ord">
        <pc:chgData name="Jaka Hedžet" userId="S::jaka.hedzet@student.um.si::7e5128a8-54a6-457b-8a29-de78e78661a6" providerId="AD" clId="Web-{DA12BD7D-17A7-3151-7AC5-434CEFA389A9}" dt="2023-12-15T14:49:10.139" v="1048"/>
        <pc:sldMkLst>
          <pc:docMk/>
          <pc:sldMk cId="3155997400" sldId="349"/>
        </pc:sldMkLst>
      </pc:sldChg>
      <pc:sldChg chg="addSp delSp modSp mod setBg">
        <pc:chgData name="Jaka Hedžet" userId="S::jaka.hedzet@student.um.si::7e5128a8-54a6-457b-8a29-de78e78661a6" providerId="AD" clId="Web-{DA12BD7D-17A7-3151-7AC5-434CEFA389A9}" dt="2023-12-15T14:51:33.721" v="1085" actId="20577"/>
        <pc:sldMkLst>
          <pc:docMk/>
          <pc:sldMk cId="3752662459" sldId="372"/>
        </pc:sldMkLst>
        <pc:spChg chg="mod">
          <ac:chgData name="Jaka Hedžet" userId="S::jaka.hedzet@student.um.si::7e5128a8-54a6-457b-8a29-de78e78661a6" providerId="AD" clId="Web-{DA12BD7D-17A7-3151-7AC5-434CEFA389A9}" dt="2023-12-15T14:51:33.721" v="1085" actId="20577"/>
          <ac:spMkLst>
            <pc:docMk/>
            <pc:sldMk cId="3752662459" sldId="372"/>
            <ac:spMk id="2" creationId="{00000000-0000-0000-0000-000000000000}"/>
          </ac:spMkLst>
        </pc:spChg>
        <pc:picChg chg="add del mod">
          <ac:chgData name="Jaka Hedžet" userId="S::jaka.hedzet@student.um.si::7e5128a8-54a6-457b-8a29-de78e78661a6" providerId="AD" clId="Web-{DA12BD7D-17A7-3151-7AC5-434CEFA389A9}" dt="2023-12-15T14:51:10.673" v="1073"/>
          <ac:picMkLst>
            <pc:docMk/>
            <pc:sldMk cId="3752662459" sldId="372"/>
            <ac:picMk id="4" creationId="{16D5DB9E-ECE9-063A-F133-49276D9781AC}"/>
          </ac:picMkLst>
        </pc:picChg>
      </pc:sldChg>
      <pc:sldChg chg="modSp">
        <pc:chgData name="Jaka Hedžet" userId="S::jaka.hedzet@student.um.si::7e5128a8-54a6-457b-8a29-de78e78661a6" providerId="AD" clId="Web-{DA12BD7D-17A7-3151-7AC5-434CEFA389A9}" dt="2023-12-15T14:29:17.716" v="734" actId="20577"/>
        <pc:sldMkLst>
          <pc:docMk/>
          <pc:sldMk cId="1573154372" sldId="430"/>
        </pc:sldMkLst>
        <pc:spChg chg="mod">
          <ac:chgData name="Jaka Hedžet" userId="S::jaka.hedzet@student.um.si::7e5128a8-54a6-457b-8a29-de78e78661a6" providerId="AD" clId="Web-{DA12BD7D-17A7-3151-7AC5-434CEFA389A9}" dt="2023-12-15T14:29:17.716" v="734" actId="20577"/>
          <ac:spMkLst>
            <pc:docMk/>
            <pc:sldMk cId="1573154372" sldId="430"/>
            <ac:spMk id="3" creationId="{A9E2C82A-2A5F-215F-1512-2989491F80CA}"/>
          </ac:spMkLst>
        </pc:spChg>
      </pc:sldChg>
      <pc:sldChg chg="modSp">
        <pc:chgData name="Jaka Hedžet" userId="S::jaka.hedzet@student.um.si::7e5128a8-54a6-457b-8a29-de78e78661a6" providerId="AD" clId="Web-{DA12BD7D-17A7-3151-7AC5-434CEFA389A9}" dt="2023-12-15T14:19:24.841" v="532" actId="20577"/>
        <pc:sldMkLst>
          <pc:docMk/>
          <pc:sldMk cId="3742261258" sldId="431"/>
        </pc:sldMkLst>
        <pc:spChg chg="mod">
          <ac:chgData name="Jaka Hedžet" userId="S::jaka.hedzet@student.um.si::7e5128a8-54a6-457b-8a29-de78e78661a6" providerId="AD" clId="Web-{DA12BD7D-17A7-3151-7AC5-434CEFA389A9}" dt="2023-12-15T14:19:24.841" v="532" actId="20577"/>
          <ac:spMkLst>
            <pc:docMk/>
            <pc:sldMk cId="3742261258" sldId="431"/>
            <ac:spMk id="4" creationId="{BA48B866-A730-19FA-9780-534337C3563A}"/>
          </ac:spMkLst>
        </pc:spChg>
      </pc:sldChg>
      <pc:sldChg chg="modSp">
        <pc:chgData name="Jaka Hedžet" userId="S::jaka.hedzet@student.um.si::7e5128a8-54a6-457b-8a29-de78e78661a6" providerId="AD" clId="Web-{DA12BD7D-17A7-3151-7AC5-434CEFA389A9}" dt="2023-12-14T22:08:18.105" v="179" actId="20577"/>
        <pc:sldMkLst>
          <pc:docMk/>
          <pc:sldMk cId="1072805518" sldId="464"/>
        </pc:sldMkLst>
        <pc:spChg chg="mod">
          <ac:chgData name="Jaka Hedžet" userId="S::jaka.hedzet@student.um.si::7e5128a8-54a6-457b-8a29-de78e78661a6" providerId="AD" clId="Web-{DA12BD7D-17A7-3151-7AC5-434CEFA389A9}" dt="2023-12-14T22:08:18.105" v="179" actId="20577"/>
          <ac:spMkLst>
            <pc:docMk/>
            <pc:sldMk cId="1072805518" sldId="464"/>
            <ac:spMk id="4" creationId="{AF8C6038-458B-5D0A-E4BD-1EE71A121F9E}"/>
          </ac:spMkLst>
        </pc:spChg>
      </pc:sldChg>
      <pc:sldChg chg="del">
        <pc:chgData name="Jaka Hedžet" userId="S::jaka.hedzet@student.um.si::7e5128a8-54a6-457b-8a29-de78e78661a6" providerId="AD" clId="Web-{DA12BD7D-17A7-3151-7AC5-434CEFA389A9}" dt="2023-12-15T14:29:25.435" v="735"/>
        <pc:sldMkLst>
          <pc:docMk/>
          <pc:sldMk cId="1488777130" sldId="467"/>
        </pc:sldMkLst>
      </pc:sldChg>
      <pc:sldChg chg="addSp modSp add del">
        <pc:chgData name="Jaka Hedžet" userId="S::jaka.hedzet@student.um.si::7e5128a8-54a6-457b-8a29-de78e78661a6" providerId="AD" clId="Web-{DA12BD7D-17A7-3151-7AC5-434CEFA389A9}" dt="2023-12-15T14:49:13.748" v="1068"/>
        <pc:sldMkLst>
          <pc:docMk/>
          <pc:sldMk cId="3008517081" sldId="469"/>
        </pc:sldMkLst>
        <pc:spChg chg="mod">
          <ac:chgData name="Jaka Hedžet" userId="S::jaka.hedzet@student.um.si::7e5128a8-54a6-457b-8a29-de78e78661a6" providerId="AD" clId="Web-{DA12BD7D-17A7-3151-7AC5-434CEFA389A9}" dt="2023-12-14T22:15:34.246" v="256" actId="20577"/>
          <ac:spMkLst>
            <pc:docMk/>
            <pc:sldMk cId="3008517081" sldId="469"/>
            <ac:spMk id="3" creationId="{28480A87-0DE3-1BCD-E65A-BA78CF51FFEF}"/>
          </ac:spMkLst>
        </pc:spChg>
        <pc:spChg chg="add mod">
          <ac:chgData name="Jaka Hedžet" userId="S::jaka.hedzet@student.um.si::7e5128a8-54a6-457b-8a29-de78e78661a6" providerId="AD" clId="Web-{DA12BD7D-17A7-3151-7AC5-434CEFA389A9}" dt="2023-12-15T14:44:14.599" v="851" actId="20577"/>
          <ac:spMkLst>
            <pc:docMk/>
            <pc:sldMk cId="3008517081" sldId="469"/>
            <ac:spMk id="4" creationId="{2244735E-EE3F-B401-D6C4-DBA3D12122D8}"/>
          </ac:spMkLst>
        </pc:spChg>
      </pc:sldChg>
      <pc:sldChg chg="addSp modSp add del">
        <pc:chgData name="Jaka Hedžet" userId="S::jaka.hedzet@student.um.si::7e5128a8-54a6-457b-8a29-de78e78661a6" providerId="AD" clId="Web-{DA12BD7D-17A7-3151-7AC5-434CEFA389A9}" dt="2023-12-15T14:49:13.701" v="1067"/>
        <pc:sldMkLst>
          <pc:docMk/>
          <pc:sldMk cId="1969066350" sldId="470"/>
        </pc:sldMkLst>
        <pc:spChg chg="add mod">
          <ac:chgData name="Jaka Hedžet" userId="S::jaka.hedzet@student.um.si::7e5128a8-54a6-457b-8a29-de78e78661a6" providerId="AD" clId="Web-{DA12BD7D-17A7-3151-7AC5-434CEFA389A9}" dt="2023-12-15T14:44:22.662" v="856" actId="20577"/>
          <ac:spMkLst>
            <pc:docMk/>
            <pc:sldMk cId="1969066350" sldId="470"/>
            <ac:spMk id="5" creationId="{9EE9FF65-14BF-0E18-DF11-BC1E62CB8748}"/>
          </ac:spMkLst>
        </pc:spChg>
      </pc:sldChg>
      <pc:sldChg chg="addSp modSp add del">
        <pc:chgData name="Jaka Hedžet" userId="S::jaka.hedzet@student.um.si::7e5128a8-54a6-457b-8a29-de78e78661a6" providerId="AD" clId="Web-{DA12BD7D-17A7-3151-7AC5-434CEFA389A9}" dt="2023-12-15T14:49:13.623" v="1066"/>
        <pc:sldMkLst>
          <pc:docMk/>
          <pc:sldMk cId="1542540039" sldId="471"/>
        </pc:sldMkLst>
        <pc:spChg chg="mod">
          <ac:chgData name="Jaka Hedžet" userId="S::jaka.hedzet@student.um.si::7e5128a8-54a6-457b-8a29-de78e78661a6" providerId="AD" clId="Web-{DA12BD7D-17A7-3151-7AC5-434CEFA389A9}" dt="2023-12-15T14:11:35.125" v="499" actId="20577"/>
          <ac:spMkLst>
            <pc:docMk/>
            <pc:sldMk cId="1542540039" sldId="471"/>
            <ac:spMk id="3" creationId="{79AB59A2-8E81-EDF9-81F2-B80430B3C033}"/>
          </ac:spMkLst>
        </pc:spChg>
        <pc:spChg chg="add mod">
          <ac:chgData name="Jaka Hedžet" userId="S::jaka.hedzet@student.um.si::7e5128a8-54a6-457b-8a29-de78e78661a6" providerId="AD" clId="Web-{DA12BD7D-17A7-3151-7AC5-434CEFA389A9}" dt="2023-12-15T14:44:30.678" v="866" actId="20577"/>
          <ac:spMkLst>
            <pc:docMk/>
            <pc:sldMk cId="1542540039" sldId="471"/>
            <ac:spMk id="4" creationId="{64A67C41-DB3F-B856-6CD0-F655E9E88101}"/>
          </ac:spMkLst>
        </pc:spChg>
      </pc:sldChg>
      <pc:sldChg chg="addSp modSp add del">
        <pc:chgData name="Jaka Hedžet" userId="S::jaka.hedzet@student.um.si::7e5128a8-54a6-457b-8a29-de78e78661a6" providerId="AD" clId="Web-{DA12BD7D-17A7-3151-7AC5-434CEFA389A9}" dt="2023-12-15T14:49:13.576" v="1065"/>
        <pc:sldMkLst>
          <pc:docMk/>
          <pc:sldMk cId="1352931535" sldId="472"/>
        </pc:sldMkLst>
        <pc:spChg chg="mod">
          <ac:chgData name="Jaka Hedžet" userId="S::jaka.hedzet@student.um.si::7e5128a8-54a6-457b-8a29-de78e78661a6" providerId="AD" clId="Web-{DA12BD7D-17A7-3151-7AC5-434CEFA389A9}" dt="2023-12-14T22:08:35.949" v="181" actId="20577"/>
          <ac:spMkLst>
            <pc:docMk/>
            <pc:sldMk cId="1352931535" sldId="472"/>
            <ac:spMk id="3" creationId="{2A154675-A1DB-6AB0-586A-2E0E2434A39A}"/>
          </ac:spMkLst>
        </pc:spChg>
        <pc:spChg chg="add mod">
          <ac:chgData name="Jaka Hedžet" userId="S::jaka.hedzet@student.um.si::7e5128a8-54a6-457b-8a29-de78e78661a6" providerId="AD" clId="Web-{DA12BD7D-17A7-3151-7AC5-434CEFA389A9}" dt="2023-12-15T14:44:36.319" v="869" actId="20577"/>
          <ac:spMkLst>
            <pc:docMk/>
            <pc:sldMk cId="1352931535" sldId="472"/>
            <ac:spMk id="4" creationId="{F194E568-5331-D125-2484-C6D45D19532C}"/>
          </ac:spMkLst>
        </pc:spChg>
      </pc:sldChg>
      <pc:sldChg chg="addSp modSp add del">
        <pc:chgData name="Jaka Hedžet" userId="S::jaka.hedzet@student.um.si::7e5128a8-54a6-457b-8a29-de78e78661a6" providerId="AD" clId="Web-{DA12BD7D-17A7-3151-7AC5-434CEFA389A9}" dt="2023-12-15T14:49:13.514" v="1064"/>
        <pc:sldMkLst>
          <pc:docMk/>
          <pc:sldMk cId="910573180" sldId="473"/>
        </pc:sldMkLst>
        <pc:spChg chg="add mod">
          <ac:chgData name="Jaka Hedžet" userId="S::jaka.hedzet@student.um.si::7e5128a8-54a6-457b-8a29-de78e78661a6" providerId="AD" clId="Web-{DA12BD7D-17A7-3151-7AC5-434CEFA389A9}" dt="2023-12-15T14:45:07.335" v="874" actId="20577"/>
          <ac:spMkLst>
            <pc:docMk/>
            <pc:sldMk cId="910573180" sldId="473"/>
            <ac:spMk id="4" creationId="{04BF240C-AD2D-9860-1060-A00198B9490E}"/>
          </ac:spMkLst>
        </pc:spChg>
      </pc:sldChg>
      <pc:sldChg chg="addSp modSp add del">
        <pc:chgData name="Jaka Hedžet" userId="S::jaka.hedzet@student.um.si::7e5128a8-54a6-457b-8a29-de78e78661a6" providerId="AD" clId="Web-{DA12BD7D-17A7-3151-7AC5-434CEFA389A9}" dt="2023-12-15T14:49:13.483" v="1063"/>
        <pc:sldMkLst>
          <pc:docMk/>
          <pc:sldMk cId="569441548" sldId="474"/>
        </pc:sldMkLst>
        <pc:spChg chg="add mod">
          <ac:chgData name="Jaka Hedžet" userId="S::jaka.hedzet@student.um.si::7e5128a8-54a6-457b-8a29-de78e78661a6" providerId="AD" clId="Web-{DA12BD7D-17A7-3151-7AC5-434CEFA389A9}" dt="2023-12-15T14:45:21.070" v="882" actId="20577"/>
          <ac:spMkLst>
            <pc:docMk/>
            <pc:sldMk cId="569441548" sldId="474"/>
            <ac:spMk id="4" creationId="{67C49923-1272-F406-828A-E66B3386C0B7}"/>
          </ac:spMkLst>
        </pc:spChg>
      </pc:sldChg>
      <pc:sldChg chg="addSp modSp add del">
        <pc:chgData name="Jaka Hedžet" userId="S::jaka.hedzet@student.um.si::7e5128a8-54a6-457b-8a29-de78e78661a6" providerId="AD" clId="Web-{DA12BD7D-17A7-3151-7AC5-434CEFA389A9}" dt="2023-12-15T14:49:13.436" v="1062"/>
        <pc:sldMkLst>
          <pc:docMk/>
          <pc:sldMk cId="1278389509" sldId="475"/>
        </pc:sldMkLst>
        <pc:spChg chg="add mod">
          <ac:chgData name="Jaka Hedžet" userId="S::jaka.hedzet@student.um.si::7e5128a8-54a6-457b-8a29-de78e78661a6" providerId="AD" clId="Web-{DA12BD7D-17A7-3151-7AC5-434CEFA389A9}" dt="2023-12-15T14:45:44.258" v="906" actId="20577"/>
          <ac:spMkLst>
            <pc:docMk/>
            <pc:sldMk cId="1278389509" sldId="475"/>
            <ac:spMk id="4" creationId="{762F95FD-3DB2-F5CA-3D48-F4CABBC9DF76}"/>
          </ac:spMkLst>
        </pc:spChg>
      </pc:sldChg>
      <pc:sldChg chg="addSp modSp add del">
        <pc:chgData name="Jaka Hedžet" userId="S::jaka.hedzet@student.um.si::7e5128a8-54a6-457b-8a29-de78e78661a6" providerId="AD" clId="Web-{DA12BD7D-17A7-3151-7AC5-434CEFA389A9}" dt="2023-12-15T14:49:13.373" v="1061"/>
        <pc:sldMkLst>
          <pc:docMk/>
          <pc:sldMk cId="3550216955" sldId="476"/>
        </pc:sldMkLst>
        <pc:spChg chg="mod">
          <ac:chgData name="Jaka Hedžet" userId="S::jaka.hedzet@student.um.si::7e5128a8-54a6-457b-8a29-de78e78661a6" providerId="AD" clId="Web-{DA12BD7D-17A7-3151-7AC5-434CEFA389A9}" dt="2023-12-14T22:02:17.811" v="157" actId="20577"/>
          <ac:spMkLst>
            <pc:docMk/>
            <pc:sldMk cId="3550216955" sldId="476"/>
            <ac:spMk id="3" creationId="{1189FB60-7C29-36AF-590F-2EE07A7FD379}"/>
          </ac:spMkLst>
        </pc:spChg>
        <pc:spChg chg="add mod">
          <ac:chgData name="Jaka Hedžet" userId="S::jaka.hedzet@student.um.si::7e5128a8-54a6-457b-8a29-de78e78661a6" providerId="AD" clId="Web-{DA12BD7D-17A7-3151-7AC5-434CEFA389A9}" dt="2023-12-15T14:45:51.086" v="912" actId="20577"/>
          <ac:spMkLst>
            <pc:docMk/>
            <pc:sldMk cId="3550216955" sldId="476"/>
            <ac:spMk id="4" creationId="{06DB1107-1542-EBE8-EE91-D94CD11958BB}"/>
          </ac:spMkLst>
        </pc:spChg>
      </pc:sldChg>
      <pc:sldChg chg="addSp delSp modSp add del">
        <pc:chgData name="Jaka Hedžet" userId="S::jaka.hedzet@student.um.si::7e5128a8-54a6-457b-8a29-de78e78661a6" providerId="AD" clId="Web-{DA12BD7D-17A7-3151-7AC5-434CEFA389A9}" dt="2023-12-15T14:49:13.311" v="1060"/>
        <pc:sldMkLst>
          <pc:docMk/>
          <pc:sldMk cId="3663199453" sldId="477"/>
        </pc:sldMkLst>
        <pc:spChg chg="add mod">
          <ac:chgData name="Jaka Hedžet" userId="S::jaka.hedzet@student.um.si::7e5128a8-54a6-457b-8a29-de78e78661a6" providerId="AD" clId="Web-{DA12BD7D-17A7-3151-7AC5-434CEFA389A9}" dt="2023-12-14T22:09:31.670" v="189" actId="20577"/>
          <ac:spMkLst>
            <pc:docMk/>
            <pc:sldMk cId="3663199453" sldId="477"/>
            <ac:spMk id="3" creationId="{D71717C9-71F2-9ADC-832A-D4DB44552206}"/>
          </ac:spMkLst>
        </pc:spChg>
        <pc:spChg chg="add mod">
          <ac:chgData name="Jaka Hedžet" userId="S::jaka.hedzet@student.um.si::7e5128a8-54a6-457b-8a29-de78e78661a6" providerId="AD" clId="Web-{DA12BD7D-17A7-3151-7AC5-434CEFA389A9}" dt="2023-12-15T14:46:12.400" v="934" actId="20577"/>
          <ac:spMkLst>
            <pc:docMk/>
            <pc:sldMk cId="3663199453" sldId="477"/>
            <ac:spMk id="5" creationId="{003CDD58-E098-5933-3986-9255E08721FA}"/>
          </ac:spMkLst>
        </pc:spChg>
        <pc:picChg chg="add mod">
          <ac:chgData name="Jaka Hedžet" userId="S::jaka.hedzet@student.um.si::7e5128a8-54a6-457b-8a29-de78e78661a6" providerId="AD" clId="Web-{DA12BD7D-17A7-3151-7AC5-434CEFA389A9}" dt="2023-12-14T22:09:36.577" v="193" actId="1076"/>
          <ac:picMkLst>
            <pc:docMk/>
            <pc:sldMk cId="3663199453" sldId="477"/>
            <ac:picMk id="4" creationId="{5663DD35-6BDD-A87D-E39F-8A4EDEF33831}"/>
          </ac:picMkLst>
        </pc:picChg>
        <pc:picChg chg="add del mod">
          <ac:chgData name="Jaka Hedžet" userId="S::jaka.hedzet@student.um.si::7e5128a8-54a6-457b-8a29-de78e78661a6" providerId="AD" clId="Web-{DA12BD7D-17A7-3151-7AC5-434CEFA389A9}" dt="2023-12-14T22:09:46.764" v="195"/>
          <ac:picMkLst>
            <pc:docMk/>
            <pc:sldMk cId="3663199453" sldId="477"/>
            <ac:picMk id="5" creationId="{04E6C83A-2E30-7746-69F9-AEBAE1F10C1B}"/>
          </ac:picMkLst>
        </pc:picChg>
        <pc:picChg chg="add mod">
          <ac:chgData name="Jaka Hedžet" userId="S::jaka.hedzet@student.um.si::7e5128a8-54a6-457b-8a29-de78e78661a6" providerId="AD" clId="Web-{DA12BD7D-17A7-3151-7AC5-434CEFA389A9}" dt="2023-12-14T22:09:53.390" v="200" actId="1076"/>
          <ac:picMkLst>
            <pc:docMk/>
            <pc:sldMk cId="3663199453" sldId="477"/>
            <ac:picMk id="6" creationId="{D12E083A-8F8E-6E42-1FA2-07AE1466947E}"/>
          </ac:picMkLst>
        </pc:picChg>
      </pc:sldChg>
      <pc:sldChg chg="addSp modSp add del">
        <pc:chgData name="Jaka Hedžet" userId="S::jaka.hedzet@student.um.si::7e5128a8-54a6-457b-8a29-de78e78661a6" providerId="AD" clId="Web-{DA12BD7D-17A7-3151-7AC5-434CEFA389A9}" dt="2023-12-15T14:49:13.123" v="1058"/>
        <pc:sldMkLst>
          <pc:docMk/>
          <pc:sldMk cId="604328821" sldId="478"/>
        </pc:sldMkLst>
        <pc:spChg chg="add mod">
          <ac:chgData name="Jaka Hedžet" userId="S::jaka.hedzet@student.um.si::7e5128a8-54a6-457b-8a29-de78e78661a6" providerId="AD" clId="Web-{DA12BD7D-17A7-3151-7AC5-434CEFA389A9}" dt="2023-12-15T14:47:07.917" v="956" actId="20577"/>
          <ac:spMkLst>
            <pc:docMk/>
            <pc:sldMk cId="604328821" sldId="478"/>
            <ac:spMk id="4" creationId="{05A9F141-B189-F90A-5854-65FA459F6331}"/>
          </ac:spMkLst>
        </pc:spChg>
      </pc:sldChg>
      <pc:sldChg chg="addSp modSp add del">
        <pc:chgData name="Jaka Hedžet" userId="S::jaka.hedzet@student.um.si::7e5128a8-54a6-457b-8a29-de78e78661a6" providerId="AD" clId="Web-{DA12BD7D-17A7-3151-7AC5-434CEFA389A9}" dt="2023-12-15T14:49:13.061" v="1057"/>
        <pc:sldMkLst>
          <pc:docMk/>
          <pc:sldMk cId="1855690981" sldId="479"/>
        </pc:sldMkLst>
        <pc:spChg chg="add mod">
          <ac:chgData name="Jaka Hedžet" userId="S::jaka.hedzet@student.um.si::7e5128a8-54a6-457b-8a29-de78e78661a6" providerId="AD" clId="Web-{DA12BD7D-17A7-3151-7AC5-434CEFA389A9}" dt="2023-12-15T14:47:16.901" v="967" actId="20577"/>
          <ac:spMkLst>
            <pc:docMk/>
            <pc:sldMk cId="1855690981" sldId="479"/>
            <ac:spMk id="4" creationId="{D0CCD763-FB34-2C1C-3E65-CE4E99CA0F01}"/>
          </ac:spMkLst>
        </pc:spChg>
      </pc:sldChg>
      <pc:sldChg chg="addSp modSp add del">
        <pc:chgData name="Jaka Hedžet" userId="S::jaka.hedzet@student.um.si::7e5128a8-54a6-457b-8a29-de78e78661a6" providerId="AD" clId="Web-{DA12BD7D-17A7-3151-7AC5-434CEFA389A9}" dt="2023-12-15T14:49:13.014" v="1056"/>
        <pc:sldMkLst>
          <pc:docMk/>
          <pc:sldMk cId="2377382504" sldId="480"/>
        </pc:sldMkLst>
        <pc:spChg chg="add mod">
          <ac:chgData name="Jaka Hedžet" userId="S::jaka.hedzet@student.um.si::7e5128a8-54a6-457b-8a29-de78e78661a6" providerId="AD" clId="Web-{DA12BD7D-17A7-3151-7AC5-434CEFA389A9}" dt="2023-12-15T14:47:20.058" v="970" actId="20577"/>
          <ac:spMkLst>
            <pc:docMk/>
            <pc:sldMk cId="2377382504" sldId="480"/>
            <ac:spMk id="4" creationId="{156C71EA-7DC2-81F4-2BC3-D825126EFD92}"/>
          </ac:spMkLst>
        </pc:spChg>
      </pc:sldChg>
      <pc:sldChg chg="addSp modSp add del">
        <pc:chgData name="Jaka Hedžet" userId="S::jaka.hedzet@student.um.si::7e5128a8-54a6-457b-8a29-de78e78661a6" providerId="AD" clId="Web-{DA12BD7D-17A7-3151-7AC5-434CEFA389A9}" dt="2023-12-15T14:49:12.904" v="1054"/>
        <pc:sldMkLst>
          <pc:docMk/>
          <pc:sldMk cId="1441990253" sldId="481"/>
        </pc:sldMkLst>
        <pc:spChg chg="mod">
          <ac:chgData name="Jaka Hedžet" userId="S::jaka.hedzet@student.um.si::7e5128a8-54a6-457b-8a29-de78e78661a6" providerId="AD" clId="Web-{DA12BD7D-17A7-3151-7AC5-434CEFA389A9}" dt="2023-12-14T22:22:55.496" v="484" actId="20577"/>
          <ac:spMkLst>
            <pc:docMk/>
            <pc:sldMk cId="1441990253" sldId="481"/>
            <ac:spMk id="3" creationId="{22B10A47-495A-C765-8E17-0262926EF36F}"/>
          </ac:spMkLst>
        </pc:spChg>
        <pc:spChg chg="add mod">
          <ac:chgData name="Jaka Hedžet" userId="S::jaka.hedzet@student.um.si::7e5128a8-54a6-457b-8a29-de78e78661a6" providerId="AD" clId="Web-{DA12BD7D-17A7-3151-7AC5-434CEFA389A9}" dt="2023-12-15T14:47:44.433" v="979" actId="20577"/>
          <ac:spMkLst>
            <pc:docMk/>
            <pc:sldMk cId="1441990253" sldId="481"/>
            <ac:spMk id="4" creationId="{932A4557-5CDB-E191-28C2-99E7D55836F4}"/>
          </ac:spMkLst>
        </pc:spChg>
      </pc:sldChg>
      <pc:sldChg chg="addSp modSp add del">
        <pc:chgData name="Jaka Hedžet" userId="S::jaka.hedzet@student.um.si::7e5128a8-54a6-457b-8a29-de78e78661a6" providerId="AD" clId="Web-{DA12BD7D-17A7-3151-7AC5-434CEFA389A9}" dt="2023-12-15T14:49:12.826" v="1053"/>
        <pc:sldMkLst>
          <pc:docMk/>
          <pc:sldMk cId="2112120688" sldId="482"/>
        </pc:sldMkLst>
        <pc:spChg chg="add mod">
          <ac:chgData name="Jaka Hedžet" userId="S::jaka.hedzet@student.um.si::7e5128a8-54a6-457b-8a29-de78e78661a6" providerId="AD" clId="Web-{DA12BD7D-17A7-3151-7AC5-434CEFA389A9}" dt="2023-12-15T14:47:50.027" v="987" actId="20577"/>
          <ac:spMkLst>
            <pc:docMk/>
            <pc:sldMk cId="2112120688" sldId="482"/>
            <ac:spMk id="5" creationId="{4A62BE00-B5D5-181A-9338-5120A3B63DB8}"/>
          </ac:spMkLst>
        </pc:spChg>
      </pc:sldChg>
      <pc:sldChg chg="addSp modSp add del">
        <pc:chgData name="Jaka Hedžet" userId="S::jaka.hedzet@student.um.si::7e5128a8-54a6-457b-8a29-de78e78661a6" providerId="AD" clId="Web-{DA12BD7D-17A7-3151-7AC5-434CEFA389A9}" dt="2023-12-15T14:49:12.748" v="1052"/>
        <pc:sldMkLst>
          <pc:docMk/>
          <pc:sldMk cId="766005425" sldId="483"/>
        </pc:sldMkLst>
        <pc:spChg chg="add mod">
          <ac:chgData name="Jaka Hedžet" userId="S::jaka.hedzet@student.um.si::7e5128a8-54a6-457b-8a29-de78e78661a6" providerId="AD" clId="Web-{DA12BD7D-17A7-3151-7AC5-434CEFA389A9}" dt="2023-12-15T14:47:56.762" v="995" actId="20577"/>
          <ac:spMkLst>
            <pc:docMk/>
            <pc:sldMk cId="766005425" sldId="483"/>
            <ac:spMk id="4" creationId="{482D6B33-43D7-098E-27A5-558BDEF40C83}"/>
          </ac:spMkLst>
        </pc:spChg>
      </pc:sldChg>
      <pc:sldChg chg="addSp modSp add del">
        <pc:chgData name="Jaka Hedžet" userId="S::jaka.hedzet@student.um.si::7e5128a8-54a6-457b-8a29-de78e78661a6" providerId="AD" clId="Web-{DA12BD7D-17A7-3151-7AC5-434CEFA389A9}" dt="2023-12-15T14:49:12.686" v="1051"/>
        <pc:sldMkLst>
          <pc:docMk/>
          <pc:sldMk cId="1139955807" sldId="484"/>
        </pc:sldMkLst>
        <pc:spChg chg="add mod">
          <ac:chgData name="Jaka Hedžet" userId="S::jaka.hedzet@student.um.si::7e5128a8-54a6-457b-8a29-de78e78661a6" providerId="AD" clId="Web-{DA12BD7D-17A7-3151-7AC5-434CEFA389A9}" dt="2023-12-15T14:48:02.824" v="1000" actId="20577"/>
          <ac:spMkLst>
            <pc:docMk/>
            <pc:sldMk cId="1139955807" sldId="484"/>
            <ac:spMk id="4" creationId="{917757D1-FF0B-05A2-5EF5-761BAE0EDAE3}"/>
          </ac:spMkLst>
        </pc:spChg>
      </pc:sldChg>
      <pc:sldChg chg="addSp delSp modSp new add del">
        <pc:chgData name="Jaka Hedžet" userId="S::jaka.hedzet@student.um.si::7e5128a8-54a6-457b-8a29-de78e78661a6" providerId="AD" clId="Web-{DA12BD7D-17A7-3151-7AC5-434CEFA389A9}" dt="2023-12-15T14:49:12.623" v="1050"/>
        <pc:sldMkLst>
          <pc:docMk/>
          <pc:sldMk cId="1567017803" sldId="485"/>
        </pc:sldMkLst>
        <pc:spChg chg="add del mod">
          <ac:chgData name="Jaka Hedžet" userId="S::jaka.hedzet@student.um.si::7e5128a8-54a6-457b-8a29-de78e78661a6" providerId="AD" clId="Web-{DA12BD7D-17A7-3151-7AC5-434CEFA389A9}" dt="2023-12-14T21:52:06.148" v="6"/>
          <ac:spMkLst>
            <pc:docMk/>
            <pc:sldMk cId="1567017803" sldId="485"/>
            <ac:spMk id="2" creationId="{3034E95B-8540-2D57-E455-C94E2C39105D}"/>
          </ac:spMkLst>
        </pc:spChg>
        <pc:spChg chg="add mod">
          <ac:chgData name="Jaka Hedžet" userId="S::jaka.hedzet@student.um.si::7e5128a8-54a6-457b-8a29-de78e78661a6" providerId="AD" clId="Web-{DA12BD7D-17A7-3151-7AC5-434CEFA389A9}" dt="2023-12-15T14:48:14.418" v="1013" actId="20577"/>
          <ac:spMkLst>
            <pc:docMk/>
            <pc:sldMk cId="1567017803" sldId="485"/>
            <ac:spMk id="3" creationId="{E80CAC86-95A9-3C68-1532-3F7149E9914F}"/>
          </ac:spMkLst>
        </pc:spChg>
        <pc:spChg chg="add del mod">
          <ac:chgData name="Jaka Hedžet" userId="S::jaka.hedzet@student.um.si::7e5128a8-54a6-457b-8a29-de78e78661a6" providerId="AD" clId="Web-{DA12BD7D-17A7-3151-7AC5-434CEFA389A9}" dt="2023-12-14T21:52:30.962" v="18"/>
          <ac:spMkLst>
            <pc:docMk/>
            <pc:sldMk cId="1567017803" sldId="485"/>
            <ac:spMk id="4" creationId="{0DEF4BF8-821F-1466-350B-ADD7812EBE2D}"/>
          </ac:spMkLst>
        </pc:spChg>
        <pc:spChg chg="add mod">
          <ac:chgData name="Jaka Hedžet" userId="S::jaka.hedzet@student.um.si::7e5128a8-54a6-457b-8a29-de78e78661a6" providerId="AD" clId="Web-{DA12BD7D-17A7-3151-7AC5-434CEFA389A9}" dt="2023-12-14T21:57:10.472" v="105" actId="20577"/>
          <ac:spMkLst>
            <pc:docMk/>
            <pc:sldMk cId="1567017803" sldId="485"/>
            <ac:spMk id="6" creationId="{8F09E49E-ACF8-4582-A9E9-93FC0BE5F180}"/>
          </ac:spMkLst>
        </pc:spChg>
        <pc:picChg chg="add mod">
          <ac:chgData name="Jaka Hedžet" userId="S::jaka.hedzet@student.um.si::7e5128a8-54a6-457b-8a29-de78e78661a6" providerId="AD" clId="Web-{DA12BD7D-17A7-3151-7AC5-434CEFA389A9}" dt="2023-12-14T21:57:12.909" v="106" actId="1076"/>
          <ac:picMkLst>
            <pc:docMk/>
            <pc:sldMk cId="1567017803" sldId="485"/>
            <ac:picMk id="7" creationId="{5FA491F7-D29B-509A-FAE3-9C5F63CE109C}"/>
          </ac:picMkLst>
        </pc:picChg>
      </pc:sldChg>
      <pc:sldChg chg="addSp modSp new add del">
        <pc:chgData name="Jaka Hedžet" userId="S::jaka.hedzet@student.um.si::7e5128a8-54a6-457b-8a29-de78e78661a6" providerId="AD" clId="Web-{DA12BD7D-17A7-3151-7AC5-434CEFA389A9}" dt="2023-12-15T14:49:12.951" v="1055"/>
        <pc:sldMkLst>
          <pc:docMk/>
          <pc:sldMk cId="1757810201" sldId="486"/>
        </pc:sldMkLst>
        <pc:spChg chg="add mod">
          <ac:chgData name="Jaka Hedžet" userId="S::jaka.hedzet@student.um.si::7e5128a8-54a6-457b-8a29-de78e78661a6" providerId="AD" clId="Web-{DA12BD7D-17A7-3151-7AC5-434CEFA389A9}" dt="2023-12-14T21:59:55.259" v="145" actId="20577"/>
          <ac:spMkLst>
            <pc:docMk/>
            <pc:sldMk cId="1757810201" sldId="486"/>
            <ac:spMk id="3" creationId="{B13A33C3-E8C7-6C30-24BF-8FBA70FAA47E}"/>
          </ac:spMkLst>
        </pc:spChg>
        <pc:spChg chg="add mod">
          <ac:chgData name="Jaka Hedžet" userId="S::jaka.hedzet@student.um.si::7e5128a8-54a6-457b-8a29-de78e78661a6" providerId="AD" clId="Web-{DA12BD7D-17A7-3151-7AC5-434CEFA389A9}" dt="2023-12-15T14:47:39.167" v="973" actId="20577"/>
          <ac:spMkLst>
            <pc:docMk/>
            <pc:sldMk cId="1757810201" sldId="486"/>
            <ac:spMk id="5" creationId="{678F7D59-829C-4698-9C1E-C433DF7E9337}"/>
          </ac:spMkLst>
        </pc:spChg>
        <pc:picChg chg="add mod">
          <ac:chgData name="Jaka Hedžet" userId="S::jaka.hedzet@student.um.si::7e5128a8-54a6-457b-8a29-de78e78661a6" providerId="AD" clId="Web-{DA12BD7D-17A7-3151-7AC5-434CEFA389A9}" dt="2023-12-14T22:00:00.884" v="149" actId="1076"/>
          <ac:picMkLst>
            <pc:docMk/>
            <pc:sldMk cId="1757810201" sldId="486"/>
            <ac:picMk id="4" creationId="{0EBFF0EE-0A8E-C882-7006-ED0ED476AFDF}"/>
          </ac:picMkLst>
        </pc:picChg>
      </pc:sldChg>
      <pc:sldChg chg="addSp modSp new add del">
        <pc:chgData name="Jaka Hedžet" userId="S::jaka.hedzet@student.um.si::7e5128a8-54a6-457b-8a29-de78e78661a6" providerId="AD" clId="Web-{DA12BD7D-17A7-3151-7AC5-434CEFA389A9}" dt="2023-12-15T14:49:13.217" v="1059"/>
        <pc:sldMkLst>
          <pc:docMk/>
          <pc:sldMk cId="2457049854" sldId="487"/>
        </pc:sldMkLst>
        <pc:spChg chg="add mod">
          <ac:chgData name="Jaka Hedžet" userId="S::jaka.hedzet@student.um.si::7e5128a8-54a6-457b-8a29-de78e78661a6" providerId="AD" clId="Web-{DA12BD7D-17A7-3151-7AC5-434CEFA389A9}" dt="2023-12-14T22:11:40.534" v="234" actId="20577"/>
          <ac:spMkLst>
            <pc:docMk/>
            <pc:sldMk cId="2457049854" sldId="487"/>
            <ac:spMk id="4" creationId="{8C77EF96-799F-DA45-7517-E42C2ACC73DB}"/>
          </ac:spMkLst>
        </pc:spChg>
        <pc:spChg chg="add mod">
          <ac:chgData name="Jaka Hedžet" userId="S::jaka.hedzet@student.um.si::7e5128a8-54a6-457b-8a29-de78e78661a6" providerId="AD" clId="Web-{DA12BD7D-17A7-3151-7AC5-434CEFA389A9}" dt="2023-12-15T14:46:41.182" v="951" actId="20577"/>
          <ac:spMkLst>
            <pc:docMk/>
            <pc:sldMk cId="2457049854" sldId="487"/>
            <ac:spMk id="6" creationId="{290CCA3E-588F-B80C-8ABC-015C8681D69A}"/>
          </ac:spMkLst>
        </pc:spChg>
        <pc:picChg chg="add mod">
          <ac:chgData name="Jaka Hedžet" userId="S::jaka.hedzet@student.um.si::7e5128a8-54a6-457b-8a29-de78e78661a6" providerId="AD" clId="Web-{DA12BD7D-17A7-3151-7AC5-434CEFA389A9}" dt="2023-12-14T22:10:20.469" v="207" actId="1076"/>
          <ac:picMkLst>
            <pc:docMk/>
            <pc:sldMk cId="2457049854" sldId="487"/>
            <ac:picMk id="2" creationId="{1EEA735E-ACBE-76D1-FA55-6AC4143EA5AC}"/>
          </ac:picMkLst>
        </pc:picChg>
        <pc:picChg chg="add mod">
          <ac:chgData name="Jaka Hedžet" userId="S::jaka.hedzet@student.um.si::7e5128a8-54a6-457b-8a29-de78e78661a6" providerId="AD" clId="Web-{DA12BD7D-17A7-3151-7AC5-434CEFA389A9}" dt="2023-12-15T14:46:42.150" v="952" actId="1076"/>
          <ac:picMkLst>
            <pc:docMk/>
            <pc:sldMk cId="2457049854" sldId="487"/>
            <ac:picMk id="5" creationId="{15E29BD8-F30A-FCA7-28C1-224B02A14454}"/>
          </ac:picMkLst>
        </pc:picChg>
      </pc:sldChg>
      <pc:sldChg chg="addSp modSp add replId">
        <pc:chgData name="Jaka Hedžet" userId="S::jaka.hedzet@student.um.si::7e5128a8-54a6-457b-8a29-de78e78661a6" providerId="AD" clId="Web-{DA12BD7D-17A7-3151-7AC5-434CEFA389A9}" dt="2023-12-15T14:29:37.998" v="746" actId="20577"/>
        <pc:sldMkLst>
          <pc:docMk/>
          <pc:sldMk cId="4268729782" sldId="488"/>
        </pc:sldMkLst>
        <pc:spChg chg="add mod">
          <ac:chgData name="Jaka Hedžet" userId="S::jaka.hedzet@student.um.si::7e5128a8-54a6-457b-8a29-de78e78661a6" providerId="AD" clId="Web-{DA12BD7D-17A7-3151-7AC5-434CEFA389A9}" dt="2023-12-15T14:29:37.998" v="746" actId="20577"/>
          <ac:spMkLst>
            <pc:docMk/>
            <pc:sldMk cId="4268729782" sldId="488"/>
            <ac:spMk id="4" creationId="{30A99D45-13EC-390C-BF32-33C08869A868}"/>
          </ac:spMkLst>
        </pc:spChg>
      </pc:sldChg>
      <pc:sldChg chg="addSp modSp new add del">
        <pc:chgData name="Jaka Hedžet" userId="S::jaka.hedzet@student.um.si::7e5128a8-54a6-457b-8a29-de78e78661a6" providerId="AD" clId="Web-{DA12BD7D-17A7-3151-7AC5-434CEFA389A9}" dt="2023-12-15T14:50:21.937" v="1071" actId="20577"/>
        <pc:sldMkLst>
          <pc:docMk/>
          <pc:sldMk cId="1545859798" sldId="489"/>
        </pc:sldMkLst>
        <pc:spChg chg="add mod">
          <ac:chgData name="Jaka Hedžet" userId="S::jaka.hedzet@student.um.si::7e5128a8-54a6-457b-8a29-de78e78661a6" providerId="AD" clId="Web-{DA12BD7D-17A7-3151-7AC5-434CEFA389A9}" dt="2023-12-15T14:42:51.613" v="816" actId="20577"/>
          <ac:spMkLst>
            <pc:docMk/>
            <pc:sldMk cId="1545859798" sldId="489"/>
            <ac:spMk id="3" creationId="{0CD6330E-DF74-6A85-40B6-10FE47C1EB38}"/>
          </ac:spMkLst>
        </pc:spChg>
        <pc:spChg chg="add mod">
          <ac:chgData name="Jaka Hedžet" userId="S::jaka.hedzet@student.um.si::7e5128a8-54a6-457b-8a29-de78e78661a6" providerId="AD" clId="Web-{DA12BD7D-17A7-3151-7AC5-434CEFA389A9}" dt="2023-12-15T14:50:21.937" v="1071" actId="20577"/>
          <ac:spMkLst>
            <pc:docMk/>
            <pc:sldMk cId="1545859798" sldId="489"/>
            <ac:spMk id="5" creationId="{CAE974E1-E8F5-37FA-E1C3-B6D6EAFB4F5B}"/>
          </ac:spMkLst>
        </pc:spChg>
      </pc:sldChg>
      <pc:sldChg chg="add replId">
        <pc:chgData name="Jaka Hedžet" userId="S::jaka.hedzet@student.um.si::7e5128a8-54a6-457b-8a29-de78e78661a6" providerId="AD" clId="Web-{DA12BD7D-17A7-3151-7AC5-434CEFA389A9}" dt="2023-12-15T14:43:11.238" v="817"/>
        <pc:sldMkLst>
          <pc:docMk/>
          <pc:sldMk cId="1203483304" sldId="490"/>
        </pc:sldMkLst>
      </pc:sldChg>
      <pc:sldChg chg="add replId">
        <pc:chgData name="Jaka Hedžet" userId="S::jaka.hedzet@student.um.si::7e5128a8-54a6-457b-8a29-de78e78661a6" providerId="AD" clId="Web-{DA12BD7D-17A7-3151-7AC5-434CEFA389A9}" dt="2023-12-15T14:43:11.301" v="818"/>
        <pc:sldMkLst>
          <pc:docMk/>
          <pc:sldMk cId="2567421960" sldId="491"/>
        </pc:sldMkLst>
      </pc:sldChg>
      <pc:sldChg chg="add replId">
        <pc:chgData name="Jaka Hedžet" userId="S::jaka.hedzet@student.um.si::7e5128a8-54a6-457b-8a29-de78e78661a6" providerId="AD" clId="Web-{DA12BD7D-17A7-3151-7AC5-434CEFA389A9}" dt="2023-12-15T14:43:11.348" v="819"/>
        <pc:sldMkLst>
          <pc:docMk/>
          <pc:sldMk cId="3336630432" sldId="492"/>
        </pc:sldMkLst>
      </pc:sldChg>
      <pc:sldChg chg="add replId">
        <pc:chgData name="Jaka Hedžet" userId="S::jaka.hedzet@student.um.si::7e5128a8-54a6-457b-8a29-de78e78661a6" providerId="AD" clId="Web-{DA12BD7D-17A7-3151-7AC5-434CEFA389A9}" dt="2023-12-15T14:43:11.410" v="820"/>
        <pc:sldMkLst>
          <pc:docMk/>
          <pc:sldMk cId="3997884985" sldId="493"/>
        </pc:sldMkLst>
      </pc:sldChg>
      <pc:sldChg chg="add replId">
        <pc:chgData name="Jaka Hedžet" userId="S::jaka.hedzet@student.um.si::7e5128a8-54a6-457b-8a29-de78e78661a6" providerId="AD" clId="Web-{DA12BD7D-17A7-3151-7AC5-434CEFA389A9}" dt="2023-12-15T14:43:11.473" v="821"/>
        <pc:sldMkLst>
          <pc:docMk/>
          <pc:sldMk cId="1607900545" sldId="494"/>
        </pc:sldMkLst>
      </pc:sldChg>
      <pc:sldChg chg="add replId">
        <pc:chgData name="Jaka Hedžet" userId="S::jaka.hedzet@student.um.si::7e5128a8-54a6-457b-8a29-de78e78661a6" providerId="AD" clId="Web-{DA12BD7D-17A7-3151-7AC5-434CEFA389A9}" dt="2023-12-15T14:43:11.535" v="822"/>
        <pc:sldMkLst>
          <pc:docMk/>
          <pc:sldMk cId="2578917976" sldId="495"/>
        </pc:sldMkLst>
      </pc:sldChg>
      <pc:sldChg chg="add replId">
        <pc:chgData name="Jaka Hedžet" userId="S::jaka.hedzet@student.um.si::7e5128a8-54a6-457b-8a29-de78e78661a6" providerId="AD" clId="Web-{DA12BD7D-17A7-3151-7AC5-434CEFA389A9}" dt="2023-12-15T14:43:11.582" v="823"/>
        <pc:sldMkLst>
          <pc:docMk/>
          <pc:sldMk cId="790850802" sldId="496"/>
        </pc:sldMkLst>
      </pc:sldChg>
      <pc:sldChg chg="add replId">
        <pc:chgData name="Jaka Hedžet" userId="S::jaka.hedzet@student.um.si::7e5128a8-54a6-457b-8a29-de78e78661a6" providerId="AD" clId="Web-{DA12BD7D-17A7-3151-7AC5-434CEFA389A9}" dt="2023-12-15T14:43:11.629" v="824"/>
        <pc:sldMkLst>
          <pc:docMk/>
          <pc:sldMk cId="2812596982" sldId="497"/>
        </pc:sldMkLst>
      </pc:sldChg>
      <pc:sldChg chg="add replId">
        <pc:chgData name="Jaka Hedžet" userId="S::jaka.hedzet@student.um.si::7e5128a8-54a6-457b-8a29-de78e78661a6" providerId="AD" clId="Web-{DA12BD7D-17A7-3151-7AC5-434CEFA389A9}" dt="2023-12-15T14:43:11.707" v="825"/>
        <pc:sldMkLst>
          <pc:docMk/>
          <pc:sldMk cId="2210098857" sldId="498"/>
        </pc:sldMkLst>
      </pc:sldChg>
      <pc:sldChg chg="add replId">
        <pc:chgData name="Jaka Hedžet" userId="S::jaka.hedzet@student.um.si::7e5128a8-54a6-457b-8a29-de78e78661a6" providerId="AD" clId="Web-{DA12BD7D-17A7-3151-7AC5-434CEFA389A9}" dt="2023-12-15T14:43:11.801" v="826"/>
        <pc:sldMkLst>
          <pc:docMk/>
          <pc:sldMk cId="2120354797" sldId="499"/>
        </pc:sldMkLst>
      </pc:sldChg>
      <pc:sldChg chg="add replId">
        <pc:chgData name="Jaka Hedžet" userId="S::jaka.hedzet@student.um.si::7e5128a8-54a6-457b-8a29-de78e78661a6" providerId="AD" clId="Web-{DA12BD7D-17A7-3151-7AC5-434CEFA389A9}" dt="2023-12-15T14:43:11.973" v="827"/>
        <pc:sldMkLst>
          <pc:docMk/>
          <pc:sldMk cId="3410824492" sldId="500"/>
        </pc:sldMkLst>
      </pc:sldChg>
      <pc:sldChg chg="add replId">
        <pc:chgData name="Jaka Hedžet" userId="S::jaka.hedzet@student.um.si::7e5128a8-54a6-457b-8a29-de78e78661a6" providerId="AD" clId="Web-{DA12BD7D-17A7-3151-7AC5-434CEFA389A9}" dt="2023-12-15T14:43:12.051" v="828"/>
        <pc:sldMkLst>
          <pc:docMk/>
          <pc:sldMk cId="3825216553" sldId="501"/>
        </pc:sldMkLst>
      </pc:sldChg>
      <pc:sldChg chg="add replId">
        <pc:chgData name="Jaka Hedžet" userId="S::jaka.hedzet@student.um.si::7e5128a8-54a6-457b-8a29-de78e78661a6" providerId="AD" clId="Web-{DA12BD7D-17A7-3151-7AC5-434CEFA389A9}" dt="2023-12-15T14:43:12.113" v="829"/>
        <pc:sldMkLst>
          <pc:docMk/>
          <pc:sldMk cId="86166458" sldId="502"/>
        </pc:sldMkLst>
      </pc:sldChg>
      <pc:sldChg chg="add replId">
        <pc:chgData name="Jaka Hedžet" userId="S::jaka.hedzet@student.um.si::7e5128a8-54a6-457b-8a29-de78e78661a6" providerId="AD" clId="Web-{DA12BD7D-17A7-3151-7AC5-434CEFA389A9}" dt="2023-12-15T14:43:12.176" v="830"/>
        <pc:sldMkLst>
          <pc:docMk/>
          <pc:sldMk cId="4131563347" sldId="503"/>
        </pc:sldMkLst>
      </pc:sldChg>
      <pc:sldChg chg="add replId">
        <pc:chgData name="Jaka Hedžet" userId="S::jaka.hedzet@student.um.si::7e5128a8-54a6-457b-8a29-de78e78661a6" providerId="AD" clId="Web-{DA12BD7D-17A7-3151-7AC5-434CEFA389A9}" dt="2023-12-15T14:43:12.223" v="831"/>
        <pc:sldMkLst>
          <pc:docMk/>
          <pc:sldMk cId="1873341621" sldId="504"/>
        </pc:sldMkLst>
      </pc:sldChg>
      <pc:sldChg chg="add replId">
        <pc:chgData name="Jaka Hedžet" userId="S::jaka.hedzet@student.um.si::7e5128a8-54a6-457b-8a29-de78e78661a6" providerId="AD" clId="Web-{DA12BD7D-17A7-3151-7AC5-434CEFA389A9}" dt="2023-12-15T14:43:12.270" v="832"/>
        <pc:sldMkLst>
          <pc:docMk/>
          <pc:sldMk cId="3966631156" sldId="505"/>
        </pc:sldMkLst>
      </pc:sldChg>
      <pc:sldChg chg="add replId">
        <pc:chgData name="Jaka Hedžet" userId="S::jaka.hedzet@student.um.si::7e5128a8-54a6-457b-8a29-de78e78661a6" providerId="AD" clId="Web-{DA12BD7D-17A7-3151-7AC5-434CEFA389A9}" dt="2023-12-15T14:43:12.317" v="833"/>
        <pc:sldMkLst>
          <pc:docMk/>
          <pc:sldMk cId="1205008138" sldId="506"/>
        </pc:sldMkLst>
      </pc:sldChg>
      <pc:sldChg chg="add replId">
        <pc:chgData name="Jaka Hedžet" userId="S::jaka.hedzet@student.um.si::7e5128a8-54a6-457b-8a29-de78e78661a6" providerId="AD" clId="Web-{DA12BD7D-17A7-3151-7AC5-434CEFA389A9}" dt="2023-12-15T14:43:12.363" v="834"/>
        <pc:sldMkLst>
          <pc:docMk/>
          <pc:sldMk cId="867386909" sldId="507"/>
        </pc:sldMkLst>
      </pc:sldChg>
      <pc:sldChg chg="add replId">
        <pc:chgData name="Jaka Hedžet" userId="S::jaka.hedzet@student.um.si::7e5128a8-54a6-457b-8a29-de78e78661a6" providerId="AD" clId="Web-{DA12BD7D-17A7-3151-7AC5-434CEFA389A9}" dt="2023-12-15T14:43:12.442" v="835"/>
        <pc:sldMkLst>
          <pc:docMk/>
          <pc:sldMk cId="734667929" sldId="508"/>
        </pc:sldMkLst>
      </pc:sldChg>
      <pc:sldChg chg="add replId">
        <pc:chgData name="Jaka Hedžet" userId="S::jaka.hedzet@student.um.si::7e5128a8-54a6-457b-8a29-de78e78661a6" providerId="AD" clId="Web-{DA12BD7D-17A7-3151-7AC5-434CEFA389A9}" dt="2023-12-15T14:43:12.474" v="836"/>
        <pc:sldMkLst>
          <pc:docMk/>
          <pc:sldMk cId="2503949912" sldId="509"/>
        </pc:sldMkLst>
      </pc:sldChg>
      <pc:sldChg chg="add replId">
        <pc:chgData name="Jaka Hedžet" userId="S::jaka.hedzet@student.um.si::7e5128a8-54a6-457b-8a29-de78e78661a6" providerId="AD" clId="Web-{DA12BD7D-17A7-3151-7AC5-434CEFA389A9}" dt="2023-12-15T14:43:12.535" v="837"/>
        <pc:sldMkLst>
          <pc:docMk/>
          <pc:sldMk cId="3727676808" sldId="510"/>
        </pc:sldMkLst>
      </pc:sldChg>
      <pc:sldChg chg="add replId">
        <pc:chgData name="Jaka Hedžet" userId="S::jaka.hedzet@student.um.si::7e5128a8-54a6-457b-8a29-de78e78661a6" providerId="AD" clId="Web-{DA12BD7D-17A7-3151-7AC5-434CEFA389A9}" dt="2023-12-15T14:43:22.692" v="838"/>
        <pc:sldMkLst>
          <pc:docMk/>
          <pc:sldMk cId="3558906115" sldId="511"/>
        </pc:sldMkLst>
      </pc:sldChg>
      <pc:sldChg chg="modSp add replId">
        <pc:chgData name="Jaka Hedžet" userId="S::jaka.hedzet@student.um.si::7e5128a8-54a6-457b-8a29-de78e78661a6" providerId="AD" clId="Web-{DA12BD7D-17A7-3151-7AC5-434CEFA389A9}" dt="2023-12-15T14:43:46.927" v="844" actId="20577"/>
        <pc:sldMkLst>
          <pc:docMk/>
          <pc:sldMk cId="2925017325" sldId="512"/>
        </pc:sldMkLst>
        <pc:spChg chg="mod">
          <ac:chgData name="Jaka Hedžet" userId="S::jaka.hedzet@student.um.si::7e5128a8-54a6-457b-8a29-de78e78661a6" providerId="AD" clId="Web-{DA12BD7D-17A7-3151-7AC5-434CEFA389A9}" dt="2023-12-15T14:43:46.927" v="844" actId="20577"/>
          <ac:spMkLst>
            <pc:docMk/>
            <pc:sldMk cId="2925017325" sldId="512"/>
            <ac:spMk id="3" creationId="{355E9580-104F-57F2-D404-2FC6125B077A}"/>
          </ac:spMkLst>
        </pc:spChg>
      </pc:sldChg>
    </pc:docChg>
  </pc:docChgLst>
  <pc:docChgLst>
    <pc:chgData name="Jaka Hedžet" userId="S::jaka.hedzet@student.um.si::7e5128a8-54a6-457b-8a29-de78e78661a6" providerId="AD" clId="Web-{532EB7D6-2A77-0FD0-ADB7-B5043F7CB06E}"/>
    <pc:docChg chg="addSld modSld sldOrd">
      <pc:chgData name="Jaka Hedžet" userId="S::jaka.hedzet@student.um.si::7e5128a8-54a6-457b-8a29-de78e78661a6" providerId="AD" clId="Web-{532EB7D6-2A77-0FD0-ADB7-B5043F7CB06E}" dt="2023-12-13T16:58:41.139" v="1997" actId="20577"/>
      <pc:docMkLst>
        <pc:docMk/>
      </pc:docMkLst>
      <pc:sldChg chg="addSp modSp">
        <pc:chgData name="Jaka Hedžet" userId="S::jaka.hedzet@student.um.si::7e5128a8-54a6-457b-8a29-de78e78661a6" providerId="AD" clId="Web-{532EB7D6-2A77-0FD0-ADB7-B5043F7CB06E}" dt="2023-12-13T15:08:16.202" v="36" actId="14100"/>
        <pc:sldMkLst>
          <pc:docMk/>
          <pc:sldMk cId="1545466932" sldId="321"/>
        </pc:sldMkLst>
        <pc:spChg chg="mod">
          <ac:chgData name="Jaka Hedžet" userId="S::jaka.hedzet@student.um.si::7e5128a8-54a6-457b-8a29-de78e78661a6" providerId="AD" clId="Web-{532EB7D6-2A77-0FD0-ADB7-B5043F7CB06E}" dt="2023-12-13T15:08:06.624" v="32" actId="20577"/>
          <ac:spMkLst>
            <pc:docMk/>
            <pc:sldMk cId="1545466932" sldId="321"/>
            <ac:spMk id="3" creationId="{89727817-E00F-1058-E443-359A06073339}"/>
          </ac:spMkLst>
        </pc:spChg>
        <pc:picChg chg="add mod">
          <ac:chgData name="Jaka Hedžet" userId="S::jaka.hedzet@student.um.si::7e5128a8-54a6-457b-8a29-de78e78661a6" providerId="AD" clId="Web-{532EB7D6-2A77-0FD0-ADB7-B5043F7CB06E}" dt="2023-12-13T15:08:16.202" v="36" actId="14100"/>
          <ac:picMkLst>
            <pc:docMk/>
            <pc:sldMk cId="1545466932" sldId="321"/>
            <ac:picMk id="2" creationId="{D9A47180-01E3-ED0C-01EE-6D8108FA3B7C}"/>
          </ac:picMkLst>
        </pc:picChg>
      </pc:sldChg>
      <pc:sldChg chg="addSp modSp new">
        <pc:chgData name="Jaka Hedžet" userId="S::jaka.hedzet@student.um.si::7e5128a8-54a6-457b-8a29-de78e78661a6" providerId="AD" clId="Web-{532EB7D6-2A77-0FD0-ADB7-B5043F7CB06E}" dt="2023-12-13T15:10:54.930" v="68" actId="20577"/>
        <pc:sldMkLst>
          <pc:docMk/>
          <pc:sldMk cId="3008517081" sldId="469"/>
        </pc:sldMkLst>
        <pc:spChg chg="add mod">
          <ac:chgData name="Jaka Hedžet" userId="S::jaka.hedzet@student.um.si::7e5128a8-54a6-457b-8a29-de78e78661a6" providerId="AD" clId="Web-{532EB7D6-2A77-0FD0-ADB7-B5043F7CB06E}" dt="2023-12-13T15:10:54.930" v="68" actId="20577"/>
          <ac:spMkLst>
            <pc:docMk/>
            <pc:sldMk cId="3008517081" sldId="469"/>
            <ac:spMk id="3" creationId="{28480A87-0DE3-1BCD-E65A-BA78CF51FFEF}"/>
          </ac:spMkLst>
        </pc:spChg>
      </pc:sldChg>
      <pc:sldChg chg="addSp modSp new">
        <pc:chgData name="Jaka Hedžet" userId="S::jaka.hedzet@student.um.si::7e5128a8-54a6-457b-8a29-de78e78661a6" providerId="AD" clId="Web-{532EB7D6-2A77-0FD0-ADB7-B5043F7CB06E}" dt="2023-12-13T15:17:43.342" v="172" actId="14100"/>
        <pc:sldMkLst>
          <pc:docMk/>
          <pc:sldMk cId="1969066350" sldId="470"/>
        </pc:sldMkLst>
        <pc:spChg chg="add mod">
          <ac:chgData name="Jaka Hedžet" userId="S::jaka.hedzet@student.um.si::7e5128a8-54a6-457b-8a29-de78e78661a6" providerId="AD" clId="Web-{532EB7D6-2A77-0FD0-ADB7-B5043F7CB06E}" dt="2023-12-13T15:17:05.372" v="161" actId="20577"/>
          <ac:spMkLst>
            <pc:docMk/>
            <pc:sldMk cId="1969066350" sldId="470"/>
            <ac:spMk id="3" creationId="{6594C506-BDD1-263D-577D-67A15FD42CAC}"/>
          </ac:spMkLst>
        </pc:spChg>
        <pc:picChg chg="add mod modCrop">
          <ac:chgData name="Jaka Hedžet" userId="S::jaka.hedzet@student.um.si::7e5128a8-54a6-457b-8a29-de78e78661a6" providerId="AD" clId="Web-{532EB7D6-2A77-0FD0-ADB7-B5043F7CB06E}" dt="2023-12-13T15:17:43.342" v="172" actId="14100"/>
          <ac:picMkLst>
            <pc:docMk/>
            <pc:sldMk cId="1969066350" sldId="470"/>
            <ac:picMk id="4" creationId="{6287AB24-7A3E-A893-5719-328B9FC36386}"/>
          </ac:picMkLst>
        </pc:picChg>
      </pc:sldChg>
      <pc:sldChg chg="addSp modSp new">
        <pc:chgData name="Jaka Hedžet" userId="S::jaka.hedzet@student.um.si::7e5128a8-54a6-457b-8a29-de78e78661a6" providerId="AD" clId="Web-{532EB7D6-2A77-0FD0-ADB7-B5043F7CB06E}" dt="2023-12-13T15:19:51.380" v="188" actId="20577"/>
        <pc:sldMkLst>
          <pc:docMk/>
          <pc:sldMk cId="1542540039" sldId="471"/>
        </pc:sldMkLst>
        <pc:spChg chg="add mod">
          <ac:chgData name="Jaka Hedžet" userId="S::jaka.hedzet@student.um.si::7e5128a8-54a6-457b-8a29-de78e78661a6" providerId="AD" clId="Web-{532EB7D6-2A77-0FD0-ADB7-B5043F7CB06E}" dt="2023-12-13T15:19:51.380" v="188" actId="20577"/>
          <ac:spMkLst>
            <pc:docMk/>
            <pc:sldMk cId="1542540039" sldId="471"/>
            <ac:spMk id="3" creationId="{79AB59A2-8E81-EDF9-81F2-B80430B3C033}"/>
          </ac:spMkLst>
        </pc:spChg>
      </pc:sldChg>
      <pc:sldChg chg="addSp modSp new">
        <pc:chgData name="Jaka Hedžet" userId="S::jaka.hedzet@student.um.si::7e5128a8-54a6-457b-8a29-de78e78661a6" providerId="AD" clId="Web-{532EB7D6-2A77-0FD0-ADB7-B5043F7CB06E}" dt="2023-12-13T15:38:01.904" v="487" actId="20577"/>
        <pc:sldMkLst>
          <pc:docMk/>
          <pc:sldMk cId="1352931535" sldId="472"/>
        </pc:sldMkLst>
        <pc:spChg chg="add mod">
          <ac:chgData name="Jaka Hedžet" userId="S::jaka.hedzet@student.um.si::7e5128a8-54a6-457b-8a29-de78e78661a6" providerId="AD" clId="Web-{532EB7D6-2A77-0FD0-ADB7-B5043F7CB06E}" dt="2023-12-13T15:38:01.904" v="487" actId="20577"/>
          <ac:spMkLst>
            <pc:docMk/>
            <pc:sldMk cId="1352931535" sldId="472"/>
            <ac:spMk id="3" creationId="{2A154675-A1DB-6AB0-586A-2E0E2434A39A}"/>
          </ac:spMkLst>
        </pc:spChg>
      </pc:sldChg>
      <pc:sldChg chg="addSp modSp new ord">
        <pc:chgData name="Jaka Hedžet" userId="S::jaka.hedzet@student.um.si::7e5128a8-54a6-457b-8a29-de78e78661a6" providerId="AD" clId="Web-{532EB7D6-2A77-0FD0-ADB7-B5043F7CB06E}" dt="2023-12-13T15:23:54.690" v="264"/>
        <pc:sldMkLst>
          <pc:docMk/>
          <pc:sldMk cId="910573180" sldId="473"/>
        </pc:sldMkLst>
        <pc:spChg chg="add mod">
          <ac:chgData name="Jaka Hedžet" userId="S::jaka.hedzet@student.um.si::7e5128a8-54a6-457b-8a29-de78e78661a6" providerId="AD" clId="Web-{532EB7D6-2A77-0FD0-ADB7-B5043F7CB06E}" dt="2023-12-13T15:23:51.612" v="263" actId="20577"/>
          <ac:spMkLst>
            <pc:docMk/>
            <pc:sldMk cId="910573180" sldId="473"/>
            <ac:spMk id="3" creationId="{E63CC871-3952-D26A-4A60-BC95FF79F489}"/>
          </ac:spMkLst>
        </pc:spChg>
      </pc:sldChg>
      <pc:sldChg chg="addSp modSp new">
        <pc:chgData name="Jaka Hedžet" userId="S::jaka.hedzet@student.um.si::7e5128a8-54a6-457b-8a29-de78e78661a6" providerId="AD" clId="Web-{532EB7D6-2A77-0FD0-ADB7-B5043F7CB06E}" dt="2023-12-13T15:44:43.341" v="598" actId="20577"/>
        <pc:sldMkLst>
          <pc:docMk/>
          <pc:sldMk cId="569441548" sldId="474"/>
        </pc:sldMkLst>
        <pc:spChg chg="add mod">
          <ac:chgData name="Jaka Hedžet" userId="S::jaka.hedzet@student.um.si::7e5128a8-54a6-457b-8a29-de78e78661a6" providerId="AD" clId="Web-{532EB7D6-2A77-0FD0-ADB7-B5043F7CB06E}" dt="2023-12-13T15:44:43.341" v="598" actId="20577"/>
          <ac:spMkLst>
            <pc:docMk/>
            <pc:sldMk cId="569441548" sldId="474"/>
            <ac:spMk id="3" creationId="{9989BB40-5C7F-E532-7CED-37DF9AD8C34F}"/>
          </ac:spMkLst>
        </pc:spChg>
      </pc:sldChg>
      <pc:sldChg chg="addSp modSp new">
        <pc:chgData name="Jaka Hedžet" userId="S::jaka.hedzet@student.um.si::7e5128a8-54a6-457b-8a29-de78e78661a6" providerId="AD" clId="Web-{532EB7D6-2A77-0FD0-ADB7-B5043F7CB06E}" dt="2023-12-13T16:35:33.647" v="1405" actId="20577"/>
        <pc:sldMkLst>
          <pc:docMk/>
          <pc:sldMk cId="1278389509" sldId="475"/>
        </pc:sldMkLst>
        <pc:spChg chg="add mod">
          <ac:chgData name="Jaka Hedžet" userId="S::jaka.hedzet@student.um.si::7e5128a8-54a6-457b-8a29-de78e78661a6" providerId="AD" clId="Web-{532EB7D6-2A77-0FD0-ADB7-B5043F7CB06E}" dt="2023-12-13T16:35:33.647" v="1405" actId="20577"/>
          <ac:spMkLst>
            <pc:docMk/>
            <pc:sldMk cId="1278389509" sldId="475"/>
            <ac:spMk id="3" creationId="{21295605-37E3-420A-0009-4D3FC51FCFF6}"/>
          </ac:spMkLst>
        </pc:spChg>
      </pc:sldChg>
      <pc:sldChg chg="addSp delSp modSp new">
        <pc:chgData name="Jaka Hedžet" userId="S::jaka.hedzet@student.um.si::7e5128a8-54a6-457b-8a29-de78e78661a6" providerId="AD" clId="Web-{532EB7D6-2A77-0FD0-ADB7-B5043F7CB06E}" dt="2023-12-13T16:02:29.273" v="816" actId="14100"/>
        <pc:sldMkLst>
          <pc:docMk/>
          <pc:sldMk cId="3550216955" sldId="476"/>
        </pc:sldMkLst>
        <pc:spChg chg="add mod">
          <ac:chgData name="Jaka Hedžet" userId="S::jaka.hedzet@student.um.si::7e5128a8-54a6-457b-8a29-de78e78661a6" providerId="AD" clId="Web-{532EB7D6-2A77-0FD0-ADB7-B5043F7CB06E}" dt="2023-12-13T16:02:22.210" v="812" actId="20577"/>
          <ac:spMkLst>
            <pc:docMk/>
            <pc:sldMk cId="3550216955" sldId="476"/>
            <ac:spMk id="3" creationId="{1189FB60-7C29-36AF-590F-2EE07A7FD379}"/>
          </ac:spMkLst>
        </pc:spChg>
        <pc:spChg chg="add del">
          <ac:chgData name="Jaka Hedžet" userId="S::jaka.hedzet@student.um.si::7e5128a8-54a6-457b-8a29-de78e78661a6" providerId="AD" clId="Web-{532EB7D6-2A77-0FD0-ADB7-B5043F7CB06E}" dt="2023-12-13T16:00:07.002" v="752"/>
          <ac:spMkLst>
            <pc:docMk/>
            <pc:sldMk cId="3550216955" sldId="476"/>
            <ac:spMk id="5" creationId="{3DC23E20-B612-F8ED-CD4F-FC4B8FC37730}"/>
          </ac:spMkLst>
        </pc:spChg>
        <pc:picChg chg="add del mod">
          <ac:chgData name="Jaka Hedžet" userId="S::jaka.hedzet@student.um.si::7e5128a8-54a6-457b-8a29-de78e78661a6" providerId="AD" clId="Web-{532EB7D6-2A77-0FD0-ADB7-B5043F7CB06E}" dt="2023-12-13T16:01:41.646" v="804"/>
          <ac:picMkLst>
            <pc:docMk/>
            <pc:sldMk cId="3550216955" sldId="476"/>
            <ac:picMk id="6" creationId="{E0DDEDEF-E293-4F08-B5A3-0C91AF323BE7}"/>
          </ac:picMkLst>
        </pc:picChg>
        <pc:picChg chg="add mod">
          <ac:chgData name="Jaka Hedžet" userId="S::jaka.hedzet@student.um.si::7e5128a8-54a6-457b-8a29-de78e78661a6" providerId="AD" clId="Web-{532EB7D6-2A77-0FD0-ADB7-B5043F7CB06E}" dt="2023-12-13T16:02:29.273" v="816" actId="14100"/>
          <ac:picMkLst>
            <pc:docMk/>
            <pc:sldMk cId="3550216955" sldId="476"/>
            <ac:picMk id="7" creationId="{529C48BE-A2B9-5EC4-142C-02B65A280162}"/>
          </ac:picMkLst>
        </pc:picChg>
      </pc:sldChg>
      <pc:sldChg chg="new">
        <pc:chgData name="Jaka Hedžet" userId="S::jaka.hedzet@student.um.si::7e5128a8-54a6-457b-8a29-de78e78661a6" providerId="AD" clId="Web-{532EB7D6-2A77-0FD0-ADB7-B5043F7CB06E}" dt="2023-12-13T16:02:35.820" v="817"/>
        <pc:sldMkLst>
          <pc:docMk/>
          <pc:sldMk cId="3663199453" sldId="477"/>
        </pc:sldMkLst>
      </pc:sldChg>
      <pc:sldChg chg="addSp modSp new">
        <pc:chgData name="Jaka Hedžet" userId="S::jaka.hedzet@student.um.si::7e5128a8-54a6-457b-8a29-de78e78661a6" providerId="AD" clId="Web-{532EB7D6-2A77-0FD0-ADB7-B5043F7CB06E}" dt="2023-12-13T16:05:51.468" v="902" actId="20577"/>
        <pc:sldMkLst>
          <pc:docMk/>
          <pc:sldMk cId="604328821" sldId="478"/>
        </pc:sldMkLst>
        <pc:spChg chg="add mod">
          <ac:chgData name="Jaka Hedžet" userId="S::jaka.hedzet@student.um.si::7e5128a8-54a6-457b-8a29-de78e78661a6" providerId="AD" clId="Web-{532EB7D6-2A77-0FD0-ADB7-B5043F7CB06E}" dt="2023-12-13T16:05:51.468" v="902" actId="20577"/>
          <ac:spMkLst>
            <pc:docMk/>
            <pc:sldMk cId="604328821" sldId="478"/>
            <ac:spMk id="3" creationId="{CADF63C2-7BC0-FF78-00F2-A61A6905FAB9}"/>
          </ac:spMkLst>
        </pc:spChg>
      </pc:sldChg>
      <pc:sldChg chg="addSp modSp new">
        <pc:chgData name="Jaka Hedžet" userId="S::jaka.hedzet@student.um.si::7e5128a8-54a6-457b-8a29-de78e78661a6" providerId="AD" clId="Web-{532EB7D6-2A77-0FD0-ADB7-B5043F7CB06E}" dt="2023-12-13T16:09:39.790" v="1066" actId="20577"/>
        <pc:sldMkLst>
          <pc:docMk/>
          <pc:sldMk cId="1855690981" sldId="479"/>
        </pc:sldMkLst>
        <pc:spChg chg="add mod">
          <ac:chgData name="Jaka Hedžet" userId="S::jaka.hedzet@student.um.si::7e5128a8-54a6-457b-8a29-de78e78661a6" providerId="AD" clId="Web-{532EB7D6-2A77-0FD0-ADB7-B5043F7CB06E}" dt="2023-12-13T16:09:39.790" v="1066" actId="20577"/>
          <ac:spMkLst>
            <pc:docMk/>
            <pc:sldMk cId="1855690981" sldId="479"/>
            <ac:spMk id="3" creationId="{26D24CB1-CBCA-DB29-2C8C-67F465C47D55}"/>
          </ac:spMkLst>
        </pc:spChg>
      </pc:sldChg>
      <pc:sldChg chg="addSp modSp new">
        <pc:chgData name="Jaka Hedžet" userId="S::jaka.hedzet@student.um.si::7e5128a8-54a6-457b-8a29-de78e78661a6" providerId="AD" clId="Web-{532EB7D6-2A77-0FD0-ADB7-B5043F7CB06E}" dt="2023-12-13T16:19:33.500" v="1312" actId="20577"/>
        <pc:sldMkLst>
          <pc:docMk/>
          <pc:sldMk cId="2377382504" sldId="480"/>
        </pc:sldMkLst>
        <pc:spChg chg="add mod">
          <ac:chgData name="Jaka Hedžet" userId="S::jaka.hedzet@student.um.si::7e5128a8-54a6-457b-8a29-de78e78661a6" providerId="AD" clId="Web-{532EB7D6-2A77-0FD0-ADB7-B5043F7CB06E}" dt="2023-12-13T16:19:33.500" v="1312" actId="20577"/>
          <ac:spMkLst>
            <pc:docMk/>
            <pc:sldMk cId="2377382504" sldId="480"/>
            <ac:spMk id="3" creationId="{3BAA1505-F515-0EF5-2B08-63C041636B7E}"/>
          </ac:spMkLst>
        </pc:spChg>
      </pc:sldChg>
      <pc:sldChg chg="addSp modSp new">
        <pc:chgData name="Jaka Hedžet" userId="S::jaka.hedzet@student.um.si::7e5128a8-54a6-457b-8a29-de78e78661a6" providerId="AD" clId="Web-{532EB7D6-2A77-0FD0-ADB7-B5043F7CB06E}" dt="2023-12-13T16:23:34.400" v="1388" actId="20577"/>
        <pc:sldMkLst>
          <pc:docMk/>
          <pc:sldMk cId="1441990253" sldId="481"/>
        </pc:sldMkLst>
        <pc:spChg chg="add mod">
          <ac:chgData name="Jaka Hedžet" userId="S::jaka.hedzet@student.um.si::7e5128a8-54a6-457b-8a29-de78e78661a6" providerId="AD" clId="Web-{532EB7D6-2A77-0FD0-ADB7-B5043F7CB06E}" dt="2023-12-13T16:23:34.400" v="1388" actId="20577"/>
          <ac:spMkLst>
            <pc:docMk/>
            <pc:sldMk cId="1441990253" sldId="481"/>
            <ac:spMk id="3" creationId="{22B10A47-495A-C765-8E17-0262926EF36F}"/>
          </ac:spMkLst>
        </pc:spChg>
      </pc:sldChg>
      <pc:sldChg chg="addSp modSp new">
        <pc:chgData name="Jaka Hedžet" userId="S::jaka.hedzet@student.um.si::7e5128a8-54a6-457b-8a29-de78e78661a6" providerId="AD" clId="Web-{532EB7D6-2A77-0FD0-ADB7-B5043F7CB06E}" dt="2023-12-13T16:42:35.663" v="1581" actId="1076"/>
        <pc:sldMkLst>
          <pc:docMk/>
          <pc:sldMk cId="2112120688" sldId="482"/>
        </pc:sldMkLst>
        <pc:spChg chg="add mod">
          <ac:chgData name="Jaka Hedžet" userId="S::jaka.hedzet@student.um.si::7e5128a8-54a6-457b-8a29-de78e78661a6" providerId="AD" clId="Web-{532EB7D6-2A77-0FD0-ADB7-B5043F7CB06E}" dt="2023-12-13T16:42:28.601" v="1578" actId="20577"/>
          <ac:spMkLst>
            <pc:docMk/>
            <pc:sldMk cId="2112120688" sldId="482"/>
            <ac:spMk id="3" creationId="{ED3728C9-86CC-DEBC-4E9C-B49379DBB8E9}"/>
          </ac:spMkLst>
        </pc:spChg>
        <pc:picChg chg="add mod">
          <ac:chgData name="Jaka Hedžet" userId="S::jaka.hedzet@student.um.si::7e5128a8-54a6-457b-8a29-de78e78661a6" providerId="AD" clId="Web-{532EB7D6-2A77-0FD0-ADB7-B5043F7CB06E}" dt="2023-12-13T16:42:35.663" v="1581" actId="1076"/>
          <ac:picMkLst>
            <pc:docMk/>
            <pc:sldMk cId="2112120688" sldId="482"/>
            <ac:picMk id="4" creationId="{EA78C218-A939-20BB-D9E6-6C8B47F594C2}"/>
          </ac:picMkLst>
        </pc:picChg>
      </pc:sldChg>
      <pc:sldChg chg="addSp modSp new">
        <pc:chgData name="Jaka Hedžet" userId="S::jaka.hedzet@student.um.si::7e5128a8-54a6-457b-8a29-de78e78661a6" providerId="AD" clId="Web-{532EB7D6-2A77-0FD0-ADB7-B5043F7CB06E}" dt="2023-12-13T16:54:46.426" v="1892" actId="20577"/>
        <pc:sldMkLst>
          <pc:docMk/>
          <pc:sldMk cId="766005425" sldId="483"/>
        </pc:sldMkLst>
        <pc:spChg chg="add mod">
          <ac:chgData name="Jaka Hedžet" userId="S::jaka.hedzet@student.um.si::7e5128a8-54a6-457b-8a29-de78e78661a6" providerId="AD" clId="Web-{532EB7D6-2A77-0FD0-ADB7-B5043F7CB06E}" dt="2023-12-13T16:54:46.426" v="1892" actId="20577"/>
          <ac:spMkLst>
            <pc:docMk/>
            <pc:sldMk cId="766005425" sldId="483"/>
            <ac:spMk id="3" creationId="{7DD32FD3-A0D1-0257-D70B-68FA719D6FC8}"/>
          </ac:spMkLst>
        </pc:spChg>
      </pc:sldChg>
      <pc:sldChg chg="addSp modSp new">
        <pc:chgData name="Jaka Hedžet" userId="S::jaka.hedzet@student.um.si::7e5128a8-54a6-457b-8a29-de78e78661a6" providerId="AD" clId="Web-{532EB7D6-2A77-0FD0-ADB7-B5043F7CB06E}" dt="2023-12-13T16:58:41.139" v="1997" actId="20577"/>
        <pc:sldMkLst>
          <pc:docMk/>
          <pc:sldMk cId="1139955807" sldId="484"/>
        </pc:sldMkLst>
        <pc:spChg chg="add mod">
          <ac:chgData name="Jaka Hedžet" userId="S::jaka.hedzet@student.um.si::7e5128a8-54a6-457b-8a29-de78e78661a6" providerId="AD" clId="Web-{532EB7D6-2A77-0FD0-ADB7-B5043F7CB06E}" dt="2023-12-13T16:58:41.139" v="1997" actId="20577"/>
          <ac:spMkLst>
            <pc:docMk/>
            <pc:sldMk cId="1139955807" sldId="484"/>
            <ac:spMk id="3" creationId="{65DBDDF4-BFA1-BC5F-C6B4-4C85B4322100}"/>
          </ac:spMkLst>
        </pc:spChg>
      </pc:sldChg>
    </pc:docChg>
  </pc:docChgLst>
  <pc:docChgLst>
    <pc:chgData name="Jaka Hedžet" userId="S::jaka.hedzet@student.um.si::7e5128a8-54a6-457b-8a29-de78e78661a6" providerId="AD" clId="Web-{9FC984A2-B700-0C22-6975-EF98C44CB229}"/>
    <pc:docChg chg="addSld delSld modSld">
      <pc:chgData name="Jaka Hedžet" userId="S::jaka.hedzet@student.um.si::7e5128a8-54a6-457b-8a29-de78e78661a6" providerId="AD" clId="Web-{9FC984A2-B700-0C22-6975-EF98C44CB229}" dt="2023-12-12T21:54:01.922" v="1073" actId="20577"/>
      <pc:docMkLst>
        <pc:docMk/>
      </pc:docMkLst>
      <pc:sldChg chg="modSp">
        <pc:chgData name="Jaka Hedžet" userId="S::jaka.hedzet@student.um.si::7e5128a8-54a6-457b-8a29-de78e78661a6" providerId="AD" clId="Web-{9FC984A2-B700-0C22-6975-EF98C44CB229}" dt="2023-12-12T15:11:03.227" v="791" actId="20577"/>
        <pc:sldMkLst>
          <pc:docMk/>
          <pc:sldMk cId="3080469519" sldId="295"/>
        </pc:sldMkLst>
        <pc:spChg chg="mod">
          <ac:chgData name="Jaka Hedžet" userId="S::jaka.hedzet@student.um.si::7e5128a8-54a6-457b-8a29-de78e78661a6" providerId="AD" clId="Web-{9FC984A2-B700-0C22-6975-EF98C44CB229}" dt="2023-12-12T15:11:03.227" v="791" actId="20577"/>
          <ac:spMkLst>
            <pc:docMk/>
            <pc:sldMk cId="3080469519" sldId="295"/>
            <ac:spMk id="3" creationId="{081A5AA3-C80F-FBFA-7594-62AC446013E6}"/>
          </ac:spMkLst>
        </pc:spChg>
      </pc:sldChg>
      <pc:sldChg chg="addSp modSp">
        <pc:chgData name="Jaka Hedžet" userId="S::jaka.hedzet@student.um.si::7e5128a8-54a6-457b-8a29-de78e78661a6" providerId="AD" clId="Web-{9FC984A2-B700-0C22-6975-EF98C44CB229}" dt="2023-12-12T21:54:01.922" v="1073" actId="20577"/>
        <pc:sldMkLst>
          <pc:docMk/>
          <pc:sldMk cId="1545466932" sldId="321"/>
        </pc:sldMkLst>
        <pc:spChg chg="add mod">
          <ac:chgData name="Jaka Hedžet" userId="S::jaka.hedzet@student.um.si::7e5128a8-54a6-457b-8a29-de78e78661a6" providerId="AD" clId="Web-{9FC984A2-B700-0C22-6975-EF98C44CB229}" dt="2023-12-12T21:54:01.922" v="1073" actId="20577"/>
          <ac:spMkLst>
            <pc:docMk/>
            <pc:sldMk cId="1545466932" sldId="321"/>
            <ac:spMk id="3" creationId="{89727817-E00F-1058-E443-359A06073339}"/>
          </ac:spMkLst>
        </pc:spChg>
      </pc:sldChg>
      <pc:sldChg chg="del">
        <pc:chgData name="Jaka Hedžet" userId="S::jaka.hedzet@student.um.si::7e5128a8-54a6-457b-8a29-de78e78661a6" providerId="AD" clId="Web-{9FC984A2-B700-0C22-6975-EF98C44CB229}" dt="2023-12-12T15:10:13.632" v="750"/>
        <pc:sldMkLst>
          <pc:docMk/>
          <pc:sldMk cId="3786703059" sldId="350"/>
        </pc:sldMkLst>
      </pc:sldChg>
      <pc:sldChg chg="del">
        <pc:chgData name="Jaka Hedžet" userId="S::jaka.hedzet@student.um.si::7e5128a8-54a6-457b-8a29-de78e78661a6" providerId="AD" clId="Web-{9FC984A2-B700-0C22-6975-EF98C44CB229}" dt="2023-12-12T15:10:10.413" v="749"/>
        <pc:sldMkLst>
          <pc:docMk/>
          <pc:sldMk cId="2409663063" sldId="351"/>
        </pc:sldMkLst>
      </pc:sldChg>
      <pc:sldChg chg="del">
        <pc:chgData name="Jaka Hedžet" userId="S::jaka.hedzet@student.um.si::7e5128a8-54a6-457b-8a29-de78e78661a6" providerId="AD" clId="Web-{9FC984A2-B700-0C22-6975-EF98C44CB229}" dt="2023-12-12T15:10:07.429" v="748"/>
        <pc:sldMkLst>
          <pc:docMk/>
          <pc:sldMk cId="3758421472" sldId="352"/>
        </pc:sldMkLst>
      </pc:sldChg>
      <pc:sldChg chg="del">
        <pc:chgData name="Jaka Hedžet" userId="S::jaka.hedzet@student.um.si::7e5128a8-54a6-457b-8a29-de78e78661a6" providerId="AD" clId="Web-{9FC984A2-B700-0C22-6975-EF98C44CB229}" dt="2023-12-12T15:10:04.319" v="747"/>
        <pc:sldMkLst>
          <pc:docMk/>
          <pc:sldMk cId="283113016" sldId="353"/>
        </pc:sldMkLst>
      </pc:sldChg>
      <pc:sldChg chg="del">
        <pc:chgData name="Jaka Hedžet" userId="S::jaka.hedzet@student.um.si::7e5128a8-54a6-457b-8a29-de78e78661a6" providerId="AD" clId="Web-{9FC984A2-B700-0C22-6975-EF98C44CB229}" dt="2023-12-12T15:10:00.460" v="746"/>
        <pc:sldMkLst>
          <pc:docMk/>
          <pc:sldMk cId="1930141127" sldId="354"/>
        </pc:sldMkLst>
      </pc:sldChg>
      <pc:sldChg chg="del">
        <pc:chgData name="Jaka Hedžet" userId="S::jaka.hedzet@student.um.si::7e5128a8-54a6-457b-8a29-de78e78661a6" providerId="AD" clId="Web-{9FC984A2-B700-0C22-6975-EF98C44CB229}" dt="2023-12-12T15:09:56.991" v="745"/>
        <pc:sldMkLst>
          <pc:docMk/>
          <pc:sldMk cId="4245170883" sldId="355"/>
        </pc:sldMkLst>
      </pc:sldChg>
      <pc:sldChg chg="del">
        <pc:chgData name="Jaka Hedžet" userId="S::jaka.hedzet@student.um.si::7e5128a8-54a6-457b-8a29-de78e78661a6" providerId="AD" clId="Web-{9FC984A2-B700-0C22-6975-EF98C44CB229}" dt="2023-12-12T15:09:54.928" v="744"/>
        <pc:sldMkLst>
          <pc:docMk/>
          <pc:sldMk cId="355334482" sldId="356"/>
        </pc:sldMkLst>
      </pc:sldChg>
      <pc:sldChg chg="del">
        <pc:chgData name="Jaka Hedžet" userId="S::jaka.hedzet@student.um.si::7e5128a8-54a6-457b-8a29-de78e78661a6" providerId="AD" clId="Web-{9FC984A2-B700-0C22-6975-EF98C44CB229}" dt="2023-12-12T15:09:53.350" v="743"/>
        <pc:sldMkLst>
          <pc:docMk/>
          <pc:sldMk cId="1317805171" sldId="357"/>
        </pc:sldMkLst>
      </pc:sldChg>
      <pc:sldChg chg="del">
        <pc:chgData name="Jaka Hedžet" userId="S::jaka.hedzet@student.um.si::7e5128a8-54a6-457b-8a29-de78e78661a6" providerId="AD" clId="Web-{9FC984A2-B700-0C22-6975-EF98C44CB229}" dt="2023-12-12T15:09:50.678" v="742"/>
        <pc:sldMkLst>
          <pc:docMk/>
          <pc:sldMk cId="3203256610" sldId="358"/>
        </pc:sldMkLst>
      </pc:sldChg>
      <pc:sldChg chg="del">
        <pc:chgData name="Jaka Hedžet" userId="S::jaka.hedzet@student.um.si::7e5128a8-54a6-457b-8a29-de78e78661a6" providerId="AD" clId="Web-{9FC984A2-B700-0C22-6975-EF98C44CB229}" dt="2023-12-12T15:09:49.006" v="741"/>
        <pc:sldMkLst>
          <pc:docMk/>
          <pc:sldMk cId="1214664329" sldId="359"/>
        </pc:sldMkLst>
      </pc:sldChg>
      <pc:sldChg chg="del">
        <pc:chgData name="Jaka Hedžet" userId="S::jaka.hedzet@student.um.si::7e5128a8-54a6-457b-8a29-de78e78661a6" providerId="AD" clId="Web-{9FC984A2-B700-0C22-6975-EF98C44CB229}" dt="2023-12-12T15:09:46.600" v="740"/>
        <pc:sldMkLst>
          <pc:docMk/>
          <pc:sldMk cId="3543696713" sldId="360"/>
        </pc:sldMkLst>
      </pc:sldChg>
      <pc:sldChg chg="del">
        <pc:chgData name="Jaka Hedžet" userId="S::jaka.hedzet@student.um.si::7e5128a8-54a6-457b-8a29-de78e78661a6" providerId="AD" clId="Web-{9FC984A2-B700-0C22-6975-EF98C44CB229}" dt="2023-12-12T15:09:45.881" v="739"/>
        <pc:sldMkLst>
          <pc:docMk/>
          <pc:sldMk cId="2040771545" sldId="361"/>
        </pc:sldMkLst>
      </pc:sldChg>
      <pc:sldChg chg="del">
        <pc:chgData name="Jaka Hedžet" userId="S::jaka.hedzet@student.um.si::7e5128a8-54a6-457b-8a29-de78e78661a6" providerId="AD" clId="Web-{9FC984A2-B700-0C22-6975-EF98C44CB229}" dt="2023-12-12T15:09:44.303" v="738"/>
        <pc:sldMkLst>
          <pc:docMk/>
          <pc:sldMk cId="1338774982" sldId="362"/>
        </pc:sldMkLst>
      </pc:sldChg>
      <pc:sldChg chg="del">
        <pc:chgData name="Jaka Hedžet" userId="S::jaka.hedzet@student.um.si::7e5128a8-54a6-457b-8a29-de78e78661a6" providerId="AD" clId="Web-{9FC984A2-B700-0C22-6975-EF98C44CB229}" dt="2023-12-12T15:09:41.819" v="737"/>
        <pc:sldMkLst>
          <pc:docMk/>
          <pc:sldMk cId="123973537" sldId="363"/>
        </pc:sldMkLst>
      </pc:sldChg>
      <pc:sldChg chg="del">
        <pc:chgData name="Jaka Hedžet" userId="S::jaka.hedzet@student.um.si::7e5128a8-54a6-457b-8a29-de78e78661a6" providerId="AD" clId="Web-{9FC984A2-B700-0C22-6975-EF98C44CB229}" dt="2023-12-12T15:09:40.772" v="736"/>
        <pc:sldMkLst>
          <pc:docMk/>
          <pc:sldMk cId="2417977973" sldId="364"/>
        </pc:sldMkLst>
      </pc:sldChg>
      <pc:sldChg chg="del">
        <pc:chgData name="Jaka Hedžet" userId="S::jaka.hedzet@student.um.si::7e5128a8-54a6-457b-8a29-de78e78661a6" providerId="AD" clId="Web-{9FC984A2-B700-0C22-6975-EF98C44CB229}" dt="2023-12-12T15:09:39.615" v="735"/>
        <pc:sldMkLst>
          <pc:docMk/>
          <pc:sldMk cId="2717641216" sldId="365"/>
        </pc:sldMkLst>
      </pc:sldChg>
      <pc:sldChg chg="del">
        <pc:chgData name="Jaka Hedžet" userId="S::jaka.hedzet@student.um.si::7e5128a8-54a6-457b-8a29-de78e78661a6" providerId="AD" clId="Web-{9FC984A2-B700-0C22-6975-EF98C44CB229}" dt="2023-12-12T15:09:35.584" v="734"/>
        <pc:sldMkLst>
          <pc:docMk/>
          <pc:sldMk cId="1757107123" sldId="366"/>
        </pc:sldMkLst>
      </pc:sldChg>
      <pc:sldChg chg="del">
        <pc:chgData name="Jaka Hedžet" userId="S::jaka.hedzet@student.um.si::7e5128a8-54a6-457b-8a29-de78e78661a6" providerId="AD" clId="Web-{9FC984A2-B700-0C22-6975-EF98C44CB229}" dt="2023-12-12T15:09:34.646" v="733"/>
        <pc:sldMkLst>
          <pc:docMk/>
          <pc:sldMk cId="712566477" sldId="367"/>
        </pc:sldMkLst>
      </pc:sldChg>
      <pc:sldChg chg="del">
        <pc:chgData name="Jaka Hedžet" userId="S::jaka.hedzet@student.um.si::7e5128a8-54a6-457b-8a29-de78e78661a6" providerId="AD" clId="Web-{9FC984A2-B700-0C22-6975-EF98C44CB229}" dt="2023-12-12T15:09:34.146" v="732"/>
        <pc:sldMkLst>
          <pc:docMk/>
          <pc:sldMk cId="269317195" sldId="368"/>
        </pc:sldMkLst>
      </pc:sldChg>
      <pc:sldChg chg="del">
        <pc:chgData name="Jaka Hedžet" userId="S::jaka.hedzet@student.um.si::7e5128a8-54a6-457b-8a29-de78e78661a6" providerId="AD" clId="Web-{9FC984A2-B700-0C22-6975-EF98C44CB229}" dt="2023-12-12T15:09:33.459" v="731"/>
        <pc:sldMkLst>
          <pc:docMk/>
          <pc:sldMk cId="1450416442" sldId="369"/>
        </pc:sldMkLst>
      </pc:sldChg>
      <pc:sldChg chg="del">
        <pc:chgData name="Jaka Hedžet" userId="S::jaka.hedzet@student.um.si::7e5128a8-54a6-457b-8a29-de78e78661a6" providerId="AD" clId="Web-{9FC984A2-B700-0C22-6975-EF98C44CB229}" dt="2023-12-12T15:09:32.615" v="730"/>
        <pc:sldMkLst>
          <pc:docMk/>
          <pc:sldMk cId="2158711196" sldId="370"/>
        </pc:sldMkLst>
      </pc:sldChg>
      <pc:sldChg chg="del">
        <pc:chgData name="Jaka Hedžet" userId="S::jaka.hedzet@student.um.si::7e5128a8-54a6-457b-8a29-de78e78661a6" providerId="AD" clId="Web-{9FC984A2-B700-0C22-6975-EF98C44CB229}" dt="2023-12-12T15:01:08.615" v="601"/>
        <pc:sldMkLst>
          <pc:docMk/>
          <pc:sldMk cId="4283417883" sldId="382"/>
        </pc:sldMkLst>
      </pc:sldChg>
      <pc:sldChg chg="del">
        <pc:chgData name="Jaka Hedžet" userId="S::jaka.hedzet@student.um.si::7e5128a8-54a6-457b-8a29-de78e78661a6" providerId="AD" clId="Web-{9FC984A2-B700-0C22-6975-EF98C44CB229}" dt="2023-12-12T15:01:08.161" v="600"/>
        <pc:sldMkLst>
          <pc:docMk/>
          <pc:sldMk cId="2596228090" sldId="383"/>
        </pc:sldMkLst>
      </pc:sldChg>
      <pc:sldChg chg="del">
        <pc:chgData name="Jaka Hedžet" userId="S::jaka.hedzet@student.um.si::7e5128a8-54a6-457b-8a29-de78e78661a6" providerId="AD" clId="Web-{9FC984A2-B700-0C22-6975-EF98C44CB229}" dt="2023-12-12T15:01:06.552" v="599"/>
        <pc:sldMkLst>
          <pc:docMk/>
          <pc:sldMk cId="3098720211" sldId="384"/>
        </pc:sldMkLst>
      </pc:sldChg>
      <pc:sldChg chg="del">
        <pc:chgData name="Jaka Hedžet" userId="S::jaka.hedzet@student.um.si::7e5128a8-54a6-457b-8a29-de78e78661a6" providerId="AD" clId="Web-{9FC984A2-B700-0C22-6975-EF98C44CB229}" dt="2023-12-12T15:01:06.068" v="598"/>
        <pc:sldMkLst>
          <pc:docMk/>
          <pc:sldMk cId="2857535444" sldId="385"/>
        </pc:sldMkLst>
      </pc:sldChg>
      <pc:sldChg chg="del">
        <pc:chgData name="Jaka Hedžet" userId="S::jaka.hedzet@student.um.si::7e5128a8-54a6-457b-8a29-de78e78661a6" providerId="AD" clId="Web-{9FC984A2-B700-0C22-6975-EF98C44CB229}" dt="2023-12-12T15:01:05.568" v="597"/>
        <pc:sldMkLst>
          <pc:docMk/>
          <pc:sldMk cId="2271207128" sldId="386"/>
        </pc:sldMkLst>
      </pc:sldChg>
      <pc:sldChg chg="del">
        <pc:chgData name="Jaka Hedžet" userId="S::jaka.hedzet@student.um.si::7e5128a8-54a6-457b-8a29-de78e78661a6" providerId="AD" clId="Web-{9FC984A2-B700-0C22-6975-EF98C44CB229}" dt="2023-12-12T15:01:05.068" v="596"/>
        <pc:sldMkLst>
          <pc:docMk/>
          <pc:sldMk cId="3059906712" sldId="387"/>
        </pc:sldMkLst>
      </pc:sldChg>
      <pc:sldChg chg="del">
        <pc:chgData name="Jaka Hedžet" userId="S::jaka.hedzet@student.um.si::7e5128a8-54a6-457b-8a29-de78e78661a6" providerId="AD" clId="Web-{9FC984A2-B700-0C22-6975-EF98C44CB229}" dt="2023-12-12T15:01:04.693" v="595"/>
        <pc:sldMkLst>
          <pc:docMk/>
          <pc:sldMk cId="1605499099" sldId="388"/>
        </pc:sldMkLst>
      </pc:sldChg>
      <pc:sldChg chg="del">
        <pc:chgData name="Jaka Hedžet" userId="S::jaka.hedzet@student.um.si::7e5128a8-54a6-457b-8a29-de78e78661a6" providerId="AD" clId="Web-{9FC984A2-B700-0C22-6975-EF98C44CB229}" dt="2023-12-12T15:01:04.286" v="594"/>
        <pc:sldMkLst>
          <pc:docMk/>
          <pc:sldMk cId="1539741371" sldId="389"/>
        </pc:sldMkLst>
      </pc:sldChg>
      <pc:sldChg chg="del">
        <pc:chgData name="Jaka Hedžet" userId="S::jaka.hedzet@student.um.si::7e5128a8-54a6-457b-8a29-de78e78661a6" providerId="AD" clId="Web-{9FC984A2-B700-0C22-6975-EF98C44CB229}" dt="2023-12-12T15:01:03.818" v="593"/>
        <pc:sldMkLst>
          <pc:docMk/>
          <pc:sldMk cId="1243290722" sldId="390"/>
        </pc:sldMkLst>
      </pc:sldChg>
      <pc:sldChg chg="del">
        <pc:chgData name="Jaka Hedžet" userId="S::jaka.hedzet@student.um.si::7e5128a8-54a6-457b-8a29-de78e78661a6" providerId="AD" clId="Web-{9FC984A2-B700-0C22-6975-EF98C44CB229}" dt="2023-12-12T15:01:03.474" v="592"/>
        <pc:sldMkLst>
          <pc:docMk/>
          <pc:sldMk cId="2147267209" sldId="391"/>
        </pc:sldMkLst>
      </pc:sldChg>
      <pc:sldChg chg="del">
        <pc:chgData name="Jaka Hedžet" userId="S::jaka.hedzet@student.um.si::7e5128a8-54a6-457b-8a29-de78e78661a6" providerId="AD" clId="Web-{9FC984A2-B700-0C22-6975-EF98C44CB229}" dt="2023-12-12T15:01:03.021" v="591"/>
        <pc:sldMkLst>
          <pc:docMk/>
          <pc:sldMk cId="1400575540" sldId="393"/>
        </pc:sldMkLst>
      </pc:sldChg>
      <pc:sldChg chg="del">
        <pc:chgData name="Jaka Hedžet" userId="S::jaka.hedzet@student.um.si::7e5128a8-54a6-457b-8a29-de78e78661a6" providerId="AD" clId="Web-{9FC984A2-B700-0C22-6975-EF98C44CB229}" dt="2023-12-12T15:01:02.583" v="590"/>
        <pc:sldMkLst>
          <pc:docMk/>
          <pc:sldMk cId="1600359942" sldId="394"/>
        </pc:sldMkLst>
      </pc:sldChg>
      <pc:sldChg chg="del">
        <pc:chgData name="Jaka Hedžet" userId="S::jaka.hedzet@student.um.si::7e5128a8-54a6-457b-8a29-de78e78661a6" providerId="AD" clId="Web-{9FC984A2-B700-0C22-6975-EF98C44CB229}" dt="2023-12-12T15:01:02.130" v="589"/>
        <pc:sldMkLst>
          <pc:docMk/>
          <pc:sldMk cId="3036135188" sldId="395"/>
        </pc:sldMkLst>
      </pc:sldChg>
      <pc:sldChg chg="del">
        <pc:chgData name="Jaka Hedžet" userId="S::jaka.hedzet@student.um.si::7e5128a8-54a6-457b-8a29-de78e78661a6" providerId="AD" clId="Web-{9FC984A2-B700-0C22-6975-EF98C44CB229}" dt="2023-12-12T15:01:01.661" v="588"/>
        <pc:sldMkLst>
          <pc:docMk/>
          <pc:sldMk cId="2592035773" sldId="396"/>
        </pc:sldMkLst>
      </pc:sldChg>
      <pc:sldChg chg="del">
        <pc:chgData name="Jaka Hedžet" userId="S::jaka.hedzet@student.um.si::7e5128a8-54a6-457b-8a29-de78e78661a6" providerId="AD" clId="Web-{9FC984A2-B700-0C22-6975-EF98C44CB229}" dt="2023-12-12T15:01:01.224" v="587"/>
        <pc:sldMkLst>
          <pc:docMk/>
          <pc:sldMk cId="4102592108" sldId="397"/>
        </pc:sldMkLst>
      </pc:sldChg>
      <pc:sldChg chg="del">
        <pc:chgData name="Jaka Hedžet" userId="S::jaka.hedzet@student.um.si::7e5128a8-54a6-457b-8a29-de78e78661a6" providerId="AD" clId="Web-{9FC984A2-B700-0C22-6975-EF98C44CB229}" dt="2023-12-12T15:01:00.646" v="586"/>
        <pc:sldMkLst>
          <pc:docMk/>
          <pc:sldMk cId="3820855582" sldId="398"/>
        </pc:sldMkLst>
      </pc:sldChg>
      <pc:sldChg chg="del">
        <pc:chgData name="Jaka Hedžet" userId="S::jaka.hedzet@student.um.si::7e5128a8-54a6-457b-8a29-de78e78661a6" providerId="AD" clId="Web-{9FC984A2-B700-0C22-6975-EF98C44CB229}" dt="2023-12-12T15:01:00.005" v="585"/>
        <pc:sldMkLst>
          <pc:docMk/>
          <pc:sldMk cId="2096038214" sldId="399"/>
        </pc:sldMkLst>
      </pc:sldChg>
      <pc:sldChg chg="del">
        <pc:chgData name="Jaka Hedžet" userId="S::jaka.hedzet@student.um.si::7e5128a8-54a6-457b-8a29-de78e78661a6" providerId="AD" clId="Web-{9FC984A2-B700-0C22-6975-EF98C44CB229}" dt="2023-12-12T15:00:58.661" v="584"/>
        <pc:sldMkLst>
          <pc:docMk/>
          <pc:sldMk cId="1620156537" sldId="400"/>
        </pc:sldMkLst>
      </pc:sldChg>
      <pc:sldChg chg="del">
        <pc:chgData name="Jaka Hedžet" userId="S::jaka.hedzet@student.um.si::7e5128a8-54a6-457b-8a29-de78e78661a6" providerId="AD" clId="Web-{9FC984A2-B700-0C22-6975-EF98C44CB229}" dt="2023-12-12T15:00:58.286" v="583"/>
        <pc:sldMkLst>
          <pc:docMk/>
          <pc:sldMk cId="2293268376" sldId="401"/>
        </pc:sldMkLst>
      </pc:sldChg>
      <pc:sldChg chg="del">
        <pc:chgData name="Jaka Hedžet" userId="S::jaka.hedzet@student.um.si::7e5128a8-54a6-457b-8a29-de78e78661a6" providerId="AD" clId="Web-{9FC984A2-B700-0C22-6975-EF98C44CB229}" dt="2023-12-12T15:00:57.895" v="582"/>
        <pc:sldMkLst>
          <pc:docMk/>
          <pc:sldMk cId="921005368" sldId="402"/>
        </pc:sldMkLst>
      </pc:sldChg>
      <pc:sldChg chg="del">
        <pc:chgData name="Jaka Hedžet" userId="S::jaka.hedzet@student.um.si::7e5128a8-54a6-457b-8a29-de78e78661a6" providerId="AD" clId="Web-{9FC984A2-B700-0C22-6975-EF98C44CB229}" dt="2023-12-12T15:00:57.364" v="581"/>
        <pc:sldMkLst>
          <pc:docMk/>
          <pc:sldMk cId="2595253159" sldId="403"/>
        </pc:sldMkLst>
      </pc:sldChg>
      <pc:sldChg chg="del">
        <pc:chgData name="Jaka Hedžet" userId="S::jaka.hedzet@student.um.si::7e5128a8-54a6-457b-8a29-de78e78661a6" providerId="AD" clId="Web-{9FC984A2-B700-0C22-6975-EF98C44CB229}" dt="2023-12-12T15:00:56.630" v="580"/>
        <pc:sldMkLst>
          <pc:docMk/>
          <pc:sldMk cId="755025209" sldId="404"/>
        </pc:sldMkLst>
      </pc:sldChg>
      <pc:sldChg chg="del">
        <pc:chgData name="Jaka Hedžet" userId="S::jaka.hedzet@student.um.si::7e5128a8-54a6-457b-8a29-de78e78661a6" providerId="AD" clId="Web-{9FC984A2-B700-0C22-6975-EF98C44CB229}" dt="2023-12-12T15:01:09.068" v="602"/>
        <pc:sldMkLst>
          <pc:docMk/>
          <pc:sldMk cId="1775053006" sldId="405"/>
        </pc:sldMkLst>
      </pc:sldChg>
      <pc:sldChg chg="add del">
        <pc:chgData name="Jaka Hedžet" userId="S::jaka.hedzet@student.um.si::7e5128a8-54a6-457b-8a29-de78e78661a6" providerId="AD" clId="Web-{9FC984A2-B700-0C22-6975-EF98C44CB229}" dt="2023-12-12T15:10:34.306" v="774"/>
        <pc:sldMkLst>
          <pc:docMk/>
          <pc:sldMk cId="3030013431" sldId="406"/>
        </pc:sldMkLst>
      </pc:sldChg>
      <pc:sldChg chg="del">
        <pc:chgData name="Jaka Hedžet" userId="S::jaka.hedzet@student.um.si::7e5128a8-54a6-457b-8a29-de78e78661a6" providerId="AD" clId="Web-{9FC984A2-B700-0C22-6975-EF98C44CB229}" dt="2023-12-12T15:10:25.101" v="770"/>
        <pc:sldMkLst>
          <pc:docMk/>
          <pc:sldMk cId="1219345919" sldId="407"/>
        </pc:sldMkLst>
      </pc:sldChg>
      <pc:sldChg chg="del">
        <pc:chgData name="Jaka Hedžet" userId="S::jaka.hedzet@student.um.si::7e5128a8-54a6-457b-8a29-de78e78661a6" providerId="AD" clId="Web-{9FC984A2-B700-0C22-6975-EF98C44CB229}" dt="2023-12-12T15:10:24.414" v="769"/>
        <pc:sldMkLst>
          <pc:docMk/>
          <pc:sldMk cId="256401942" sldId="408"/>
        </pc:sldMkLst>
      </pc:sldChg>
      <pc:sldChg chg="del">
        <pc:chgData name="Jaka Hedžet" userId="S::jaka.hedzet@student.um.si::7e5128a8-54a6-457b-8a29-de78e78661a6" providerId="AD" clId="Web-{9FC984A2-B700-0C22-6975-EF98C44CB229}" dt="2023-12-12T15:10:23.882" v="768"/>
        <pc:sldMkLst>
          <pc:docMk/>
          <pc:sldMk cId="1075079832" sldId="409"/>
        </pc:sldMkLst>
      </pc:sldChg>
      <pc:sldChg chg="del">
        <pc:chgData name="Jaka Hedžet" userId="S::jaka.hedzet@student.um.si::7e5128a8-54a6-457b-8a29-de78e78661a6" providerId="AD" clId="Web-{9FC984A2-B700-0C22-6975-EF98C44CB229}" dt="2023-12-12T15:10:23.429" v="767"/>
        <pc:sldMkLst>
          <pc:docMk/>
          <pc:sldMk cId="3643378860" sldId="410"/>
        </pc:sldMkLst>
      </pc:sldChg>
      <pc:sldChg chg="del">
        <pc:chgData name="Jaka Hedžet" userId="S::jaka.hedzet@student.um.si::7e5128a8-54a6-457b-8a29-de78e78661a6" providerId="AD" clId="Web-{9FC984A2-B700-0C22-6975-EF98C44CB229}" dt="2023-12-12T15:10:22.882" v="766"/>
        <pc:sldMkLst>
          <pc:docMk/>
          <pc:sldMk cId="1131156216" sldId="411"/>
        </pc:sldMkLst>
      </pc:sldChg>
      <pc:sldChg chg="del">
        <pc:chgData name="Jaka Hedžet" userId="S::jaka.hedzet@student.um.si::7e5128a8-54a6-457b-8a29-de78e78661a6" providerId="AD" clId="Web-{9FC984A2-B700-0C22-6975-EF98C44CB229}" dt="2023-12-12T15:10:22.476" v="765"/>
        <pc:sldMkLst>
          <pc:docMk/>
          <pc:sldMk cId="656453188" sldId="412"/>
        </pc:sldMkLst>
      </pc:sldChg>
      <pc:sldChg chg="del">
        <pc:chgData name="Jaka Hedžet" userId="S::jaka.hedzet@student.um.si::7e5128a8-54a6-457b-8a29-de78e78661a6" providerId="AD" clId="Web-{9FC984A2-B700-0C22-6975-EF98C44CB229}" dt="2023-12-12T15:10:21.992" v="764"/>
        <pc:sldMkLst>
          <pc:docMk/>
          <pc:sldMk cId="4068865297" sldId="413"/>
        </pc:sldMkLst>
      </pc:sldChg>
      <pc:sldChg chg="del">
        <pc:chgData name="Jaka Hedžet" userId="S::jaka.hedzet@student.um.si::7e5128a8-54a6-457b-8a29-de78e78661a6" providerId="AD" clId="Web-{9FC984A2-B700-0C22-6975-EF98C44CB229}" dt="2023-12-12T15:10:21.554" v="763"/>
        <pc:sldMkLst>
          <pc:docMk/>
          <pc:sldMk cId="2614503333" sldId="414"/>
        </pc:sldMkLst>
      </pc:sldChg>
      <pc:sldChg chg="del">
        <pc:chgData name="Jaka Hedžet" userId="S::jaka.hedzet@student.um.si::7e5128a8-54a6-457b-8a29-de78e78661a6" providerId="AD" clId="Web-{9FC984A2-B700-0C22-6975-EF98C44CB229}" dt="2023-12-12T15:10:21.054" v="762"/>
        <pc:sldMkLst>
          <pc:docMk/>
          <pc:sldMk cId="2924107530" sldId="415"/>
        </pc:sldMkLst>
      </pc:sldChg>
      <pc:sldChg chg="del">
        <pc:chgData name="Jaka Hedžet" userId="S::jaka.hedzet@student.um.si::7e5128a8-54a6-457b-8a29-de78e78661a6" providerId="AD" clId="Web-{9FC984A2-B700-0C22-6975-EF98C44CB229}" dt="2023-12-12T15:10:20.695" v="761"/>
        <pc:sldMkLst>
          <pc:docMk/>
          <pc:sldMk cId="1303191068" sldId="416"/>
        </pc:sldMkLst>
      </pc:sldChg>
      <pc:sldChg chg="del">
        <pc:chgData name="Jaka Hedžet" userId="S::jaka.hedzet@student.um.si::7e5128a8-54a6-457b-8a29-de78e78661a6" providerId="AD" clId="Web-{9FC984A2-B700-0C22-6975-EF98C44CB229}" dt="2023-12-12T15:10:20.335" v="760"/>
        <pc:sldMkLst>
          <pc:docMk/>
          <pc:sldMk cId="3450979375" sldId="417"/>
        </pc:sldMkLst>
      </pc:sldChg>
      <pc:sldChg chg="del">
        <pc:chgData name="Jaka Hedžet" userId="S::jaka.hedzet@student.um.si::7e5128a8-54a6-457b-8a29-de78e78661a6" providerId="AD" clId="Web-{9FC984A2-B700-0C22-6975-EF98C44CB229}" dt="2023-12-12T15:10:19.882" v="759"/>
        <pc:sldMkLst>
          <pc:docMk/>
          <pc:sldMk cId="2248822953" sldId="418"/>
        </pc:sldMkLst>
      </pc:sldChg>
      <pc:sldChg chg="del">
        <pc:chgData name="Jaka Hedžet" userId="S::jaka.hedzet@student.um.si::7e5128a8-54a6-457b-8a29-de78e78661a6" providerId="AD" clId="Web-{9FC984A2-B700-0C22-6975-EF98C44CB229}" dt="2023-12-12T15:10:19.460" v="758"/>
        <pc:sldMkLst>
          <pc:docMk/>
          <pc:sldMk cId="1798372362" sldId="419"/>
        </pc:sldMkLst>
      </pc:sldChg>
      <pc:sldChg chg="del">
        <pc:chgData name="Jaka Hedžet" userId="S::jaka.hedzet@student.um.si::7e5128a8-54a6-457b-8a29-de78e78661a6" providerId="AD" clId="Web-{9FC984A2-B700-0C22-6975-EF98C44CB229}" dt="2023-12-12T15:10:18.960" v="757"/>
        <pc:sldMkLst>
          <pc:docMk/>
          <pc:sldMk cId="2195387622" sldId="420"/>
        </pc:sldMkLst>
      </pc:sldChg>
      <pc:sldChg chg="del">
        <pc:chgData name="Jaka Hedžet" userId="S::jaka.hedzet@student.um.si::7e5128a8-54a6-457b-8a29-de78e78661a6" providerId="AD" clId="Web-{9FC984A2-B700-0C22-6975-EF98C44CB229}" dt="2023-12-12T15:10:18.429" v="756"/>
        <pc:sldMkLst>
          <pc:docMk/>
          <pc:sldMk cId="2511774154" sldId="421"/>
        </pc:sldMkLst>
      </pc:sldChg>
      <pc:sldChg chg="del">
        <pc:chgData name="Jaka Hedžet" userId="S::jaka.hedzet@student.um.si::7e5128a8-54a6-457b-8a29-de78e78661a6" providerId="AD" clId="Web-{9FC984A2-B700-0C22-6975-EF98C44CB229}" dt="2023-12-12T15:10:17.258" v="755"/>
        <pc:sldMkLst>
          <pc:docMk/>
          <pc:sldMk cId="1944495098" sldId="422"/>
        </pc:sldMkLst>
      </pc:sldChg>
      <pc:sldChg chg="del">
        <pc:chgData name="Jaka Hedžet" userId="S::jaka.hedzet@student.um.si::7e5128a8-54a6-457b-8a29-de78e78661a6" providerId="AD" clId="Web-{9FC984A2-B700-0C22-6975-EF98C44CB229}" dt="2023-12-12T15:10:16.882" v="754"/>
        <pc:sldMkLst>
          <pc:docMk/>
          <pc:sldMk cId="940926445" sldId="423"/>
        </pc:sldMkLst>
      </pc:sldChg>
      <pc:sldChg chg="del">
        <pc:chgData name="Jaka Hedžet" userId="S::jaka.hedzet@student.um.si::7e5128a8-54a6-457b-8a29-de78e78661a6" providerId="AD" clId="Web-{9FC984A2-B700-0C22-6975-EF98C44CB229}" dt="2023-12-12T15:10:16.382" v="753"/>
        <pc:sldMkLst>
          <pc:docMk/>
          <pc:sldMk cId="1873218511" sldId="424"/>
        </pc:sldMkLst>
      </pc:sldChg>
      <pc:sldChg chg="del">
        <pc:chgData name="Jaka Hedžet" userId="S::jaka.hedzet@student.um.si::7e5128a8-54a6-457b-8a29-de78e78661a6" providerId="AD" clId="Web-{9FC984A2-B700-0C22-6975-EF98C44CB229}" dt="2023-12-12T15:10:15.913" v="752"/>
        <pc:sldMkLst>
          <pc:docMk/>
          <pc:sldMk cId="1228299280" sldId="425"/>
        </pc:sldMkLst>
      </pc:sldChg>
      <pc:sldChg chg="del">
        <pc:chgData name="Jaka Hedžet" userId="S::jaka.hedzet@student.um.si::7e5128a8-54a6-457b-8a29-de78e78661a6" providerId="AD" clId="Web-{9FC984A2-B700-0C22-6975-EF98C44CB229}" dt="2023-12-12T15:10:15.210" v="751"/>
        <pc:sldMkLst>
          <pc:docMk/>
          <pc:sldMk cId="4294678195" sldId="426"/>
        </pc:sldMkLst>
      </pc:sldChg>
      <pc:sldChg chg="del">
        <pc:chgData name="Jaka Hedžet" userId="S::jaka.hedzet@student.um.si::7e5128a8-54a6-457b-8a29-de78e78661a6" providerId="AD" clId="Web-{9FC984A2-B700-0C22-6975-EF98C44CB229}" dt="2023-12-12T15:10:32.243" v="773"/>
        <pc:sldMkLst>
          <pc:docMk/>
          <pc:sldMk cId="2037562475" sldId="427"/>
        </pc:sldMkLst>
      </pc:sldChg>
      <pc:sldChg chg="modSp">
        <pc:chgData name="Jaka Hedžet" userId="S::jaka.hedzet@student.um.si::7e5128a8-54a6-457b-8a29-de78e78661a6" providerId="AD" clId="Web-{9FC984A2-B700-0C22-6975-EF98C44CB229}" dt="2023-12-12T15:12:45.278" v="845" actId="20577"/>
        <pc:sldMkLst>
          <pc:docMk/>
          <pc:sldMk cId="3742261258" sldId="431"/>
        </pc:sldMkLst>
        <pc:spChg chg="mod">
          <ac:chgData name="Jaka Hedžet" userId="S::jaka.hedzet@student.um.si::7e5128a8-54a6-457b-8a29-de78e78661a6" providerId="AD" clId="Web-{9FC984A2-B700-0C22-6975-EF98C44CB229}" dt="2023-12-12T15:12:45.278" v="845" actId="20577"/>
          <ac:spMkLst>
            <pc:docMk/>
            <pc:sldMk cId="3742261258" sldId="431"/>
            <ac:spMk id="4" creationId="{BA48B866-A730-19FA-9780-534337C3563A}"/>
          </ac:spMkLst>
        </pc:spChg>
      </pc:sldChg>
      <pc:sldChg chg="modSp">
        <pc:chgData name="Jaka Hedžet" userId="S::jaka.hedzet@student.um.si::7e5128a8-54a6-457b-8a29-de78e78661a6" providerId="AD" clId="Web-{9FC984A2-B700-0C22-6975-EF98C44CB229}" dt="2023-12-12T14:25:18.515" v="1" actId="20577"/>
        <pc:sldMkLst>
          <pc:docMk/>
          <pc:sldMk cId="3647573597" sldId="441"/>
        </pc:sldMkLst>
        <pc:spChg chg="mod">
          <ac:chgData name="Jaka Hedžet" userId="S::jaka.hedzet@student.um.si::7e5128a8-54a6-457b-8a29-de78e78661a6" providerId="AD" clId="Web-{9FC984A2-B700-0C22-6975-EF98C44CB229}" dt="2023-12-12T14:25:18.515" v="1" actId="20577"/>
          <ac:spMkLst>
            <pc:docMk/>
            <pc:sldMk cId="3647573597" sldId="441"/>
            <ac:spMk id="3" creationId="{C6DE9906-03FF-008D-3316-739B21973EAE}"/>
          </ac:spMkLst>
        </pc:spChg>
      </pc:sldChg>
      <pc:sldChg chg="addSp delSp modSp">
        <pc:chgData name="Jaka Hedžet" userId="S::jaka.hedzet@student.um.si::7e5128a8-54a6-457b-8a29-de78e78661a6" providerId="AD" clId="Web-{9FC984A2-B700-0C22-6975-EF98C44CB229}" dt="2023-12-12T14:30:31.134" v="70" actId="1076"/>
        <pc:sldMkLst>
          <pc:docMk/>
          <pc:sldMk cId="682433723" sldId="442"/>
        </pc:sldMkLst>
        <pc:spChg chg="add del mod">
          <ac:chgData name="Jaka Hedžet" userId="S::jaka.hedzet@student.um.si::7e5128a8-54a6-457b-8a29-de78e78661a6" providerId="AD" clId="Web-{9FC984A2-B700-0C22-6975-EF98C44CB229}" dt="2023-12-12T14:28:39.774" v="60"/>
          <ac:spMkLst>
            <pc:docMk/>
            <pc:sldMk cId="682433723" sldId="442"/>
            <ac:spMk id="2" creationId="{6555B6DC-32F3-27FF-D971-E6AD3FA4AA5C}"/>
          </ac:spMkLst>
        </pc:spChg>
        <pc:spChg chg="mod">
          <ac:chgData name="Jaka Hedžet" userId="S::jaka.hedzet@student.um.si::7e5128a8-54a6-457b-8a29-de78e78661a6" providerId="AD" clId="Web-{9FC984A2-B700-0C22-6975-EF98C44CB229}" dt="2023-12-12T14:30:28.337" v="68" actId="20577"/>
          <ac:spMkLst>
            <pc:docMk/>
            <pc:sldMk cId="682433723" sldId="442"/>
            <ac:spMk id="3" creationId="{1EBB5550-9638-21E7-7776-6B83D9416E73}"/>
          </ac:spMkLst>
        </pc:spChg>
        <pc:picChg chg="add mod">
          <ac:chgData name="Jaka Hedžet" userId="S::jaka.hedzet@student.um.si::7e5128a8-54a6-457b-8a29-de78e78661a6" providerId="AD" clId="Web-{9FC984A2-B700-0C22-6975-EF98C44CB229}" dt="2023-12-12T14:30:31.134" v="70" actId="1076"/>
          <ac:picMkLst>
            <pc:docMk/>
            <pc:sldMk cId="682433723" sldId="442"/>
            <ac:picMk id="4" creationId="{BBCED446-DA21-8D8D-ADAD-3E9570DDCA19}"/>
          </ac:picMkLst>
        </pc:picChg>
      </pc:sldChg>
      <pc:sldChg chg="addSp modSp new">
        <pc:chgData name="Jaka Hedžet" userId="S::jaka.hedzet@student.um.si::7e5128a8-54a6-457b-8a29-de78e78661a6" providerId="AD" clId="Web-{9FC984A2-B700-0C22-6975-EF98C44CB229}" dt="2023-12-12T14:33:14.311" v="136" actId="20577"/>
        <pc:sldMkLst>
          <pc:docMk/>
          <pc:sldMk cId="889339950" sldId="443"/>
        </pc:sldMkLst>
        <pc:spChg chg="add mod">
          <ac:chgData name="Jaka Hedžet" userId="S::jaka.hedzet@student.um.si::7e5128a8-54a6-457b-8a29-de78e78661a6" providerId="AD" clId="Web-{9FC984A2-B700-0C22-6975-EF98C44CB229}" dt="2023-12-12T14:33:14.311" v="136" actId="20577"/>
          <ac:spMkLst>
            <pc:docMk/>
            <pc:sldMk cId="889339950" sldId="443"/>
            <ac:spMk id="3" creationId="{8F415C2E-CC1F-E273-C328-39BDFA6CC124}"/>
          </ac:spMkLst>
        </pc:spChg>
      </pc:sldChg>
      <pc:sldChg chg="addSp modSp new">
        <pc:chgData name="Jaka Hedžet" userId="S::jaka.hedzet@student.um.si::7e5128a8-54a6-457b-8a29-de78e78661a6" providerId="AD" clId="Web-{9FC984A2-B700-0C22-6975-EF98C44CB229}" dt="2023-12-12T15:18:50.571" v="1014" actId="20577"/>
        <pc:sldMkLst>
          <pc:docMk/>
          <pc:sldMk cId="336790375" sldId="444"/>
        </pc:sldMkLst>
        <pc:spChg chg="add mod">
          <ac:chgData name="Jaka Hedžet" userId="S::jaka.hedzet@student.um.si::7e5128a8-54a6-457b-8a29-de78e78661a6" providerId="AD" clId="Web-{9FC984A2-B700-0C22-6975-EF98C44CB229}" dt="2023-12-12T15:18:50.571" v="1014" actId="20577"/>
          <ac:spMkLst>
            <pc:docMk/>
            <pc:sldMk cId="336790375" sldId="444"/>
            <ac:spMk id="3" creationId="{7D977F4E-81D3-A254-C8BA-A43F07CC9ADD}"/>
          </ac:spMkLst>
        </pc:spChg>
      </pc:sldChg>
      <pc:sldChg chg="addSp modSp new">
        <pc:chgData name="Jaka Hedžet" userId="S::jaka.hedzet@student.um.si::7e5128a8-54a6-457b-8a29-de78e78661a6" providerId="AD" clId="Web-{9FC984A2-B700-0C22-6975-EF98C44CB229}" dt="2023-12-12T14:49:14.498" v="445" actId="20577"/>
        <pc:sldMkLst>
          <pc:docMk/>
          <pc:sldMk cId="1973072877" sldId="445"/>
        </pc:sldMkLst>
        <pc:spChg chg="add mod">
          <ac:chgData name="Jaka Hedžet" userId="S::jaka.hedzet@student.um.si::7e5128a8-54a6-457b-8a29-de78e78661a6" providerId="AD" clId="Web-{9FC984A2-B700-0C22-6975-EF98C44CB229}" dt="2023-12-12T14:49:14.498" v="445" actId="20577"/>
          <ac:spMkLst>
            <pc:docMk/>
            <pc:sldMk cId="1973072877" sldId="445"/>
            <ac:spMk id="3" creationId="{7C41C89D-6AFB-3D33-C2C5-94964BCDC51E}"/>
          </ac:spMkLst>
        </pc:spChg>
      </pc:sldChg>
      <pc:sldChg chg="addSp modSp new">
        <pc:chgData name="Jaka Hedžet" userId="S::jaka.hedzet@student.um.si::7e5128a8-54a6-457b-8a29-de78e78661a6" providerId="AD" clId="Web-{9FC984A2-B700-0C22-6975-EF98C44CB229}" dt="2023-12-12T14:52:15.926" v="533" actId="14100"/>
        <pc:sldMkLst>
          <pc:docMk/>
          <pc:sldMk cId="3968174166" sldId="446"/>
        </pc:sldMkLst>
        <pc:spChg chg="add mod">
          <ac:chgData name="Jaka Hedžet" userId="S::jaka.hedzet@student.um.si::7e5128a8-54a6-457b-8a29-de78e78661a6" providerId="AD" clId="Web-{9FC984A2-B700-0C22-6975-EF98C44CB229}" dt="2023-12-12T14:51:58.316" v="528" actId="20577"/>
          <ac:spMkLst>
            <pc:docMk/>
            <pc:sldMk cId="3968174166" sldId="446"/>
            <ac:spMk id="3" creationId="{5C6BE827-3A58-E7B2-F4E2-77D84CD6CA84}"/>
          </ac:spMkLst>
        </pc:spChg>
        <pc:picChg chg="add mod">
          <ac:chgData name="Jaka Hedžet" userId="S::jaka.hedzet@student.um.si::7e5128a8-54a6-457b-8a29-de78e78661a6" providerId="AD" clId="Web-{9FC984A2-B700-0C22-6975-EF98C44CB229}" dt="2023-12-12T14:52:15.926" v="533" actId="14100"/>
          <ac:picMkLst>
            <pc:docMk/>
            <pc:sldMk cId="3968174166" sldId="446"/>
            <ac:picMk id="4" creationId="{DC5B4020-272D-77B5-28DC-3A358F38311A}"/>
          </ac:picMkLst>
        </pc:picChg>
      </pc:sldChg>
      <pc:sldChg chg="addSp modSp new">
        <pc:chgData name="Jaka Hedžet" userId="S::jaka.hedzet@student.um.si::7e5128a8-54a6-457b-8a29-de78e78661a6" providerId="AD" clId="Web-{9FC984A2-B700-0C22-6975-EF98C44CB229}" dt="2023-12-12T14:55:11.634" v="579" actId="20577"/>
        <pc:sldMkLst>
          <pc:docMk/>
          <pc:sldMk cId="3289664161" sldId="447"/>
        </pc:sldMkLst>
        <pc:spChg chg="add mod">
          <ac:chgData name="Jaka Hedžet" userId="S::jaka.hedzet@student.um.si::7e5128a8-54a6-457b-8a29-de78e78661a6" providerId="AD" clId="Web-{9FC984A2-B700-0C22-6975-EF98C44CB229}" dt="2023-12-12T14:55:11.634" v="579" actId="20577"/>
          <ac:spMkLst>
            <pc:docMk/>
            <pc:sldMk cId="3289664161" sldId="447"/>
            <ac:spMk id="3" creationId="{0C13C85A-5530-926A-1DB5-B7B026B26F09}"/>
          </ac:spMkLst>
        </pc:spChg>
      </pc:sldChg>
      <pc:sldChg chg="addSp modSp new">
        <pc:chgData name="Jaka Hedžet" userId="S::jaka.hedzet@student.um.si::7e5128a8-54a6-457b-8a29-de78e78661a6" providerId="AD" clId="Web-{9FC984A2-B700-0C22-6975-EF98C44CB229}" dt="2023-12-12T15:09:05.989" v="729" actId="20577"/>
        <pc:sldMkLst>
          <pc:docMk/>
          <pc:sldMk cId="2314087534" sldId="448"/>
        </pc:sldMkLst>
        <pc:spChg chg="add mod">
          <ac:chgData name="Jaka Hedžet" userId="S::jaka.hedzet@student.um.si::7e5128a8-54a6-457b-8a29-de78e78661a6" providerId="AD" clId="Web-{9FC984A2-B700-0C22-6975-EF98C44CB229}" dt="2023-12-12T15:09:05.989" v="729" actId="20577"/>
          <ac:spMkLst>
            <pc:docMk/>
            <pc:sldMk cId="2314087534" sldId="448"/>
            <ac:spMk id="3" creationId="{979623AB-2598-03BC-6464-5A9E79686DD5}"/>
          </ac:spMkLst>
        </pc:spChg>
      </pc:sldChg>
      <pc:sldChg chg="addSp delSp modSp add replId">
        <pc:chgData name="Jaka Hedžet" userId="S::jaka.hedzet@student.um.si::7e5128a8-54a6-457b-8a29-de78e78661a6" providerId="AD" clId="Web-{9FC984A2-B700-0C22-6975-EF98C44CB229}" dt="2023-12-12T15:19:58.041" v="1056" actId="20577"/>
        <pc:sldMkLst>
          <pc:docMk/>
          <pc:sldMk cId="2641213672" sldId="449"/>
        </pc:sldMkLst>
        <pc:spChg chg="add mod">
          <ac:chgData name="Jaka Hedžet" userId="S::jaka.hedzet@student.um.si::7e5128a8-54a6-457b-8a29-de78e78661a6" providerId="AD" clId="Web-{9FC984A2-B700-0C22-6975-EF98C44CB229}" dt="2023-12-12T15:19:58.041" v="1056" actId="20577"/>
          <ac:spMkLst>
            <pc:docMk/>
            <pc:sldMk cId="2641213672" sldId="449"/>
            <ac:spMk id="5" creationId="{E69715E2-4E8D-A0AC-A87A-E9DD1A6ACEBB}"/>
          </ac:spMkLst>
        </pc:spChg>
        <pc:picChg chg="add del mod">
          <ac:chgData name="Jaka Hedžet" userId="S::jaka.hedzet@student.um.si::7e5128a8-54a6-457b-8a29-de78e78661a6" providerId="AD" clId="Web-{9FC984A2-B700-0C22-6975-EF98C44CB229}" dt="2023-12-12T15:19:49.807" v="1054"/>
          <ac:picMkLst>
            <pc:docMk/>
            <pc:sldMk cId="2641213672" sldId="449"/>
            <ac:picMk id="2" creationId="{4A09F460-4C9D-227F-12EC-352A1C637DB1}"/>
          </ac:picMkLst>
        </pc:picChg>
      </pc:sldChg>
      <pc:sldChg chg="addSp modSp add replId">
        <pc:chgData name="Jaka Hedžet" userId="S::jaka.hedzet@student.um.si::7e5128a8-54a6-457b-8a29-de78e78661a6" providerId="AD" clId="Web-{9FC984A2-B700-0C22-6975-EF98C44CB229}" dt="2023-12-12T15:19:44.744" v="1052"/>
        <pc:sldMkLst>
          <pc:docMk/>
          <pc:sldMk cId="209036195" sldId="450"/>
        </pc:sldMkLst>
        <pc:spChg chg="add mod">
          <ac:chgData name="Jaka Hedžet" userId="S::jaka.hedzet@student.um.si::7e5128a8-54a6-457b-8a29-de78e78661a6" providerId="AD" clId="Web-{9FC984A2-B700-0C22-6975-EF98C44CB229}" dt="2023-12-12T15:19:24.712" v="1047" actId="20577"/>
          <ac:spMkLst>
            <pc:docMk/>
            <pc:sldMk cId="209036195" sldId="450"/>
            <ac:spMk id="4" creationId="{5D461B9C-0AFB-9B83-8D3C-DA3BB108247F}"/>
          </ac:spMkLst>
        </pc:spChg>
        <pc:picChg chg="add mod">
          <ac:chgData name="Jaka Hedžet" userId="S::jaka.hedzet@student.um.si::7e5128a8-54a6-457b-8a29-de78e78661a6" providerId="AD" clId="Web-{9FC984A2-B700-0C22-6975-EF98C44CB229}" dt="2023-12-12T15:19:44.744" v="1052"/>
          <ac:picMkLst>
            <pc:docMk/>
            <pc:sldMk cId="209036195" sldId="450"/>
            <ac:picMk id="5" creationId="{86AE8F84-221C-BCCE-8313-6DC2691F9727}"/>
          </ac:picMkLst>
        </pc:picChg>
      </pc:sldChg>
      <pc:sldChg chg="addSp modSp add replId">
        <pc:chgData name="Jaka Hedžet" userId="S::jaka.hedzet@student.um.si::7e5128a8-54a6-457b-8a29-de78e78661a6" providerId="AD" clId="Web-{9FC984A2-B700-0C22-6975-EF98C44CB229}" dt="2023-12-12T15:19:13.243" v="1042" actId="20577"/>
        <pc:sldMkLst>
          <pc:docMk/>
          <pc:sldMk cId="2874571164" sldId="451"/>
        </pc:sldMkLst>
        <pc:spChg chg="add mod">
          <ac:chgData name="Jaka Hedžet" userId="S::jaka.hedzet@student.um.si::7e5128a8-54a6-457b-8a29-de78e78661a6" providerId="AD" clId="Web-{9FC984A2-B700-0C22-6975-EF98C44CB229}" dt="2023-12-12T15:19:13.243" v="1042" actId="20577"/>
          <ac:spMkLst>
            <pc:docMk/>
            <pc:sldMk cId="2874571164" sldId="451"/>
            <ac:spMk id="5" creationId="{92ADDC1D-9826-561D-B475-03AE14951196}"/>
          </ac:spMkLst>
        </pc:spChg>
      </pc:sldChg>
      <pc:sldChg chg="addSp modSp add replId">
        <pc:chgData name="Jaka Hedžet" userId="S::jaka.hedzet@student.um.si::7e5128a8-54a6-457b-8a29-de78e78661a6" providerId="AD" clId="Web-{9FC984A2-B700-0C22-6975-EF98C44CB229}" dt="2023-12-12T15:19:07.540" v="1038" actId="20577"/>
        <pc:sldMkLst>
          <pc:docMk/>
          <pc:sldMk cId="2348830748" sldId="452"/>
        </pc:sldMkLst>
        <pc:spChg chg="add mod">
          <ac:chgData name="Jaka Hedžet" userId="S::jaka.hedzet@student.um.si::7e5128a8-54a6-457b-8a29-de78e78661a6" providerId="AD" clId="Web-{9FC984A2-B700-0C22-6975-EF98C44CB229}" dt="2023-12-12T15:19:07.540" v="1038" actId="20577"/>
          <ac:spMkLst>
            <pc:docMk/>
            <pc:sldMk cId="2348830748" sldId="452"/>
            <ac:spMk id="4" creationId="{8822B5FB-88BE-A4AE-2215-53A61C10CB44}"/>
          </ac:spMkLst>
        </pc:spChg>
      </pc:sldChg>
      <pc:sldChg chg="addSp modSp add replId">
        <pc:chgData name="Jaka Hedžet" userId="S::jaka.hedzet@student.um.si::7e5128a8-54a6-457b-8a29-de78e78661a6" providerId="AD" clId="Web-{9FC984A2-B700-0C22-6975-EF98C44CB229}" dt="2023-12-12T15:18:57.181" v="1021" actId="20577"/>
        <pc:sldMkLst>
          <pc:docMk/>
          <pc:sldMk cId="3050806703" sldId="453"/>
        </pc:sldMkLst>
        <pc:spChg chg="mod">
          <ac:chgData name="Jaka Hedžet" userId="S::jaka.hedzet@student.um.si::7e5128a8-54a6-457b-8a29-de78e78661a6" providerId="AD" clId="Web-{9FC984A2-B700-0C22-6975-EF98C44CB229}" dt="2023-12-12T15:18:57.181" v="1021" actId="20577"/>
          <ac:spMkLst>
            <pc:docMk/>
            <pc:sldMk cId="3050806703" sldId="453"/>
            <ac:spMk id="3" creationId="{7D977F4E-81D3-A254-C8BA-A43F07CC9ADD}"/>
          </ac:spMkLst>
        </pc:spChg>
        <pc:spChg chg="add mod">
          <ac:chgData name="Jaka Hedžet" userId="S::jaka.hedzet@student.um.si::7e5128a8-54a6-457b-8a29-de78e78661a6" providerId="AD" clId="Web-{9FC984A2-B700-0C22-6975-EF98C44CB229}" dt="2023-12-12T15:18:36.773" v="1010" actId="20577"/>
          <ac:spMkLst>
            <pc:docMk/>
            <pc:sldMk cId="3050806703" sldId="453"/>
            <ac:spMk id="4" creationId="{288CF404-7838-6E4A-F8F1-D5B423F1308E}"/>
          </ac:spMkLst>
        </pc:spChg>
      </pc:sldChg>
      <pc:sldChg chg="addSp modSp add replId">
        <pc:chgData name="Jaka Hedžet" userId="S::jaka.hedzet@student.um.si::7e5128a8-54a6-457b-8a29-de78e78661a6" providerId="AD" clId="Web-{9FC984A2-B700-0C22-6975-EF98C44CB229}" dt="2023-12-12T15:17:56.663" v="1004" actId="20577"/>
        <pc:sldMkLst>
          <pc:docMk/>
          <pc:sldMk cId="2350099676" sldId="454"/>
        </pc:sldMkLst>
        <pc:spChg chg="add mod">
          <ac:chgData name="Jaka Hedžet" userId="S::jaka.hedzet@student.um.si::7e5128a8-54a6-457b-8a29-de78e78661a6" providerId="AD" clId="Web-{9FC984A2-B700-0C22-6975-EF98C44CB229}" dt="2023-12-12T15:17:56.663" v="1004" actId="20577"/>
          <ac:spMkLst>
            <pc:docMk/>
            <pc:sldMk cId="2350099676" sldId="454"/>
            <ac:spMk id="4" creationId="{E1FEEE2E-A2FA-F0F3-5E54-9CF70B9C247C}"/>
          </ac:spMkLst>
        </pc:spChg>
      </pc:sldChg>
      <pc:sldChg chg="addSp modSp add replId">
        <pc:chgData name="Jaka Hedžet" userId="S::jaka.hedzet@student.um.si::7e5128a8-54a6-457b-8a29-de78e78661a6" providerId="AD" clId="Web-{9FC984A2-B700-0C22-6975-EF98C44CB229}" dt="2023-12-12T15:17:48.115" v="997" actId="20577"/>
        <pc:sldMkLst>
          <pc:docMk/>
          <pc:sldMk cId="192989076" sldId="455"/>
        </pc:sldMkLst>
        <pc:spChg chg="add mod">
          <ac:chgData name="Jaka Hedžet" userId="S::jaka.hedzet@student.um.si::7e5128a8-54a6-457b-8a29-de78e78661a6" providerId="AD" clId="Web-{9FC984A2-B700-0C22-6975-EF98C44CB229}" dt="2023-12-12T15:17:48.115" v="997" actId="20577"/>
          <ac:spMkLst>
            <pc:docMk/>
            <pc:sldMk cId="192989076" sldId="455"/>
            <ac:spMk id="5" creationId="{99EEC590-C3C2-ECCA-F3B4-59183D8034D7}"/>
          </ac:spMkLst>
        </pc:spChg>
      </pc:sldChg>
      <pc:sldChg chg="addSp modSp add replId">
        <pc:chgData name="Jaka Hedžet" userId="S::jaka.hedzet@student.um.si::7e5128a8-54a6-457b-8a29-de78e78661a6" providerId="AD" clId="Web-{9FC984A2-B700-0C22-6975-EF98C44CB229}" dt="2023-12-12T15:17:40.287" v="990" actId="20577"/>
        <pc:sldMkLst>
          <pc:docMk/>
          <pc:sldMk cId="1696000189" sldId="456"/>
        </pc:sldMkLst>
        <pc:spChg chg="add mod">
          <ac:chgData name="Jaka Hedžet" userId="S::jaka.hedzet@student.um.si::7e5128a8-54a6-457b-8a29-de78e78661a6" providerId="AD" clId="Web-{9FC984A2-B700-0C22-6975-EF98C44CB229}" dt="2023-12-12T15:17:40.287" v="990" actId="20577"/>
          <ac:spMkLst>
            <pc:docMk/>
            <pc:sldMk cId="1696000189" sldId="456"/>
            <ac:spMk id="4" creationId="{AED46AF5-4955-CB78-0499-D4A31A800ACE}"/>
          </ac:spMkLst>
        </pc:spChg>
      </pc:sldChg>
      <pc:sldChg chg="addSp modSp add replId">
        <pc:chgData name="Jaka Hedžet" userId="S::jaka.hedzet@student.um.si::7e5128a8-54a6-457b-8a29-de78e78661a6" providerId="AD" clId="Web-{9FC984A2-B700-0C22-6975-EF98C44CB229}" dt="2023-12-12T15:17:36.896" v="986" actId="20577"/>
        <pc:sldMkLst>
          <pc:docMk/>
          <pc:sldMk cId="2103277248" sldId="457"/>
        </pc:sldMkLst>
        <pc:spChg chg="add mod">
          <ac:chgData name="Jaka Hedžet" userId="S::jaka.hedzet@student.um.si::7e5128a8-54a6-457b-8a29-de78e78661a6" providerId="AD" clId="Web-{9FC984A2-B700-0C22-6975-EF98C44CB229}" dt="2023-12-12T15:17:36.896" v="986" actId="20577"/>
          <ac:spMkLst>
            <pc:docMk/>
            <pc:sldMk cId="2103277248" sldId="457"/>
            <ac:spMk id="4" creationId="{22C05303-40C0-B787-85CD-E441014B868D}"/>
          </ac:spMkLst>
        </pc:spChg>
      </pc:sldChg>
      <pc:sldChg chg="addSp modSp add replId">
        <pc:chgData name="Jaka Hedžet" userId="S::jaka.hedzet@student.um.si::7e5128a8-54a6-457b-8a29-de78e78661a6" providerId="AD" clId="Web-{9FC984A2-B700-0C22-6975-EF98C44CB229}" dt="2023-12-12T15:17:23.771" v="983" actId="20577"/>
        <pc:sldMkLst>
          <pc:docMk/>
          <pc:sldMk cId="2717162687" sldId="458"/>
        </pc:sldMkLst>
        <pc:spChg chg="add mod">
          <ac:chgData name="Jaka Hedžet" userId="S::jaka.hedzet@student.um.si::7e5128a8-54a6-457b-8a29-de78e78661a6" providerId="AD" clId="Web-{9FC984A2-B700-0C22-6975-EF98C44CB229}" dt="2023-12-12T15:17:23.771" v="983" actId="20577"/>
          <ac:spMkLst>
            <pc:docMk/>
            <pc:sldMk cId="2717162687" sldId="458"/>
            <ac:spMk id="5" creationId="{17FF65B9-A8A4-E282-CC6E-CBDAC3EE8486}"/>
          </ac:spMkLst>
        </pc:spChg>
      </pc:sldChg>
      <pc:sldChg chg="addSp modSp add replId">
        <pc:chgData name="Jaka Hedžet" userId="S::jaka.hedzet@student.um.si::7e5128a8-54a6-457b-8a29-de78e78661a6" providerId="AD" clId="Web-{9FC984A2-B700-0C22-6975-EF98C44CB229}" dt="2023-12-12T15:16:57.161" v="966" actId="20577"/>
        <pc:sldMkLst>
          <pc:docMk/>
          <pc:sldMk cId="1059854705" sldId="459"/>
        </pc:sldMkLst>
        <pc:spChg chg="add mod">
          <ac:chgData name="Jaka Hedžet" userId="S::jaka.hedzet@student.um.si::7e5128a8-54a6-457b-8a29-de78e78661a6" providerId="AD" clId="Web-{9FC984A2-B700-0C22-6975-EF98C44CB229}" dt="2023-12-12T15:16:57.161" v="966" actId="20577"/>
          <ac:spMkLst>
            <pc:docMk/>
            <pc:sldMk cId="1059854705" sldId="459"/>
            <ac:spMk id="6" creationId="{F8E8B09E-7436-070B-2BD7-205890E689F8}"/>
          </ac:spMkLst>
        </pc:spChg>
      </pc:sldChg>
      <pc:sldChg chg="addSp modSp add replId">
        <pc:chgData name="Jaka Hedžet" userId="S::jaka.hedzet@student.um.si::7e5128a8-54a6-457b-8a29-de78e78661a6" providerId="AD" clId="Web-{9FC984A2-B700-0C22-6975-EF98C44CB229}" dt="2023-12-12T15:16:43.754" v="950" actId="20577"/>
        <pc:sldMkLst>
          <pc:docMk/>
          <pc:sldMk cId="838441501" sldId="460"/>
        </pc:sldMkLst>
        <pc:spChg chg="add mod">
          <ac:chgData name="Jaka Hedžet" userId="S::jaka.hedzet@student.um.si::7e5128a8-54a6-457b-8a29-de78e78661a6" providerId="AD" clId="Web-{9FC984A2-B700-0C22-6975-EF98C44CB229}" dt="2023-12-12T15:16:43.754" v="950" actId="20577"/>
          <ac:spMkLst>
            <pc:docMk/>
            <pc:sldMk cId="838441501" sldId="460"/>
            <ac:spMk id="4" creationId="{2D6FA986-55D6-BECB-2569-80D88EA4E9B4}"/>
          </ac:spMkLst>
        </pc:spChg>
      </pc:sldChg>
      <pc:sldChg chg="addSp modSp add replId">
        <pc:chgData name="Jaka Hedžet" userId="S::jaka.hedzet@student.um.si::7e5128a8-54a6-457b-8a29-de78e78661a6" providerId="AD" clId="Web-{9FC984A2-B700-0C22-6975-EF98C44CB229}" dt="2023-12-12T15:16:29.738" v="949" actId="1076"/>
        <pc:sldMkLst>
          <pc:docMk/>
          <pc:sldMk cId="1623691347" sldId="461"/>
        </pc:sldMkLst>
        <pc:spChg chg="add mod">
          <ac:chgData name="Jaka Hedžet" userId="S::jaka.hedzet@student.um.si::7e5128a8-54a6-457b-8a29-de78e78661a6" providerId="AD" clId="Web-{9FC984A2-B700-0C22-6975-EF98C44CB229}" dt="2023-12-12T15:16:13.894" v="946" actId="20577"/>
          <ac:spMkLst>
            <pc:docMk/>
            <pc:sldMk cId="1623691347" sldId="461"/>
            <ac:spMk id="4" creationId="{57270FD6-B84B-FD52-DC71-2066034010B8}"/>
          </ac:spMkLst>
        </pc:spChg>
        <pc:picChg chg="add mod">
          <ac:chgData name="Jaka Hedžet" userId="S::jaka.hedzet@student.um.si::7e5128a8-54a6-457b-8a29-de78e78661a6" providerId="AD" clId="Web-{9FC984A2-B700-0C22-6975-EF98C44CB229}" dt="2023-12-12T15:16:29.738" v="949" actId="1076"/>
          <ac:picMkLst>
            <pc:docMk/>
            <pc:sldMk cId="1623691347" sldId="461"/>
            <ac:picMk id="5" creationId="{6EE84DBB-61A2-4C5C-4284-45103DE8A309}"/>
          </ac:picMkLst>
        </pc:picChg>
      </pc:sldChg>
      <pc:sldChg chg="addSp modSp add replId">
        <pc:chgData name="Jaka Hedžet" userId="S::jaka.hedzet@student.um.si::7e5128a8-54a6-457b-8a29-de78e78661a6" providerId="AD" clId="Web-{9FC984A2-B700-0C22-6975-EF98C44CB229}" dt="2023-12-12T15:16:06.815" v="944" actId="20577"/>
        <pc:sldMkLst>
          <pc:docMk/>
          <pc:sldMk cId="1907467261" sldId="462"/>
        </pc:sldMkLst>
        <pc:spChg chg="add mod">
          <ac:chgData name="Jaka Hedžet" userId="S::jaka.hedzet@student.um.si::7e5128a8-54a6-457b-8a29-de78e78661a6" providerId="AD" clId="Web-{9FC984A2-B700-0C22-6975-EF98C44CB229}" dt="2023-12-12T15:16:06.815" v="944" actId="20577"/>
          <ac:spMkLst>
            <pc:docMk/>
            <pc:sldMk cId="1907467261" sldId="462"/>
            <ac:spMk id="4" creationId="{611853A7-93F1-50A5-B9CB-1DA7A2F7D210}"/>
          </ac:spMkLst>
        </pc:spChg>
      </pc:sldChg>
      <pc:sldChg chg="addSp modSp add replId">
        <pc:chgData name="Jaka Hedžet" userId="S::jaka.hedzet@student.um.si::7e5128a8-54a6-457b-8a29-de78e78661a6" providerId="AD" clId="Web-{9FC984A2-B700-0C22-6975-EF98C44CB229}" dt="2023-12-12T15:15:59.987" v="940" actId="20577"/>
        <pc:sldMkLst>
          <pc:docMk/>
          <pc:sldMk cId="1808167692" sldId="463"/>
        </pc:sldMkLst>
        <pc:spChg chg="add mod">
          <ac:chgData name="Jaka Hedžet" userId="S::jaka.hedzet@student.um.si::7e5128a8-54a6-457b-8a29-de78e78661a6" providerId="AD" clId="Web-{9FC984A2-B700-0C22-6975-EF98C44CB229}" dt="2023-12-12T15:15:59.987" v="940" actId="20577"/>
          <ac:spMkLst>
            <pc:docMk/>
            <pc:sldMk cId="1808167692" sldId="463"/>
            <ac:spMk id="4" creationId="{49AC7764-3DC9-BFC3-4D3E-2D683B3B9900}"/>
          </ac:spMkLst>
        </pc:spChg>
      </pc:sldChg>
      <pc:sldChg chg="addSp modSp add replId">
        <pc:chgData name="Jaka Hedžet" userId="S::jaka.hedzet@student.um.si::7e5128a8-54a6-457b-8a29-de78e78661a6" providerId="AD" clId="Web-{9FC984A2-B700-0C22-6975-EF98C44CB229}" dt="2023-12-12T15:14:44.860" v="896" actId="20577"/>
        <pc:sldMkLst>
          <pc:docMk/>
          <pc:sldMk cId="1072805518" sldId="464"/>
        </pc:sldMkLst>
        <pc:spChg chg="add mod">
          <ac:chgData name="Jaka Hedžet" userId="S::jaka.hedzet@student.um.si::7e5128a8-54a6-457b-8a29-de78e78661a6" providerId="AD" clId="Web-{9FC984A2-B700-0C22-6975-EF98C44CB229}" dt="2023-12-12T15:14:44.860" v="896" actId="20577"/>
          <ac:spMkLst>
            <pc:docMk/>
            <pc:sldMk cId="1072805518" sldId="464"/>
            <ac:spMk id="4" creationId="{AF8C6038-458B-5D0A-E4BD-1EE71A121F9E}"/>
          </ac:spMkLst>
        </pc:spChg>
      </pc:sldChg>
      <pc:sldChg chg="addSp modSp add replId">
        <pc:chgData name="Jaka Hedžet" userId="S::jaka.hedzet@student.um.si::7e5128a8-54a6-457b-8a29-de78e78661a6" providerId="AD" clId="Web-{9FC984A2-B700-0C22-6975-EF98C44CB229}" dt="2023-12-12T15:14:27.312" v="885" actId="20577"/>
        <pc:sldMkLst>
          <pc:docMk/>
          <pc:sldMk cId="1884290784" sldId="465"/>
        </pc:sldMkLst>
        <pc:spChg chg="mod">
          <ac:chgData name="Jaka Hedžet" userId="S::jaka.hedzet@student.um.si::7e5128a8-54a6-457b-8a29-de78e78661a6" providerId="AD" clId="Web-{9FC984A2-B700-0C22-6975-EF98C44CB229}" dt="2023-12-12T15:14:27.312" v="885" actId="20577"/>
          <ac:spMkLst>
            <pc:docMk/>
            <pc:sldMk cId="1884290784" sldId="465"/>
            <ac:spMk id="3" creationId="{BDD0DEE3-ED76-414B-37E4-BC4E0C871393}"/>
          </ac:spMkLst>
        </pc:spChg>
        <pc:spChg chg="add mod">
          <ac:chgData name="Jaka Hedžet" userId="S::jaka.hedzet@student.um.si::7e5128a8-54a6-457b-8a29-de78e78661a6" providerId="AD" clId="Web-{9FC984A2-B700-0C22-6975-EF98C44CB229}" dt="2023-12-12T15:13:50.748" v="855" actId="20577"/>
          <ac:spMkLst>
            <pc:docMk/>
            <pc:sldMk cId="1884290784" sldId="465"/>
            <ac:spMk id="4" creationId="{D3798EC5-A7A5-94D3-7091-5D09EABADF5E}"/>
          </ac:spMkLst>
        </pc:spChg>
      </pc:sldChg>
      <pc:sldChg chg="addSp modSp add replId">
        <pc:chgData name="Jaka Hedžet" userId="S::jaka.hedzet@student.um.si::7e5128a8-54a6-457b-8a29-de78e78661a6" providerId="AD" clId="Web-{9FC984A2-B700-0C22-6975-EF98C44CB229}" dt="2023-12-12T15:12:50.684" v="852" actId="20577"/>
        <pc:sldMkLst>
          <pc:docMk/>
          <pc:sldMk cId="1519367582" sldId="466"/>
        </pc:sldMkLst>
        <pc:spChg chg="add mod">
          <ac:chgData name="Jaka Hedžet" userId="S::jaka.hedzet@student.um.si::7e5128a8-54a6-457b-8a29-de78e78661a6" providerId="AD" clId="Web-{9FC984A2-B700-0C22-6975-EF98C44CB229}" dt="2023-12-12T15:12:50.684" v="852" actId="20577"/>
          <ac:spMkLst>
            <pc:docMk/>
            <pc:sldMk cId="1519367582" sldId="466"/>
            <ac:spMk id="3" creationId="{EAB5CF28-75BD-A490-C36A-61DE0014A34A}"/>
          </ac:spMkLst>
        </pc:spChg>
        <pc:spChg chg="mod">
          <ac:chgData name="Jaka Hedžet" userId="S::jaka.hedzet@student.um.si::7e5128a8-54a6-457b-8a29-de78e78661a6" providerId="AD" clId="Web-{9FC984A2-B700-0C22-6975-EF98C44CB229}" dt="2023-12-12T15:12:32.949" v="838" actId="20577"/>
          <ac:spMkLst>
            <pc:docMk/>
            <pc:sldMk cId="1519367582" sldId="466"/>
            <ac:spMk id="4" creationId="{BA48B866-A730-19FA-9780-534337C3563A}"/>
          </ac:spMkLst>
        </pc:spChg>
      </pc:sldChg>
      <pc:sldChg chg="addSp modSp add replId">
        <pc:chgData name="Jaka Hedžet" userId="S::jaka.hedzet@student.um.si::7e5128a8-54a6-457b-8a29-de78e78661a6" providerId="AD" clId="Web-{9FC984A2-B700-0C22-6975-EF98C44CB229}" dt="2023-12-12T15:12:19.777" v="835" actId="20577"/>
        <pc:sldMkLst>
          <pc:docMk/>
          <pc:sldMk cId="1488777130" sldId="467"/>
        </pc:sldMkLst>
        <pc:spChg chg="add mod">
          <ac:chgData name="Jaka Hedžet" userId="S::jaka.hedzet@student.um.si::7e5128a8-54a6-457b-8a29-de78e78661a6" providerId="AD" clId="Web-{9FC984A2-B700-0C22-6975-EF98C44CB229}" dt="2023-12-12T15:12:19.777" v="835" actId="20577"/>
          <ac:spMkLst>
            <pc:docMk/>
            <pc:sldMk cId="1488777130" sldId="467"/>
            <ac:spMk id="4" creationId="{EDDDCFBF-1ECD-1B5A-6CBB-42076780C01C}"/>
          </ac:spMkLst>
        </pc:spChg>
      </pc:sldChg>
      <pc:sldChg chg="addSp modSp add replId">
        <pc:chgData name="Jaka Hedžet" userId="S::jaka.hedzet@student.um.si::7e5128a8-54a6-457b-8a29-de78e78661a6" providerId="AD" clId="Web-{9FC984A2-B700-0C22-6975-EF98C44CB229}" dt="2023-12-12T15:12:02.198" v="824" actId="20577"/>
        <pc:sldMkLst>
          <pc:docMk/>
          <pc:sldMk cId="2612229829" sldId="468"/>
        </pc:sldMkLst>
        <pc:spChg chg="add mod">
          <ac:chgData name="Jaka Hedžet" userId="S::jaka.hedzet@student.um.si::7e5128a8-54a6-457b-8a29-de78e78661a6" providerId="AD" clId="Web-{9FC984A2-B700-0C22-6975-EF98C44CB229}" dt="2023-12-12T15:12:02.198" v="824" actId="20577"/>
          <ac:spMkLst>
            <pc:docMk/>
            <pc:sldMk cId="2612229829" sldId="468"/>
            <ac:spMk id="2" creationId="{C95D9FFE-EFDE-2B9C-97F3-E494FC636CAC}"/>
          </ac:spMkLst>
        </pc:spChg>
      </pc:sldChg>
    </pc:docChg>
  </pc:docChgLst>
  <pc:docChgLst>
    <pc:chgData name="Jaka Hedžet" userId="S::jaka.hedzet@student.um.si::7e5128a8-54a6-457b-8a29-de78e78661a6" providerId="AD" clId="Web-{DA4C2DED-3B35-4DF6-A871-CAD215A6A25F}"/>
    <pc:docChg chg="addSld delSld modSld">
      <pc:chgData name="Jaka Hedžet" userId="S::jaka.hedzet@student.um.si::7e5128a8-54a6-457b-8a29-de78e78661a6" providerId="AD" clId="Web-{DA4C2DED-3B35-4DF6-A871-CAD215A6A25F}" dt="2023-09-14T18:31:55.799" v="668" actId="20577"/>
      <pc:docMkLst>
        <pc:docMk/>
      </pc:docMkLst>
      <pc:sldChg chg="modSp">
        <pc:chgData name="Jaka Hedžet" userId="S::jaka.hedzet@student.um.si::7e5128a8-54a6-457b-8a29-de78e78661a6" providerId="AD" clId="Web-{DA4C2DED-3B35-4DF6-A871-CAD215A6A25F}" dt="2023-09-14T17:41:36.474" v="145" actId="20577"/>
        <pc:sldMkLst>
          <pc:docMk/>
          <pc:sldMk cId="2918452258" sldId="256"/>
        </pc:sldMkLst>
        <pc:spChg chg="mod">
          <ac:chgData name="Jaka Hedžet" userId="S::jaka.hedzet@student.um.si::7e5128a8-54a6-457b-8a29-de78e78661a6" providerId="AD" clId="Web-{DA4C2DED-3B35-4DF6-A871-CAD215A6A25F}" dt="2023-09-14T17:41:36.474" v="145" actId="20577"/>
          <ac:spMkLst>
            <pc:docMk/>
            <pc:sldMk cId="2918452258" sldId="256"/>
            <ac:spMk id="2" creationId="{00000000-0000-0000-0000-000000000000}"/>
          </ac:spMkLst>
        </pc:spChg>
      </pc:sldChg>
      <pc:sldChg chg="modSp">
        <pc:chgData name="Jaka Hedžet" userId="S::jaka.hedzet@student.um.si::7e5128a8-54a6-457b-8a29-de78e78661a6" providerId="AD" clId="Web-{DA4C2DED-3B35-4DF6-A871-CAD215A6A25F}" dt="2023-09-14T18:00:39.780" v="417" actId="20577"/>
        <pc:sldMkLst>
          <pc:docMk/>
          <pc:sldMk cId="462493377" sldId="294"/>
        </pc:sldMkLst>
        <pc:spChg chg="mod">
          <ac:chgData name="Jaka Hedžet" userId="S::jaka.hedzet@student.um.si::7e5128a8-54a6-457b-8a29-de78e78661a6" providerId="AD" clId="Web-{DA4C2DED-3B35-4DF6-A871-CAD215A6A25F}" dt="2023-09-14T18:00:39.780" v="417" actId="20577"/>
          <ac:spMkLst>
            <pc:docMk/>
            <pc:sldMk cId="462493377" sldId="294"/>
            <ac:spMk id="3" creationId="{7196B3D6-0E73-DC39-BEC9-DDA367E9B166}"/>
          </ac:spMkLst>
        </pc:spChg>
      </pc:sldChg>
      <pc:sldChg chg="addSp modSp new">
        <pc:chgData name="Jaka Hedžet" userId="S::jaka.hedzet@student.um.si::7e5128a8-54a6-457b-8a29-de78e78661a6" providerId="AD" clId="Web-{DA4C2DED-3B35-4DF6-A871-CAD215A6A25F}" dt="2023-09-14T17:51:25.448" v="347" actId="20577"/>
        <pc:sldMkLst>
          <pc:docMk/>
          <pc:sldMk cId="3080469519" sldId="295"/>
        </pc:sldMkLst>
        <pc:spChg chg="add mod">
          <ac:chgData name="Jaka Hedžet" userId="S::jaka.hedzet@student.um.si::7e5128a8-54a6-457b-8a29-de78e78661a6" providerId="AD" clId="Web-{DA4C2DED-3B35-4DF6-A871-CAD215A6A25F}" dt="2023-09-14T17:51:25.448" v="347" actId="20577"/>
          <ac:spMkLst>
            <pc:docMk/>
            <pc:sldMk cId="3080469519" sldId="295"/>
            <ac:spMk id="3" creationId="{081A5AA3-C80F-FBFA-7594-62AC446013E6}"/>
          </ac:spMkLst>
        </pc:spChg>
      </pc:sldChg>
      <pc:sldChg chg="new">
        <pc:chgData name="Jaka Hedžet" userId="S::jaka.hedzet@student.um.si::7e5128a8-54a6-457b-8a29-de78e78661a6" providerId="AD" clId="Web-{DA4C2DED-3B35-4DF6-A871-CAD215A6A25F}" dt="2023-09-14T17:41:26.271" v="122"/>
        <pc:sldMkLst>
          <pc:docMk/>
          <pc:sldMk cId="1159952784" sldId="296"/>
        </pc:sldMkLst>
      </pc:sldChg>
      <pc:sldChg chg="new">
        <pc:chgData name="Jaka Hedžet" userId="S::jaka.hedzet@student.um.si::7e5128a8-54a6-457b-8a29-de78e78661a6" providerId="AD" clId="Web-{DA4C2DED-3B35-4DF6-A871-CAD215A6A25F}" dt="2023-09-14T17:41:26.458" v="123"/>
        <pc:sldMkLst>
          <pc:docMk/>
          <pc:sldMk cId="2286738220" sldId="297"/>
        </pc:sldMkLst>
      </pc:sldChg>
      <pc:sldChg chg="addSp delSp modSp add replId">
        <pc:chgData name="Jaka Hedžet" userId="S::jaka.hedzet@student.um.si::7e5128a8-54a6-457b-8a29-de78e78661a6" providerId="AD" clId="Web-{DA4C2DED-3B35-4DF6-A871-CAD215A6A25F}" dt="2023-09-14T17:51:21.229" v="345" actId="20577"/>
        <pc:sldMkLst>
          <pc:docMk/>
          <pc:sldMk cId="2757371418" sldId="298"/>
        </pc:sldMkLst>
        <pc:spChg chg="mod">
          <ac:chgData name="Jaka Hedžet" userId="S::jaka.hedzet@student.um.si::7e5128a8-54a6-457b-8a29-de78e78661a6" providerId="AD" clId="Web-{DA4C2DED-3B35-4DF6-A871-CAD215A6A25F}" dt="2023-09-14T17:51:21.229" v="345" actId="20577"/>
          <ac:spMkLst>
            <pc:docMk/>
            <pc:sldMk cId="2757371418" sldId="298"/>
            <ac:spMk id="3" creationId="{081A5AA3-C80F-FBFA-7594-62AC446013E6}"/>
          </ac:spMkLst>
        </pc:spChg>
        <pc:spChg chg="add del">
          <ac:chgData name="Jaka Hedžet" userId="S::jaka.hedzet@student.um.si::7e5128a8-54a6-457b-8a29-de78e78661a6" providerId="AD" clId="Web-{DA4C2DED-3B35-4DF6-A871-CAD215A6A25F}" dt="2023-09-14T17:51:07.666" v="339"/>
          <ac:spMkLst>
            <pc:docMk/>
            <pc:sldMk cId="2757371418" sldId="298"/>
            <ac:spMk id="4" creationId="{966F7CB0-B004-DEBE-A9C2-9936E2B3AA24}"/>
          </ac:spMkLst>
        </pc:spChg>
      </pc:sldChg>
      <pc:sldChg chg="addSp modSp add replId">
        <pc:chgData name="Jaka Hedžet" userId="S::jaka.hedzet@student.um.si::7e5128a8-54a6-457b-8a29-de78e78661a6" providerId="AD" clId="Web-{DA4C2DED-3B35-4DF6-A871-CAD215A6A25F}" dt="2023-09-14T17:50:59.713" v="337" actId="20577"/>
        <pc:sldMkLst>
          <pc:docMk/>
          <pc:sldMk cId="2628495739" sldId="299"/>
        </pc:sldMkLst>
        <pc:spChg chg="add mod">
          <ac:chgData name="Jaka Hedžet" userId="S::jaka.hedzet@student.um.si::7e5128a8-54a6-457b-8a29-de78e78661a6" providerId="AD" clId="Web-{DA4C2DED-3B35-4DF6-A871-CAD215A6A25F}" dt="2023-09-14T17:50:59.713" v="337" actId="20577"/>
          <ac:spMkLst>
            <pc:docMk/>
            <pc:sldMk cId="2628495739" sldId="299"/>
            <ac:spMk id="5" creationId="{B9CAEA45-7187-BC44-E0E0-50DB64E42F0F}"/>
          </ac:spMkLst>
        </pc:spChg>
      </pc:sldChg>
      <pc:sldChg chg="addSp modSp add replId">
        <pc:chgData name="Jaka Hedžet" userId="S::jaka.hedzet@student.um.si::7e5128a8-54a6-457b-8a29-de78e78661a6" providerId="AD" clId="Web-{DA4C2DED-3B35-4DF6-A871-CAD215A6A25F}" dt="2023-09-14T17:49:46.069" v="328" actId="20577"/>
        <pc:sldMkLst>
          <pc:docMk/>
          <pc:sldMk cId="3840659934" sldId="300"/>
        </pc:sldMkLst>
        <pc:spChg chg="add mod">
          <ac:chgData name="Jaka Hedžet" userId="S::jaka.hedzet@student.um.si::7e5128a8-54a6-457b-8a29-de78e78661a6" providerId="AD" clId="Web-{DA4C2DED-3B35-4DF6-A871-CAD215A6A25F}" dt="2023-09-14T17:49:46.069" v="328" actId="20577"/>
          <ac:spMkLst>
            <pc:docMk/>
            <pc:sldMk cId="3840659934" sldId="300"/>
            <ac:spMk id="5" creationId="{2845504E-D43B-AA3E-2FE3-038ECF8E6E75}"/>
          </ac:spMkLst>
        </pc:spChg>
      </pc:sldChg>
      <pc:sldChg chg="addSp modSp add replId">
        <pc:chgData name="Jaka Hedžet" userId="S::jaka.hedzet@student.um.si::7e5128a8-54a6-457b-8a29-de78e78661a6" providerId="AD" clId="Web-{DA4C2DED-3B35-4DF6-A871-CAD215A6A25F}" dt="2023-09-14T17:49:32.303" v="319" actId="20577"/>
        <pc:sldMkLst>
          <pc:docMk/>
          <pc:sldMk cId="1328285564" sldId="301"/>
        </pc:sldMkLst>
        <pc:spChg chg="add mod">
          <ac:chgData name="Jaka Hedžet" userId="S::jaka.hedzet@student.um.si::7e5128a8-54a6-457b-8a29-de78e78661a6" providerId="AD" clId="Web-{DA4C2DED-3B35-4DF6-A871-CAD215A6A25F}" dt="2023-09-14T17:49:32.303" v="319" actId="20577"/>
          <ac:spMkLst>
            <pc:docMk/>
            <pc:sldMk cId="1328285564" sldId="301"/>
            <ac:spMk id="4" creationId="{651848FB-79BE-BA22-1F60-A638F4EB45FF}"/>
          </ac:spMkLst>
        </pc:spChg>
      </pc:sldChg>
      <pc:sldChg chg="addSp modSp add replId">
        <pc:chgData name="Jaka Hedžet" userId="S::jaka.hedzet@student.um.si::7e5128a8-54a6-457b-8a29-de78e78661a6" providerId="AD" clId="Web-{DA4C2DED-3B35-4DF6-A871-CAD215A6A25F}" dt="2023-09-14T17:49:27.944" v="317" actId="20577"/>
        <pc:sldMkLst>
          <pc:docMk/>
          <pc:sldMk cId="536775035" sldId="302"/>
        </pc:sldMkLst>
        <pc:spChg chg="add mod">
          <ac:chgData name="Jaka Hedžet" userId="S::jaka.hedzet@student.um.si::7e5128a8-54a6-457b-8a29-de78e78661a6" providerId="AD" clId="Web-{DA4C2DED-3B35-4DF6-A871-CAD215A6A25F}" dt="2023-09-14T17:49:27.944" v="317" actId="20577"/>
          <ac:spMkLst>
            <pc:docMk/>
            <pc:sldMk cId="536775035" sldId="302"/>
            <ac:spMk id="4" creationId="{6298C8D7-93CD-9A2C-DFC4-4395B1FF4685}"/>
          </ac:spMkLst>
        </pc:spChg>
      </pc:sldChg>
      <pc:sldChg chg="addSp modSp add replId">
        <pc:chgData name="Jaka Hedžet" userId="S::jaka.hedzet@student.um.si::7e5128a8-54a6-457b-8a29-de78e78661a6" providerId="AD" clId="Web-{DA4C2DED-3B35-4DF6-A871-CAD215A6A25F}" dt="2023-09-14T17:49:23.272" v="315" actId="20577"/>
        <pc:sldMkLst>
          <pc:docMk/>
          <pc:sldMk cId="2943432964" sldId="303"/>
        </pc:sldMkLst>
        <pc:spChg chg="add mod">
          <ac:chgData name="Jaka Hedžet" userId="S::jaka.hedzet@student.um.si::7e5128a8-54a6-457b-8a29-de78e78661a6" providerId="AD" clId="Web-{DA4C2DED-3B35-4DF6-A871-CAD215A6A25F}" dt="2023-09-14T17:49:23.272" v="315" actId="20577"/>
          <ac:spMkLst>
            <pc:docMk/>
            <pc:sldMk cId="2943432964" sldId="303"/>
            <ac:spMk id="5" creationId="{9527FD46-D2B6-CFAE-8FF9-69BE58FE472F}"/>
          </ac:spMkLst>
        </pc:spChg>
      </pc:sldChg>
      <pc:sldChg chg="addSp modSp add replId">
        <pc:chgData name="Jaka Hedžet" userId="S::jaka.hedzet@student.um.si::7e5128a8-54a6-457b-8a29-de78e78661a6" providerId="AD" clId="Web-{DA4C2DED-3B35-4DF6-A871-CAD215A6A25F}" dt="2023-09-14T17:49:13.787" v="310" actId="20577"/>
        <pc:sldMkLst>
          <pc:docMk/>
          <pc:sldMk cId="4150983945" sldId="304"/>
        </pc:sldMkLst>
        <pc:spChg chg="add mod">
          <ac:chgData name="Jaka Hedžet" userId="S::jaka.hedzet@student.um.si::7e5128a8-54a6-457b-8a29-de78e78661a6" providerId="AD" clId="Web-{DA4C2DED-3B35-4DF6-A871-CAD215A6A25F}" dt="2023-09-14T17:49:13.787" v="310" actId="20577"/>
          <ac:spMkLst>
            <pc:docMk/>
            <pc:sldMk cId="4150983945" sldId="304"/>
            <ac:spMk id="5" creationId="{F3EAB843-EADC-5713-9FDC-6ED9974BA0A3}"/>
          </ac:spMkLst>
        </pc:spChg>
      </pc:sldChg>
      <pc:sldChg chg="addSp modSp add replId">
        <pc:chgData name="Jaka Hedžet" userId="S::jaka.hedzet@student.um.si::7e5128a8-54a6-457b-8a29-de78e78661a6" providerId="AD" clId="Web-{DA4C2DED-3B35-4DF6-A871-CAD215A6A25F}" dt="2023-09-14T17:49:04.959" v="301" actId="20577"/>
        <pc:sldMkLst>
          <pc:docMk/>
          <pc:sldMk cId="1794220666" sldId="305"/>
        </pc:sldMkLst>
        <pc:spChg chg="add mod">
          <ac:chgData name="Jaka Hedžet" userId="S::jaka.hedzet@student.um.si::7e5128a8-54a6-457b-8a29-de78e78661a6" providerId="AD" clId="Web-{DA4C2DED-3B35-4DF6-A871-CAD215A6A25F}" dt="2023-09-14T17:49:04.959" v="301" actId="20577"/>
          <ac:spMkLst>
            <pc:docMk/>
            <pc:sldMk cId="1794220666" sldId="305"/>
            <ac:spMk id="4" creationId="{10C01422-9766-3B16-C065-4D116136AD96}"/>
          </ac:spMkLst>
        </pc:spChg>
      </pc:sldChg>
      <pc:sldChg chg="addSp modSp add replId">
        <pc:chgData name="Jaka Hedžet" userId="S::jaka.hedzet@student.um.si::7e5128a8-54a6-457b-8a29-de78e78661a6" providerId="AD" clId="Web-{DA4C2DED-3B35-4DF6-A871-CAD215A6A25F}" dt="2023-09-14T17:48:52.614" v="296" actId="20577"/>
        <pc:sldMkLst>
          <pc:docMk/>
          <pc:sldMk cId="3859691429" sldId="306"/>
        </pc:sldMkLst>
        <pc:spChg chg="add mod">
          <ac:chgData name="Jaka Hedžet" userId="S::jaka.hedzet@student.um.si::7e5128a8-54a6-457b-8a29-de78e78661a6" providerId="AD" clId="Web-{DA4C2DED-3B35-4DF6-A871-CAD215A6A25F}" dt="2023-09-14T17:48:52.614" v="296" actId="20577"/>
          <ac:spMkLst>
            <pc:docMk/>
            <pc:sldMk cId="3859691429" sldId="306"/>
            <ac:spMk id="4" creationId="{4730D66E-563B-211A-9E29-58DA9A08338F}"/>
          </ac:spMkLst>
        </pc:spChg>
      </pc:sldChg>
      <pc:sldChg chg="addSp modSp add replId">
        <pc:chgData name="Jaka Hedžet" userId="S::jaka.hedzet@student.um.si::7e5128a8-54a6-457b-8a29-de78e78661a6" providerId="AD" clId="Web-{DA4C2DED-3B35-4DF6-A871-CAD215A6A25F}" dt="2023-09-14T17:48:42.676" v="292" actId="20577"/>
        <pc:sldMkLst>
          <pc:docMk/>
          <pc:sldMk cId="3821802548" sldId="307"/>
        </pc:sldMkLst>
        <pc:spChg chg="add mod">
          <ac:chgData name="Jaka Hedžet" userId="S::jaka.hedzet@student.um.si::7e5128a8-54a6-457b-8a29-de78e78661a6" providerId="AD" clId="Web-{DA4C2DED-3B35-4DF6-A871-CAD215A6A25F}" dt="2023-09-14T17:48:42.676" v="292" actId="20577"/>
          <ac:spMkLst>
            <pc:docMk/>
            <pc:sldMk cId="3821802548" sldId="307"/>
            <ac:spMk id="4" creationId="{A80CD4C3-EB69-8165-A4A1-C7258D2BA280}"/>
          </ac:spMkLst>
        </pc:spChg>
      </pc:sldChg>
      <pc:sldChg chg="addSp modSp add replId">
        <pc:chgData name="Jaka Hedžet" userId="S::jaka.hedzet@student.um.si::7e5128a8-54a6-457b-8a29-de78e78661a6" providerId="AD" clId="Web-{DA4C2DED-3B35-4DF6-A871-CAD215A6A25F}" dt="2023-09-14T17:48:30.770" v="287" actId="20577"/>
        <pc:sldMkLst>
          <pc:docMk/>
          <pc:sldMk cId="903877628" sldId="308"/>
        </pc:sldMkLst>
        <pc:spChg chg="mod">
          <ac:chgData name="Jaka Hedžet" userId="S::jaka.hedzet@student.um.si::7e5128a8-54a6-457b-8a29-de78e78661a6" providerId="AD" clId="Web-{DA4C2DED-3B35-4DF6-A871-CAD215A6A25F}" dt="2023-09-14T17:47:37.784" v="255" actId="20577"/>
          <ac:spMkLst>
            <pc:docMk/>
            <pc:sldMk cId="903877628" sldId="308"/>
            <ac:spMk id="3" creationId="{B37B4688-7AE7-7FCC-A65E-34CB8A34F0EF}"/>
          </ac:spMkLst>
        </pc:spChg>
        <pc:spChg chg="add mod">
          <ac:chgData name="Jaka Hedžet" userId="S::jaka.hedzet@student.um.si::7e5128a8-54a6-457b-8a29-de78e78661a6" providerId="AD" clId="Web-{DA4C2DED-3B35-4DF6-A871-CAD215A6A25F}" dt="2023-09-14T17:48:30.770" v="287" actId="20577"/>
          <ac:spMkLst>
            <pc:docMk/>
            <pc:sldMk cId="903877628" sldId="308"/>
            <ac:spMk id="4" creationId="{7193FA8D-B327-0832-7329-919055488C6F}"/>
          </ac:spMkLst>
        </pc:spChg>
      </pc:sldChg>
      <pc:sldChg chg="addSp modSp add replId">
        <pc:chgData name="Jaka Hedžet" userId="S::jaka.hedzet@student.um.si::7e5128a8-54a6-457b-8a29-de78e78661a6" providerId="AD" clId="Web-{DA4C2DED-3B35-4DF6-A871-CAD215A6A25F}" dt="2023-09-14T17:47:22.971" v="252" actId="20577"/>
        <pc:sldMkLst>
          <pc:docMk/>
          <pc:sldMk cId="3966947908" sldId="309"/>
        </pc:sldMkLst>
        <pc:spChg chg="add mod">
          <ac:chgData name="Jaka Hedžet" userId="S::jaka.hedzet@student.um.si::7e5128a8-54a6-457b-8a29-de78e78661a6" providerId="AD" clId="Web-{DA4C2DED-3B35-4DF6-A871-CAD215A6A25F}" dt="2023-09-14T17:47:22.971" v="252" actId="20577"/>
          <ac:spMkLst>
            <pc:docMk/>
            <pc:sldMk cId="3966947908" sldId="309"/>
            <ac:spMk id="4" creationId="{9EE48CDB-09CE-80B9-F6E6-BDD24880620B}"/>
          </ac:spMkLst>
        </pc:spChg>
      </pc:sldChg>
      <pc:sldChg chg="addSp delSp modSp add replId">
        <pc:chgData name="Jaka Hedžet" userId="S::jaka.hedzet@student.um.si::7e5128a8-54a6-457b-8a29-de78e78661a6" providerId="AD" clId="Web-{DA4C2DED-3B35-4DF6-A871-CAD215A6A25F}" dt="2023-09-14T17:47:10.017" v="248" actId="1076"/>
        <pc:sldMkLst>
          <pc:docMk/>
          <pc:sldMk cId="3776333226" sldId="310"/>
        </pc:sldMkLst>
        <pc:spChg chg="add mod">
          <ac:chgData name="Jaka Hedžet" userId="S::jaka.hedzet@student.um.si::7e5128a8-54a6-457b-8a29-de78e78661a6" providerId="AD" clId="Web-{DA4C2DED-3B35-4DF6-A871-CAD215A6A25F}" dt="2023-09-14T17:46:36.047" v="240" actId="20577"/>
          <ac:spMkLst>
            <pc:docMk/>
            <pc:sldMk cId="3776333226" sldId="310"/>
            <ac:spMk id="4" creationId="{75229062-09EC-D3B8-108D-AAA733FDDD58}"/>
          </ac:spMkLst>
        </pc:spChg>
        <pc:picChg chg="add del mod">
          <ac:chgData name="Jaka Hedžet" userId="S::jaka.hedzet@student.um.si::7e5128a8-54a6-457b-8a29-de78e78661a6" providerId="AD" clId="Web-{DA4C2DED-3B35-4DF6-A871-CAD215A6A25F}" dt="2023-09-14T17:46:44.125" v="246"/>
          <ac:picMkLst>
            <pc:docMk/>
            <pc:sldMk cId="3776333226" sldId="310"/>
            <ac:picMk id="5" creationId="{C9D04E0B-AD4A-B0EB-A96A-C409D108F946}"/>
          </ac:picMkLst>
        </pc:picChg>
        <pc:picChg chg="add mod">
          <ac:chgData name="Jaka Hedžet" userId="S::jaka.hedzet@student.um.si::7e5128a8-54a6-457b-8a29-de78e78661a6" providerId="AD" clId="Web-{DA4C2DED-3B35-4DF6-A871-CAD215A6A25F}" dt="2023-09-14T17:47:10.017" v="248" actId="1076"/>
          <ac:picMkLst>
            <pc:docMk/>
            <pc:sldMk cId="3776333226" sldId="310"/>
            <ac:picMk id="6" creationId="{4F4E04CF-08AE-9695-F803-E6F4F326AAA0}"/>
          </ac:picMkLst>
        </pc:picChg>
      </pc:sldChg>
      <pc:sldChg chg="addSp modSp add replId">
        <pc:chgData name="Jaka Hedžet" userId="S::jaka.hedzet@student.um.si::7e5128a8-54a6-457b-8a29-de78e78661a6" providerId="AD" clId="Web-{DA4C2DED-3B35-4DF6-A871-CAD215A6A25F}" dt="2023-09-14T17:45:36.373" v="237" actId="20577"/>
        <pc:sldMkLst>
          <pc:docMk/>
          <pc:sldMk cId="1623062765" sldId="311"/>
        </pc:sldMkLst>
        <pc:spChg chg="add mod">
          <ac:chgData name="Jaka Hedžet" userId="S::jaka.hedzet@student.um.si::7e5128a8-54a6-457b-8a29-de78e78661a6" providerId="AD" clId="Web-{DA4C2DED-3B35-4DF6-A871-CAD215A6A25F}" dt="2023-09-14T17:45:36.373" v="237" actId="20577"/>
          <ac:spMkLst>
            <pc:docMk/>
            <pc:sldMk cId="1623062765" sldId="311"/>
            <ac:spMk id="4" creationId="{27C2BD52-F44B-66D0-F3BF-BA0221D752C4}"/>
          </ac:spMkLst>
        </pc:spChg>
      </pc:sldChg>
      <pc:sldChg chg="addSp modSp add replId">
        <pc:chgData name="Jaka Hedžet" userId="S::jaka.hedzet@student.um.si::7e5128a8-54a6-457b-8a29-de78e78661a6" providerId="AD" clId="Web-{DA4C2DED-3B35-4DF6-A871-CAD215A6A25F}" dt="2023-09-14T17:44:20.964" v="233" actId="20577"/>
        <pc:sldMkLst>
          <pc:docMk/>
          <pc:sldMk cId="2251438084" sldId="312"/>
        </pc:sldMkLst>
        <pc:spChg chg="add mod">
          <ac:chgData name="Jaka Hedžet" userId="S::jaka.hedzet@student.um.si::7e5128a8-54a6-457b-8a29-de78e78661a6" providerId="AD" clId="Web-{DA4C2DED-3B35-4DF6-A871-CAD215A6A25F}" dt="2023-09-14T17:44:20.964" v="233" actId="20577"/>
          <ac:spMkLst>
            <pc:docMk/>
            <pc:sldMk cId="2251438084" sldId="312"/>
            <ac:spMk id="5" creationId="{68E7D5E4-0E5F-E399-F14B-EC95A354D942}"/>
          </ac:spMkLst>
        </pc:spChg>
      </pc:sldChg>
      <pc:sldChg chg="addSp modSp add replId">
        <pc:chgData name="Jaka Hedžet" userId="S::jaka.hedzet@student.um.si::7e5128a8-54a6-457b-8a29-de78e78661a6" providerId="AD" clId="Web-{DA4C2DED-3B35-4DF6-A871-CAD215A6A25F}" dt="2023-09-14T17:44:05.510" v="212" actId="1076"/>
        <pc:sldMkLst>
          <pc:docMk/>
          <pc:sldMk cId="595919067" sldId="313"/>
        </pc:sldMkLst>
        <pc:spChg chg="add mod">
          <ac:chgData name="Jaka Hedžet" userId="S::jaka.hedzet@student.um.si::7e5128a8-54a6-457b-8a29-de78e78661a6" providerId="AD" clId="Web-{DA4C2DED-3B35-4DF6-A871-CAD215A6A25F}" dt="2023-09-14T17:44:05.510" v="212" actId="1076"/>
          <ac:spMkLst>
            <pc:docMk/>
            <pc:sldMk cId="595919067" sldId="313"/>
            <ac:spMk id="5" creationId="{1AF7180A-6D83-8A42-6E46-E3DF042100D0}"/>
          </ac:spMkLst>
        </pc:spChg>
        <pc:picChg chg="add mod">
          <ac:chgData name="Jaka Hedžet" userId="S::jaka.hedzet@student.um.si::7e5128a8-54a6-457b-8a29-de78e78661a6" providerId="AD" clId="Web-{DA4C2DED-3B35-4DF6-A871-CAD215A6A25F}" dt="2023-09-14T17:44:01.088" v="211" actId="14100"/>
          <ac:picMkLst>
            <pc:docMk/>
            <pc:sldMk cId="595919067" sldId="313"/>
            <ac:picMk id="6" creationId="{FCF0B95C-B71B-588A-C5AC-A59BFA525373}"/>
          </ac:picMkLst>
        </pc:picChg>
      </pc:sldChg>
      <pc:sldChg chg="addSp modSp add replId">
        <pc:chgData name="Jaka Hedžet" userId="S::jaka.hedzet@student.um.si::7e5128a8-54a6-457b-8a29-de78e78661a6" providerId="AD" clId="Web-{DA4C2DED-3B35-4DF6-A871-CAD215A6A25F}" dt="2023-09-14T17:43:30.603" v="200" actId="20577"/>
        <pc:sldMkLst>
          <pc:docMk/>
          <pc:sldMk cId="4180172388" sldId="314"/>
        </pc:sldMkLst>
        <pc:spChg chg="add mod">
          <ac:chgData name="Jaka Hedžet" userId="S::jaka.hedzet@student.um.si::7e5128a8-54a6-457b-8a29-de78e78661a6" providerId="AD" clId="Web-{DA4C2DED-3B35-4DF6-A871-CAD215A6A25F}" dt="2023-09-14T17:43:30.603" v="200" actId="20577"/>
          <ac:spMkLst>
            <pc:docMk/>
            <pc:sldMk cId="4180172388" sldId="314"/>
            <ac:spMk id="4" creationId="{1F5367A9-62B0-AB50-F5F4-81F3C1720880}"/>
          </ac:spMkLst>
        </pc:spChg>
      </pc:sldChg>
      <pc:sldChg chg="addSp modSp add replId">
        <pc:chgData name="Jaka Hedžet" userId="S::jaka.hedzet@student.um.si::7e5128a8-54a6-457b-8a29-de78e78661a6" providerId="AD" clId="Web-{DA4C2DED-3B35-4DF6-A871-CAD215A6A25F}" dt="2023-09-14T17:43:17.821" v="182" actId="20577"/>
        <pc:sldMkLst>
          <pc:docMk/>
          <pc:sldMk cId="1385265195" sldId="315"/>
        </pc:sldMkLst>
        <pc:spChg chg="add mod">
          <ac:chgData name="Jaka Hedžet" userId="S::jaka.hedzet@student.um.si::7e5128a8-54a6-457b-8a29-de78e78661a6" providerId="AD" clId="Web-{DA4C2DED-3B35-4DF6-A871-CAD215A6A25F}" dt="2023-09-14T17:43:17.821" v="182" actId="20577"/>
          <ac:spMkLst>
            <pc:docMk/>
            <pc:sldMk cId="1385265195" sldId="315"/>
            <ac:spMk id="5" creationId="{7CD75F94-023A-0B9B-81C3-957F8B25C22C}"/>
          </ac:spMkLst>
        </pc:spChg>
      </pc:sldChg>
      <pc:sldChg chg="addSp modSp add replId">
        <pc:chgData name="Jaka Hedžet" userId="S::jaka.hedzet@student.um.si::7e5128a8-54a6-457b-8a29-de78e78661a6" providerId="AD" clId="Web-{DA4C2DED-3B35-4DF6-A871-CAD215A6A25F}" dt="2023-09-14T17:43:04.165" v="175" actId="20577"/>
        <pc:sldMkLst>
          <pc:docMk/>
          <pc:sldMk cId="3806551347" sldId="316"/>
        </pc:sldMkLst>
        <pc:spChg chg="add mod">
          <ac:chgData name="Jaka Hedžet" userId="S::jaka.hedzet@student.um.si::7e5128a8-54a6-457b-8a29-de78e78661a6" providerId="AD" clId="Web-{DA4C2DED-3B35-4DF6-A871-CAD215A6A25F}" dt="2023-09-14T17:43:04.165" v="175" actId="20577"/>
          <ac:spMkLst>
            <pc:docMk/>
            <pc:sldMk cId="3806551347" sldId="316"/>
            <ac:spMk id="3" creationId="{5485A06A-D05D-2863-8821-991EE1299FFE}"/>
          </ac:spMkLst>
        </pc:spChg>
      </pc:sldChg>
      <pc:sldChg chg="addSp modSp add replId">
        <pc:chgData name="Jaka Hedžet" userId="S::jaka.hedzet@student.um.si::7e5128a8-54a6-457b-8a29-de78e78661a6" providerId="AD" clId="Web-{DA4C2DED-3B35-4DF6-A871-CAD215A6A25F}" dt="2023-09-14T17:42:28.570" v="170" actId="1076"/>
        <pc:sldMkLst>
          <pc:docMk/>
          <pc:sldMk cId="1213128562" sldId="317"/>
        </pc:sldMkLst>
        <pc:spChg chg="add mod">
          <ac:chgData name="Jaka Hedžet" userId="S::jaka.hedzet@student.um.si::7e5128a8-54a6-457b-8a29-de78e78661a6" providerId="AD" clId="Web-{DA4C2DED-3B35-4DF6-A871-CAD215A6A25F}" dt="2023-09-14T17:42:28.570" v="170" actId="1076"/>
          <ac:spMkLst>
            <pc:docMk/>
            <pc:sldMk cId="1213128562" sldId="317"/>
            <ac:spMk id="2" creationId="{9889CDCC-7D1D-501C-2A8D-C422003A4156}"/>
          </ac:spMkLst>
        </pc:spChg>
      </pc:sldChg>
      <pc:sldChg chg="modSp new">
        <pc:chgData name="Jaka Hedžet" userId="S::jaka.hedzet@student.um.si::7e5128a8-54a6-457b-8a29-de78e78661a6" providerId="AD" clId="Web-{DA4C2DED-3B35-4DF6-A871-CAD215A6A25F}" dt="2023-09-14T17:41:49.631" v="155" actId="20577"/>
        <pc:sldMkLst>
          <pc:docMk/>
          <pc:sldMk cId="1497883261" sldId="318"/>
        </pc:sldMkLst>
        <pc:spChg chg="mod">
          <ac:chgData name="Jaka Hedžet" userId="S::jaka.hedzet@student.um.si::7e5128a8-54a6-457b-8a29-de78e78661a6" providerId="AD" clId="Web-{DA4C2DED-3B35-4DF6-A871-CAD215A6A25F}" dt="2023-09-14T17:41:49.631" v="155" actId="20577"/>
          <ac:spMkLst>
            <pc:docMk/>
            <pc:sldMk cId="1497883261" sldId="318"/>
            <ac:spMk id="2" creationId="{C853E1E9-60F9-7C4B-00AA-FDD43944F784}"/>
          </ac:spMkLst>
        </pc:spChg>
      </pc:sldChg>
      <pc:sldChg chg="modSp add replId">
        <pc:chgData name="Jaka Hedžet" userId="S::jaka.hedzet@student.um.si::7e5128a8-54a6-457b-8a29-de78e78661a6" providerId="AD" clId="Web-{DA4C2DED-3B35-4DF6-A871-CAD215A6A25F}" dt="2023-09-14T17:42:01.006" v="157" actId="20577"/>
        <pc:sldMkLst>
          <pc:docMk/>
          <pc:sldMk cId="1196540879" sldId="319"/>
        </pc:sldMkLst>
        <pc:spChg chg="mod">
          <ac:chgData name="Jaka Hedžet" userId="S::jaka.hedzet@student.um.si::7e5128a8-54a6-457b-8a29-de78e78661a6" providerId="AD" clId="Web-{DA4C2DED-3B35-4DF6-A871-CAD215A6A25F}" dt="2023-09-14T17:42:01.006" v="157" actId="20577"/>
          <ac:spMkLst>
            <pc:docMk/>
            <pc:sldMk cId="1196540879" sldId="319"/>
            <ac:spMk id="2" creationId="{C853E1E9-60F9-7C4B-00AA-FDD43944F784}"/>
          </ac:spMkLst>
        </pc:spChg>
      </pc:sldChg>
      <pc:sldChg chg="modSp add replId">
        <pc:chgData name="Jaka Hedžet" userId="S::jaka.hedzet@student.um.si::7e5128a8-54a6-457b-8a29-de78e78661a6" providerId="AD" clId="Web-{DA4C2DED-3B35-4DF6-A871-CAD215A6A25F}" dt="2023-09-14T17:51:54.683" v="351" actId="20577"/>
        <pc:sldMkLst>
          <pc:docMk/>
          <pc:sldMk cId="1501838019" sldId="320"/>
        </pc:sldMkLst>
        <pc:spChg chg="mod">
          <ac:chgData name="Jaka Hedžet" userId="S::jaka.hedzet@student.um.si::7e5128a8-54a6-457b-8a29-de78e78661a6" providerId="AD" clId="Web-{DA4C2DED-3B35-4DF6-A871-CAD215A6A25F}" dt="2023-09-14T17:51:54.683" v="351" actId="20577"/>
          <ac:spMkLst>
            <pc:docMk/>
            <pc:sldMk cId="1501838019" sldId="320"/>
            <ac:spMk id="3" creationId="{081A5AA3-C80F-FBFA-7594-62AC446013E6}"/>
          </ac:spMkLst>
        </pc:spChg>
      </pc:sldChg>
      <pc:sldChg chg="new">
        <pc:chgData name="Jaka Hedžet" userId="S::jaka.hedzet@student.um.si::7e5128a8-54a6-457b-8a29-de78e78661a6" providerId="AD" clId="Web-{DA4C2DED-3B35-4DF6-A871-CAD215A6A25F}" dt="2023-09-14T17:51:55.511" v="352"/>
        <pc:sldMkLst>
          <pc:docMk/>
          <pc:sldMk cId="1545466932" sldId="321"/>
        </pc:sldMkLst>
      </pc:sldChg>
      <pc:sldChg chg="new del">
        <pc:chgData name="Jaka Hedžet" userId="S::jaka.hedzet@student.um.si::7e5128a8-54a6-457b-8a29-de78e78661a6" providerId="AD" clId="Web-{DA4C2DED-3B35-4DF6-A871-CAD215A6A25F}" dt="2023-09-14T17:52:02.918" v="354"/>
        <pc:sldMkLst>
          <pc:docMk/>
          <pc:sldMk cId="483238847" sldId="322"/>
        </pc:sldMkLst>
      </pc:sldChg>
      <pc:sldChg chg="modSp add replId">
        <pc:chgData name="Jaka Hedžet" userId="S::jaka.hedzet@student.um.si::7e5128a8-54a6-457b-8a29-de78e78661a6" providerId="AD" clId="Web-{DA4C2DED-3B35-4DF6-A871-CAD215A6A25F}" dt="2023-09-14T17:52:12.215" v="356" actId="20577"/>
        <pc:sldMkLst>
          <pc:docMk/>
          <pc:sldMk cId="3894891434" sldId="322"/>
        </pc:sldMkLst>
        <pc:spChg chg="mod">
          <ac:chgData name="Jaka Hedžet" userId="S::jaka.hedzet@student.um.si::7e5128a8-54a6-457b-8a29-de78e78661a6" providerId="AD" clId="Web-{DA4C2DED-3B35-4DF6-A871-CAD215A6A25F}" dt="2023-09-14T17:52:12.215" v="356" actId="20577"/>
          <ac:spMkLst>
            <pc:docMk/>
            <pc:sldMk cId="3894891434" sldId="322"/>
            <ac:spMk id="2" creationId="{C853E1E9-60F9-7C4B-00AA-FDD43944F784}"/>
          </ac:spMkLst>
        </pc:spChg>
      </pc:sldChg>
      <pc:sldChg chg="addSp modSp new">
        <pc:chgData name="Jaka Hedžet" userId="S::jaka.hedzet@student.um.si::7e5128a8-54a6-457b-8a29-de78e78661a6" providerId="AD" clId="Web-{DA4C2DED-3B35-4DF6-A871-CAD215A6A25F}" dt="2023-09-14T18:05:16.899" v="501" actId="1076"/>
        <pc:sldMkLst>
          <pc:docMk/>
          <pc:sldMk cId="4113080148" sldId="323"/>
        </pc:sldMkLst>
        <pc:spChg chg="add mod">
          <ac:chgData name="Jaka Hedžet" userId="S::jaka.hedzet@student.um.si::7e5128a8-54a6-457b-8a29-de78e78661a6" providerId="AD" clId="Web-{DA4C2DED-3B35-4DF6-A871-CAD215A6A25F}" dt="2023-09-14T18:05:09.055" v="496" actId="20577"/>
          <ac:spMkLst>
            <pc:docMk/>
            <pc:sldMk cId="4113080148" sldId="323"/>
            <ac:spMk id="3" creationId="{B7794FBE-4502-75EF-89D5-E6347D99E77C}"/>
          </ac:spMkLst>
        </pc:spChg>
        <pc:picChg chg="add mod">
          <ac:chgData name="Jaka Hedžet" userId="S::jaka.hedzet@student.um.si::7e5128a8-54a6-457b-8a29-de78e78661a6" providerId="AD" clId="Web-{DA4C2DED-3B35-4DF6-A871-CAD215A6A25F}" dt="2023-09-14T18:05:16.899" v="501" actId="1076"/>
          <ac:picMkLst>
            <pc:docMk/>
            <pc:sldMk cId="4113080148" sldId="323"/>
            <ac:picMk id="4" creationId="{DB92BD32-AEDD-EF38-D2BB-D0ABB0A35D5B}"/>
          </ac:picMkLst>
        </pc:picChg>
      </pc:sldChg>
      <pc:sldChg chg="addSp modSp new">
        <pc:chgData name="Jaka Hedžet" userId="S::jaka.hedzet@student.um.si::7e5128a8-54a6-457b-8a29-de78e78661a6" providerId="AD" clId="Web-{DA4C2DED-3B35-4DF6-A871-CAD215A6A25F}" dt="2023-09-14T18:11:42.303" v="602" actId="20577"/>
        <pc:sldMkLst>
          <pc:docMk/>
          <pc:sldMk cId="362208428" sldId="324"/>
        </pc:sldMkLst>
        <pc:spChg chg="add mod">
          <ac:chgData name="Jaka Hedžet" userId="S::jaka.hedzet@student.um.si::7e5128a8-54a6-457b-8a29-de78e78661a6" providerId="AD" clId="Web-{DA4C2DED-3B35-4DF6-A871-CAD215A6A25F}" dt="2023-09-14T18:11:42.303" v="602" actId="20577"/>
          <ac:spMkLst>
            <pc:docMk/>
            <pc:sldMk cId="362208428" sldId="324"/>
            <ac:spMk id="3" creationId="{9EA60EFB-7E38-E859-3872-4F65E28D9E48}"/>
          </ac:spMkLst>
        </pc:spChg>
      </pc:sldChg>
      <pc:sldChg chg="addSp modSp new">
        <pc:chgData name="Jaka Hedžet" userId="S::jaka.hedzet@student.um.si::7e5128a8-54a6-457b-8a29-de78e78661a6" providerId="AD" clId="Web-{DA4C2DED-3B35-4DF6-A871-CAD215A6A25F}" dt="2023-09-14T18:31:55.799" v="668" actId="20577"/>
        <pc:sldMkLst>
          <pc:docMk/>
          <pc:sldMk cId="1728980667" sldId="325"/>
        </pc:sldMkLst>
        <pc:spChg chg="add mod">
          <ac:chgData name="Jaka Hedžet" userId="S::jaka.hedzet@student.um.si::7e5128a8-54a6-457b-8a29-de78e78661a6" providerId="AD" clId="Web-{DA4C2DED-3B35-4DF6-A871-CAD215A6A25F}" dt="2023-09-14T18:31:55.799" v="668" actId="20577"/>
          <ac:spMkLst>
            <pc:docMk/>
            <pc:sldMk cId="1728980667" sldId="325"/>
            <ac:spMk id="3" creationId="{959431A5-4CA0-678E-5152-376A52104DB0}"/>
          </ac:spMkLst>
        </pc:spChg>
      </pc:sldChg>
    </pc:docChg>
  </pc:docChgLst>
  <pc:docChgLst>
    <pc:chgData name="Jaka Hedžet" userId="S::jaka.hedzet@student.um.si::7e5128a8-54a6-457b-8a29-de78e78661a6" providerId="AD" clId="Web-{F8AD9C7C-7711-0E95-58CB-1BC3E28807D8}"/>
    <pc:docChg chg="addSld modSld sldOrd addMainMaster delMainMaster">
      <pc:chgData name="Jaka Hedžet" userId="S::jaka.hedzet@student.um.si::7e5128a8-54a6-457b-8a29-de78e78661a6" providerId="AD" clId="Web-{F8AD9C7C-7711-0E95-58CB-1BC3E28807D8}" dt="2023-08-26T17:31:29.115" v="1970" actId="1076"/>
      <pc:docMkLst>
        <pc:docMk/>
      </pc:docMkLst>
      <pc:sldChg chg="addSp modSp mod setBg modClrScheme chgLayout">
        <pc:chgData name="Jaka Hedžet" userId="S::jaka.hedzet@student.um.si::7e5128a8-54a6-457b-8a29-de78e78661a6" providerId="AD" clId="Web-{F8AD9C7C-7711-0E95-58CB-1BC3E28807D8}" dt="2023-08-25T14:52:05.092" v="3"/>
        <pc:sldMkLst>
          <pc:docMk/>
          <pc:sldMk cId="2918452258" sldId="256"/>
        </pc:sldMkLst>
        <pc:spChg chg="mod ord">
          <ac:chgData name="Jaka Hedžet" userId="S::jaka.hedzet@student.um.si::7e5128a8-54a6-457b-8a29-de78e78661a6" providerId="AD" clId="Web-{F8AD9C7C-7711-0E95-58CB-1BC3E28807D8}" dt="2023-08-25T14:52:05.092" v="3"/>
          <ac:spMkLst>
            <pc:docMk/>
            <pc:sldMk cId="2918452258" sldId="256"/>
            <ac:spMk id="2" creationId="{00000000-0000-0000-0000-000000000000}"/>
          </ac:spMkLst>
        </pc:spChg>
        <pc:spChg chg="mod ord">
          <ac:chgData name="Jaka Hedžet" userId="S::jaka.hedzet@student.um.si::7e5128a8-54a6-457b-8a29-de78e78661a6" providerId="AD" clId="Web-{F8AD9C7C-7711-0E95-58CB-1BC3E28807D8}" dt="2023-08-25T14:52:05.092" v="3"/>
          <ac:spMkLst>
            <pc:docMk/>
            <pc:sldMk cId="2918452258" sldId="256"/>
            <ac:spMk id="3" creationId="{00000000-0000-0000-0000-000000000000}"/>
          </ac:spMkLst>
        </pc:spChg>
        <pc:spChg chg="add">
          <ac:chgData name="Jaka Hedžet" userId="S::jaka.hedzet@student.um.si::7e5128a8-54a6-457b-8a29-de78e78661a6" providerId="AD" clId="Web-{F8AD9C7C-7711-0E95-58CB-1BC3E28807D8}" dt="2023-08-25T14:52:05.092" v="3"/>
          <ac:spMkLst>
            <pc:docMk/>
            <pc:sldMk cId="2918452258" sldId="256"/>
            <ac:spMk id="11" creationId="{1C520CBD-F82E-44E4-BDA5-128716AD79C8}"/>
          </ac:spMkLst>
        </pc:spChg>
        <pc:spChg chg="add">
          <ac:chgData name="Jaka Hedžet" userId="S::jaka.hedzet@student.um.si::7e5128a8-54a6-457b-8a29-de78e78661a6" providerId="AD" clId="Web-{F8AD9C7C-7711-0E95-58CB-1BC3E28807D8}" dt="2023-08-25T14:52:05.092" v="3"/>
          <ac:spMkLst>
            <pc:docMk/>
            <pc:sldMk cId="2918452258" sldId="256"/>
            <ac:spMk id="13" creationId="{4618AE32-A526-42FC-A854-732740BD38DA}"/>
          </ac:spMkLst>
        </pc:spChg>
        <pc:picChg chg="add">
          <ac:chgData name="Jaka Hedžet" userId="S::jaka.hedzet@student.um.si::7e5128a8-54a6-457b-8a29-de78e78661a6" providerId="AD" clId="Web-{F8AD9C7C-7711-0E95-58CB-1BC3E28807D8}" dt="2023-08-25T14:52:05.092" v="3"/>
          <ac:picMkLst>
            <pc:docMk/>
            <pc:sldMk cId="2918452258" sldId="256"/>
            <ac:picMk id="5" creationId="{C5485EBA-B24B-E396-555D-204AAA7B1207}"/>
          </ac:picMkLst>
        </pc:picChg>
        <pc:cxnChg chg="add">
          <ac:chgData name="Jaka Hedžet" userId="S::jaka.hedzet@student.um.si::7e5128a8-54a6-457b-8a29-de78e78661a6" providerId="AD" clId="Web-{F8AD9C7C-7711-0E95-58CB-1BC3E28807D8}" dt="2023-08-25T14:52:05.092" v="3"/>
          <ac:cxnSpMkLst>
            <pc:docMk/>
            <pc:sldMk cId="2918452258" sldId="256"/>
            <ac:cxnSpMk id="9" creationId="{77AB95BF-57D0-4E49-9EF2-408B47C8D40D}"/>
          </ac:cxnSpMkLst>
        </pc:cxnChg>
      </pc:sldChg>
      <pc:sldChg chg="addSp delSp modSp new mod setBg modClrScheme chgLayout">
        <pc:chgData name="Jaka Hedžet" userId="S::jaka.hedzet@student.um.si::7e5128a8-54a6-457b-8a29-de78e78661a6" providerId="AD" clId="Web-{F8AD9C7C-7711-0E95-58CB-1BC3E28807D8}" dt="2023-08-26T17:11:56.566" v="1783" actId="20577"/>
        <pc:sldMkLst>
          <pc:docMk/>
          <pc:sldMk cId="16977116" sldId="257"/>
        </pc:sldMkLst>
        <pc:spChg chg="del mod ord">
          <ac:chgData name="Jaka Hedžet" userId="S::jaka.hedzet@student.um.si::7e5128a8-54a6-457b-8a29-de78e78661a6" providerId="AD" clId="Web-{F8AD9C7C-7711-0E95-58CB-1BC3E28807D8}" dt="2023-08-25T14:52:19.671" v="4"/>
          <ac:spMkLst>
            <pc:docMk/>
            <pc:sldMk cId="16977116" sldId="257"/>
            <ac:spMk id="2" creationId="{09356B54-934A-0E89-DDA3-9CA9BC39D476}"/>
          </ac:spMkLst>
        </pc:spChg>
        <pc:spChg chg="del mod ord">
          <ac:chgData name="Jaka Hedžet" userId="S::jaka.hedzet@student.um.si::7e5128a8-54a6-457b-8a29-de78e78661a6" providerId="AD" clId="Web-{F8AD9C7C-7711-0E95-58CB-1BC3E28807D8}" dt="2023-08-25T14:52:19.671" v="4"/>
          <ac:spMkLst>
            <pc:docMk/>
            <pc:sldMk cId="16977116" sldId="257"/>
            <ac:spMk id="3" creationId="{2DFD6D16-BF53-7CDD-0EF9-1BD8D115BAF3}"/>
          </ac:spMkLst>
        </pc:spChg>
        <pc:spChg chg="add mod">
          <ac:chgData name="Jaka Hedžet" userId="S::jaka.hedzet@student.um.si::7e5128a8-54a6-457b-8a29-de78e78661a6" providerId="AD" clId="Web-{F8AD9C7C-7711-0E95-58CB-1BC3E28807D8}" dt="2023-08-26T17:11:56.566" v="1783" actId="20577"/>
          <ac:spMkLst>
            <pc:docMk/>
            <pc:sldMk cId="16977116" sldId="257"/>
            <ac:spMk id="4" creationId="{C0ABB8E4-1438-F5DC-B029-7D39025DD4FB}"/>
          </ac:spMkLst>
        </pc:spChg>
        <pc:spChg chg="add">
          <ac:chgData name="Jaka Hedžet" userId="S::jaka.hedzet@student.um.si::7e5128a8-54a6-457b-8a29-de78e78661a6" providerId="AD" clId="Web-{F8AD9C7C-7711-0E95-58CB-1BC3E28807D8}" dt="2023-08-25T14:55:24.176" v="81"/>
          <ac:spMkLst>
            <pc:docMk/>
            <pc:sldMk cId="16977116" sldId="257"/>
            <ac:spMk id="10" creationId="{25C8D2C1-DA83-420D-9635-D52CE066B5DA}"/>
          </ac:spMkLst>
        </pc:spChg>
        <pc:spChg chg="add">
          <ac:chgData name="Jaka Hedžet" userId="S::jaka.hedzet@student.um.si::7e5128a8-54a6-457b-8a29-de78e78661a6" providerId="AD" clId="Web-{F8AD9C7C-7711-0E95-58CB-1BC3E28807D8}" dt="2023-08-25T14:55:24.176" v="81"/>
          <ac:spMkLst>
            <pc:docMk/>
            <pc:sldMk cId="16977116" sldId="257"/>
            <ac:spMk id="12" creationId="{434F74C9-6A0B-409E-AD1C-45B58BE91BB8}"/>
          </ac:spMkLst>
        </pc:spChg>
        <pc:spChg chg="add">
          <ac:chgData name="Jaka Hedžet" userId="S::jaka.hedzet@student.um.si::7e5128a8-54a6-457b-8a29-de78e78661a6" providerId="AD" clId="Web-{F8AD9C7C-7711-0E95-58CB-1BC3E28807D8}" dt="2023-08-25T14:55:24.176" v="81"/>
          <ac:spMkLst>
            <pc:docMk/>
            <pc:sldMk cId="16977116" sldId="257"/>
            <ac:spMk id="16" creationId="{BE268116-E2A7-4F98-8812-192B4975E49B}"/>
          </ac:spMkLst>
        </pc:spChg>
        <pc:spChg chg="add">
          <ac:chgData name="Jaka Hedžet" userId="S::jaka.hedzet@student.um.si::7e5128a8-54a6-457b-8a29-de78e78661a6" providerId="AD" clId="Web-{F8AD9C7C-7711-0E95-58CB-1BC3E28807D8}" dt="2023-08-25T14:55:24.176" v="81"/>
          <ac:spMkLst>
            <pc:docMk/>
            <pc:sldMk cId="16977116" sldId="257"/>
            <ac:spMk id="20" creationId="{FBEFFA83-BC6D-4CD2-A2BA-98AD67423BF2}"/>
          </ac:spMkLst>
        </pc:spChg>
        <pc:spChg chg="add">
          <ac:chgData name="Jaka Hedžet" userId="S::jaka.hedzet@student.um.si::7e5128a8-54a6-457b-8a29-de78e78661a6" providerId="AD" clId="Web-{F8AD9C7C-7711-0E95-58CB-1BC3E28807D8}" dt="2023-08-25T14:55:24.176" v="81"/>
          <ac:spMkLst>
            <pc:docMk/>
            <pc:sldMk cId="16977116" sldId="257"/>
            <ac:spMk id="22" creationId="{AB5696BF-D495-4CAC-AA8A-4EBFF2C32A55}"/>
          </ac:spMkLst>
        </pc:spChg>
        <pc:picChg chg="add mod">
          <ac:chgData name="Jaka Hedžet" userId="S::jaka.hedzet@student.um.si::7e5128a8-54a6-457b-8a29-de78e78661a6" providerId="AD" clId="Web-{F8AD9C7C-7711-0E95-58CB-1BC3E28807D8}" dt="2023-08-25T14:55:24.176" v="81"/>
          <ac:picMkLst>
            <pc:docMk/>
            <pc:sldMk cId="16977116" sldId="257"/>
            <ac:picMk id="5" creationId="{DDDC1FD9-ADFB-3C8F-F612-479C94CB70A9}"/>
          </ac:picMkLst>
        </pc:picChg>
        <pc:cxnChg chg="add">
          <ac:chgData name="Jaka Hedžet" userId="S::jaka.hedzet@student.um.si::7e5128a8-54a6-457b-8a29-de78e78661a6" providerId="AD" clId="Web-{F8AD9C7C-7711-0E95-58CB-1BC3E28807D8}" dt="2023-08-25T14:55:24.176" v="81"/>
          <ac:cxnSpMkLst>
            <pc:docMk/>
            <pc:sldMk cId="16977116" sldId="257"/>
            <ac:cxnSpMk id="14" creationId="{F5486A9D-1265-4B57-91E6-68E666B978BC}"/>
          </ac:cxnSpMkLst>
        </pc:cxnChg>
        <pc:cxnChg chg="add">
          <ac:chgData name="Jaka Hedžet" userId="S::jaka.hedzet@student.um.si::7e5128a8-54a6-457b-8a29-de78e78661a6" providerId="AD" clId="Web-{F8AD9C7C-7711-0E95-58CB-1BC3E28807D8}" dt="2023-08-25T14:55:24.176" v="81"/>
          <ac:cxnSpMkLst>
            <pc:docMk/>
            <pc:sldMk cId="16977116" sldId="257"/>
            <ac:cxnSpMk id="18" creationId="{73D8893D-DEBE-4F67-901F-166F75E9C6E7}"/>
          </ac:cxnSpMkLst>
        </pc:cxnChg>
      </pc:sldChg>
      <pc:sldChg chg="addSp delSp modSp new ord">
        <pc:chgData name="Jaka Hedžet" userId="S::jaka.hedzet@student.um.si::7e5128a8-54a6-457b-8a29-de78e78661a6" providerId="AD" clId="Web-{F8AD9C7C-7711-0E95-58CB-1BC3E28807D8}" dt="2023-08-25T15:00:44.496" v="235"/>
        <pc:sldMkLst>
          <pc:docMk/>
          <pc:sldMk cId="3895783824" sldId="258"/>
        </pc:sldMkLst>
        <pc:spChg chg="add del mod">
          <ac:chgData name="Jaka Hedžet" userId="S::jaka.hedzet@student.um.si::7e5128a8-54a6-457b-8a29-de78e78661a6" providerId="AD" clId="Web-{F8AD9C7C-7711-0E95-58CB-1BC3E28807D8}" dt="2023-08-25T14:56:23.521" v="97"/>
          <ac:spMkLst>
            <pc:docMk/>
            <pc:sldMk cId="3895783824" sldId="258"/>
            <ac:spMk id="3" creationId="{6835B043-6AEC-C5CB-29D2-63467F332DE7}"/>
          </ac:spMkLst>
        </pc:spChg>
        <pc:spChg chg="add mod">
          <ac:chgData name="Jaka Hedžet" userId="S::jaka.hedzet@student.um.si::7e5128a8-54a6-457b-8a29-de78e78661a6" providerId="AD" clId="Web-{F8AD9C7C-7711-0E95-58CB-1BC3E28807D8}" dt="2023-08-25T15:00:04.558" v="226" actId="20577"/>
          <ac:spMkLst>
            <pc:docMk/>
            <pc:sldMk cId="3895783824" sldId="258"/>
            <ac:spMk id="4" creationId="{0FC4BBED-87EA-38E0-68C8-8C926837498B}"/>
          </ac:spMkLst>
        </pc:spChg>
        <pc:picChg chg="add mod modCrop">
          <ac:chgData name="Jaka Hedžet" userId="S::jaka.hedzet@student.um.si::7e5128a8-54a6-457b-8a29-de78e78661a6" providerId="AD" clId="Web-{F8AD9C7C-7711-0E95-58CB-1BC3E28807D8}" dt="2023-08-25T15:00:27.168" v="232" actId="1076"/>
          <ac:picMkLst>
            <pc:docMk/>
            <pc:sldMk cId="3895783824" sldId="258"/>
            <ac:picMk id="5" creationId="{0C47A89D-B6B2-D145-B773-606B3F415AA0}"/>
          </ac:picMkLst>
        </pc:picChg>
      </pc:sldChg>
      <pc:sldChg chg="addSp modSp new">
        <pc:chgData name="Jaka Hedžet" userId="S::jaka.hedzet@student.um.si::7e5128a8-54a6-457b-8a29-de78e78661a6" providerId="AD" clId="Web-{F8AD9C7C-7711-0E95-58CB-1BC3E28807D8}" dt="2023-08-25T15:11:31.626" v="399" actId="1076"/>
        <pc:sldMkLst>
          <pc:docMk/>
          <pc:sldMk cId="1663357846" sldId="259"/>
        </pc:sldMkLst>
        <pc:spChg chg="add mod">
          <ac:chgData name="Jaka Hedžet" userId="S::jaka.hedzet@student.um.si::7e5128a8-54a6-457b-8a29-de78e78661a6" providerId="AD" clId="Web-{F8AD9C7C-7711-0E95-58CB-1BC3E28807D8}" dt="2023-08-25T15:11:25.907" v="397" actId="20577"/>
          <ac:spMkLst>
            <pc:docMk/>
            <pc:sldMk cId="1663357846" sldId="259"/>
            <ac:spMk id="3" creationId="{4C0429A9-5D43-5FF0-3E52-06FBFDDEE457}"/>
          </ac:spMkLst>
        </pc:spChg>
        <pc:picChg chg="add mod">
          <ac:chgData name="Jaka Hedžet" userId="S::jaka.hedzet@student.um.si::7e5128a8-54a6-457b-8a29-de78e78661a6" providerId="AD" clId="Web-{F8AD9C7C-7711-0E95-58CB-1BC3E28807D8}" dt="2023-08-25T15:11:31.626" v="399" actId="1076"/>
          <ac:picMkLst>
            <pc:docMk/>
            <pc:sldMk cId="1663357846" sldId="259"/>
            <ac:picMk id="4" creationId="{46BFFAA5-C23D-1A96-E52A-88BC890D5B60}"/>
          </ac:picMkLst>
        </pc:picChg>
      </pc:sldChg>
      <pc:sldChg chg="addSp modSp new ord">
        <pc:chgData name="Jaka Hedžet" userId="S::jaka.hedzet@student.um.si::7e5128a8-54a6-457b-8a29-de78e78661a6" providerId="AD" clId="Web-{F8AD9C7C-7711-0E95-58CB-1BC3E28807D8}" dt="2023-08-26T17:12:15.769" v="1785"/>
        <pc:sldMkLst>
          <pc:docMk/>
          <pc:sldMk cId="634286904" sldId="260"/>
        </pc:sldMkLst>
        <pc:spChg chg="add mod">
          <ac:chgData name="Jaka Hedžet" userId="S::jaka.hedzet@student.um.si::7e5128a8-54a6-457b-8a29-de78e78661a6" providerId="AD" clId="Web-{F8AD9C7C-7711-0E95-58CB-1BC3E28807D8}" dt="2023-08-25T15:16:32.040" v="544" actId="20577"/>
          <ac:spMkLst>
            <pc:docMk/>
            <pc:sldMk cId="634286904" sldId="260"/>
            <ac:spMk id="3" creationId="{9FFCA1E8-F65B-4293-F9DD-802069BC38AC}"/>
          </ac:spMkLst>
        </pc:spChg>
      </pc:sldChg>
      <pc:sldChg chg="addSp modSp new">
        <pc:chgData name="Jaka Hedžet" userId="S::jaka.hedzet@student.um.si::7e5128a8-54a6-457b-8a29-de78e78661a6" providerId="AD" clId="Web-{F8AD9C7C-7711-0E95-58CB-1BC3E28807D8}" dt="2023-08-25T15:22:57.489" v="608" actId="1076"/>
        <pc:sldMkLst>
          <pc:docMk/>
          <pc:sldMk cId="3489002556" sldId="261"/>
        </pc:sldMkLst>
        <pc:spChg chg="add mod">
          <ac:chgData name="Jaka Hedžet" userId="S::jaka.hedzet@student.um.si::7e5128a8-54a6-457b-8a29-de78e78661a6" providerId="AD" clId="Web-{F8AD9C7C-7711-0E95-58CB-1BC3E28807D8}" dt="2023-08-25T15:22:35.988" v="604" actId="20577"/>
          <ac:spMkLst>
            <pc:docMk/>
            <pc:sldMk cId="3489002556" sldId="261"/>
            <ac:spMk id="3" creationId="{05952F9F-4D98-5071-BF37-A0D594F92609}"/>
          </ac:spMkLst>
        </pc:spChg>
        <pc:picChg chg="add mod">
          <ac:chgData name="Jaka Hedžet" userId="S::jaka.hedzet@student.um.si::7e5128a8-54a6-457b-8a29-de78e78661a6" providerId="AD" clId="Web-{F8AD9C7C-7711-0E95-58CB-1BC3E28807D8}" dt="2023-08-25T15:22:57.489" v="608" actId="1076"/>
          <ac:picMkLst>
            <pc:docMk/>
            <pc:sldMk cId="3489002556" sldId="261"/>
            <ac:picMk id="4" creationId="{1C857A50-249A-AD8D-FDC0-B125AE429CF1}"/>
          </ac:picMkLst>
        </pc:picChg>
      </pc:sldChg>
      <pc:sldChg chg="addSp modSp new mod setBg">
        <pc:chgData name="Jaka Hedžet" userId="S::jaka.hedzet@student.um.si::7e5128a8-54a6-457b-8a29-de78e78661a6" providerId="AD" clId="Web-{F8AD9C7C-7711-0E95-58CB-1BC3E28807D8}" dt="2023-08-26T17:12:38.442" v="1787" actId="20577"/>
        <pc:sldMkLst>
          <pc:docMk/>
          <pc:sldMk cId="1651813116" sldId="262"/>
        </pc:sldMkLst>
        <pc:spChg chg="add mod">
          <ac:chgData name="Jaka Hedžet" userId="S::jaka.hedzet@student.um.si::7e5128a8-54a6-457b-8a29-de78e78661a6" providerId="AD" clId="Web-{F8AD9C7C-7711-0E95-58CB-1BC3E28807D8}" dt="2023-08-26T17:12:38.442" v="1787" actId="20577"/>
          <ac:spMkLst>
            <pc:docMk/>
            <pc:sldMk cId="1651813116" sldId="262"/>
            <ac:spMk id="3" creationId="{37012506-ABE8-6879-8D09-C8450580E0DE}"/>
          </ac:spMkLst>
        </pc:spChg>
        <pc:spChg chg="add">
          <ac:chgData name="Jaka Hedžet" userId="S::jaka.hedzet@student.um.si::7e5128a8-54a6-457b-8a29-de78e78661a6" providerId="AD" clId="Web-{F8AD9C7C-7711-0E95-58CB-1BC3E28807D8}" dt="2023-08-25T15:24:49.695" v="643"/>
          <ac:spMkLst>
            <pc:docMk/>
            <pc:sldMk cId="1651813116" sldId="262"/>
            <ac:spMk id="9" creationId="{4E4490D0-3672-446A-AC12-B4830333BDDD}"/>
          </ac:spMkLst>
        </pc:spChg>
        <pc:spChg chg="add">
          <ac:chgData name="Jaka Hedžet" userId="S::jaka.hedzet@student.um.si::7e5128a8-54a6-457b-8a29-de78e78661a6" providerId="AD" clId="Web-{F8AD9C7C-7711-0E95-58CB-1BC3E28807D8}" dt="2023-08-25T15:24:49.695" v="643"/>
          <ac:spMkLst>
            <pc:docMk/>
            <pc:sldMk cId="1651813116" sldId="262"/>
            <ac:spMk id="11" creationId="{39CB82C2-DF65-4EC1-8280-F201D50F570B}"/>
          </ac:spMkLst>
        </pc:spChg>
        <pc:spChg chg="add">
          <ac:chgData name="Jaka Hedžet" userId="S::jaka.hedzet@student.um.si::7e5128a8-54a6-457b-8a29-de78e78661a6" providerId="AD" clId="Web-{F8AD9C7C-7711-0E95-58CB-1BC3E28807D8}" dt="2023-08-25T15:24:49.695" v="643"/>
          <ac:spMkLst>
            <pc:docMk/>
            <pc:sldMk cId="1651813116" sldId="262"/>
            <ac:spMk id="15" creationId="{FA4CD5CB-D209-4D70-8CA4-629731C59219}"/>
          </ac:spMkLst>
        </pc:spChg>
        <pc:spChg chg="add">
          <ac:chgData name="Jaka Hedžet" userId="S::jaka.hedzet@student.um.si::7e5128a8-54a6-457b-8a29-de78e78661a6" providerId="AD" clId="Web-{F8AD9C7C-7711-0E95-58CB-1BC3E28807D8}" dt="2023-08-25T15:24:49.695" v="643"/>
          <ac:spMkLst>
            <pc:docMk/>
            <pc:sldMk cId="1651813116" sldId="262"/>
            <ac:spMk id="19" creationId="{B4C27B90-DF2B-4D00-BA07-18ED774CD2F1}"/>
          </ac:spMkLst>
        </pc:spChg>
        <pc:spChg chg="add">
          <ac:chgData name="Jaka Hedžet" userId="S::jaka.hedzet@student.um.si::7e5128a8-54a6-457b-8a29-de78e78661a6" providerId="AD" clId="Web-{F8AD9C7C-7711-0E95-58CB-1BC3E28807D8}" dt="2023-08-25T15:24:49.695" v="643"/>
          <ac:spMkLst>
            <pc:docMk/>
            <pc:sldMk cId="1651813116" sldId="262"/>
            <ac:spMk id="21" creationId="{593ACC25-C262-417A-8AA9-0641C772BDB6}"/>
          </ac:spMkLst>
        </pc:spChg>
        <pc:picChg chg="add mod">
          <ac:chgData name="Jaka Hedžet" userId="S::jaka.hedzet@student.um.si::7e5128a8-54a6-457b-8a29-de78e78661a6" providerId="AD" clId="Web-{F8AD9C7C-7711-0E95-58CB-1BC3E28807D8}" dt="2023-08-25T15:24:49.695" v="643"/>
          <ac:picMkLst>
            <pc:docMk/>
            <pc:sldMk cId="1651813116" sldId="262"/>
            <ac:picMk id="4" creationId="{3D0FC0C2-B561-5551-10EE-AFB8970D703B}"/>
          </ac:picMkLst>
        </pc:picChg>
        <pc:cxnChg chg="add">
          <ac:chgData name="Jaka Hedžet" userId="S::jaka.hedzet@student.um.si::7e5128a8-54a6-457b-8a29-de78e78661a6" providerId="AD" clId="Web-{F8AD9C7C-7711-0E95-58CB-1BC3E28807D8}" dt="2023-08-25T15:24:49.695" v="643"/>
          <ac:cxnSpMkLst>
            <pc:docMk/>
            <pc:sldMk cId="1651813116" sldId="262"/>
            <ac:cxnSpMk id="13" creationId="{7E1D4427-852B-4B37-8E76-0E9F1810BA2A}"/>
          </ac:cxnSpMkLst>
        </pc:cxnChg>
        <pc:cxnChg chg="add">
          <ac:chgData name="Jaka Hedžet" userId="S::jaka.hedzet@student.um.si::7e5128a8-54a6-457b-8a29-de78e78661a6" providerId="AD" clId="Web-{F8AD9C7C-7711-0E95-58CB-1BC3E28807D8}" dt="2023-08-25T15:24:49.695" v="643"/>
          <ac:cxnSpMkLst>
            <pc:docMk/>
            <pc:sldMk cId="1651813116" sldId="262"/>
            <ac:cxnSpMk id="17" creationId="{5C6A2BAE-B461-4B55-8E1F-0722ABDD1393}"/>
          </ac:cxnSpMkLst>
        </pc:cxnChg>
      </pc:sldChg>
      <pc:sldChg chg="addSp modSp new">
        <pc:chgData name="Jaka Hedžet" userId="S::jaka.hedzet@student.um.si::7e5128a8-54a6-457b-8a29-de78e78661a6" providerId="AD" clId="Web-{F8AD9C7C-7711-0E95-58CB-1BC3E28807D8}" dt="2023-08-25T19:12:33.241" v="861" actId="20577"/>
        <pc:sldMkLst>
          <pc:docMk/>
          <pc:sldMk cId="298093243" sldId="263"/>
        </pc:sldMkLst>
        <pc:spChg chg="add mod">
          <ac:chgData name="Jaka Hedžet" userId="S::jaka.hedzet@student.um.si::7e5128a8-54a6-457b-8a29-de78e78661a6" providerId="AD" clId="Web-{F8AD9C7C-7711-0E95-58CB-1BC3E28807D8}" dt="2023-08-25T19:12:33.241" v="861" actId="20577"/>
          <ac:spMkLst>
            <pc:docMk/>
            <pc:sldMk cId="298093243" sldId="263"/>
            <ac:spMk id="3" creationId="{B95F0147-1D4B-87E4-ECC6-7F02A8C4FD80}"/>
          </ac:spMkLst>
        </pc:spChg>
      </pc:sldChg>
      <pc:sldChg chg="addSp modSp new">
        <pc:chgData name="Jaka Hedžet" userId="S::jaka.hedzet@student.um.si::7e5128a8-54a6-457b-8a29-de78e78661a6" providerId="AD" clId="Web-{F8AD9C7C-7711-0E95-58CB-1BC3E28807D8}" dt="2023-08-25T19:21:45.441" v="934" actId="20577"/>
        <pc:sldMkLst>
          <pc:docMk/>
          <pc:sldMk cId="1572625982" sldId="264"/>
        </pc:sldMkLst>
        <pc:spChg chg="add mod">
          <ac:chgData name="Jaka Hedžet" userId="S::jaka.hedzet@student.um.si::7e5128a8-54a6-457b-8a29-de78e78661a6" providerId="AD" clId="Web-{F8AD9C7C-7711-0E95-58CB-1BC3E28807D8}" dt="2023-08-25T19:21:45.441" v="934" actId="20577"/>
          <ac:spMkLst>
            <pc:docMk/>
            <pc:sldMk cId="1572625982" sldId="264"/>
            <ac:spMk id="3" creationId="{DB6F5AD2-C664-7054-5A4B-44A5B5E6D0C6}"/>
          </ac:spMkLst>
        </pc:spChg>
      </pc:sldChg>
      <pc:sldChg chg="addSp modSp new">
        <pc:chgData name="Jaka Hedžet" userId="S::jaka.hedzet@student.um.si::7e5128a8-54a6-457b-8a29-de78e78661a6" providerId="AD" clId="Web-{F8AD9C7C-7711-0E95-58CB-1BC3E28807D8}" dt="2023-08-26T17:13:24.849" v="1788" actId="20577"/>
        <pc:sldMkLst>
          <pc:docMk/>
          <pc:sldMk cId="642755559" sldId="265"/>
        </pc:sldMkLst>
        <pc:spChg chg="add mod">
          <ac:chgData name="Jaka Hedžet" userId="S::jaka.hedzet@student.um.si::7e5128a8-54a6-457b-8a29-de78e78661a6" providerId="AD" clId="Web-{F8AD9C7C-7711-0E95-58CB-1BC3E28807D8}" dt="2023-08-26T17:13:24.849" v="1788" actId="20577"/>
          <ac:spMkLst>
            <pc:docMk/>
            <pc:sldMk cId="642755559" sldId="265"/>
            <ac:spMk id="3" creationId="{D931C6C5-2623-7B9A-32FD-88B32CD3E767}"/>
          </ac:spMkLst>
        </pc:spChg>
      </pc:sldChg>
      <pc:sldChg chg="addSp modSp new">
        <pc:chgData name="Jaka Hedžet" userId="S::jaka.hedzet@student.um.si::7e5128a8-54a6-457b-8a29-de78e78661a6" providerId="AD" clId="Web-{F8AD9C7C-7711-0E95-58CB-1BC3E28807D8}" dt="2023-08-26T15:03:37.181" v="1175" actId="20577"/>
        <pc:sldMkLst>
          <pc:docMk/>
          <pc:sldMk cId="3497696475" sldId="266"/>
        </pc:sldMkLst>
        <pc:spChg chg="add mod">
          <ac:chgData name="Jaka Hedžet" userId="S::jaka.hedzet@student.um.si::7e5128a8-54a6-457b-8a29-de78e78661a6" providerId="AD" clId="Web-{F8AD9C7C-7711-0E95-58CB-1BC3E28807D8}" dt="2023-08-26T15:03:37.181" v="1175" actId="20577"/>
          <ac:spMkLst>
            <pc:docMk/>
            <pc:sldMk cId="3497696475" sldId="266"/>
            <ac:spMk id="3" creationId="{F20CB11D-32AF-3CA2-8560-85446DACC542}"/>
          </ac:spMkLst>
        </pc:spChg>
      </pc:sldChg>
      <pc:sldChg chg="addSp delSp modSp new">
        <pc:chgData name="Jaka Hedžet" userId="S::jaka.hedzet@student.um.si::7e5128a8-54a6-457b-8a29-de78e78661a6" providerId="AD" clId="Web-{F8AD9C7C-7711-0E95-58CB-1BC3E28807D8}" dt="2023-08-26T17:13:41.569" v="1790" actId="20577"/>
        <pc:sldMkLst>
          <pc:docMk/>
          <pc:sldMk cId="2476920346" sldId="267"/>
        </pc:sldMkLst>
        <pc:spChg chg="add mod">
          <ac:chgData name="Jaka Hedžet" userId="S::jaka.hedzet@student.um.si::7e5128a8-54a6-457b-8a29-de78e78661a6" providerId="AD" clId="Web-{F8AD9C7C-7711-0E95-58CB-1BC3E28807D8}" dt="2023-08-26T17:13:41.569" v="1790" actId="20577"/>
          <ac:spMkLst>
            <pc:docMk/>
            <pc:sldMk cId="2476920346" sldId="267"/>
            <ac:spMk id="3" creationId="{B37B4688-7AE7-7FCC-A65E-34CB8A34F0EF}"/>
          </ac:spMkLst>
        </pc:spChg>
        <pc:graphicFrameChg chg="add del mod">
          <ac:chgData name="Jaka Hedžet" userId="S::jaka.hedzet@student.um.si::7e5128a8-54a6-457b-8a29-de78e78661a6" providerId="AD" clId="Web-{F8AD9C7C-7711-0E95-58CB-1BC3E28807D8}" dt="2023-08-25T21:44:07.696" v="1030"/>
          <ac:graphicFrameMkLst>
            <pc:docMk/>
            <pc:sldMk cId="2476920346" sldId="267"/>
            <ac:graphicFrameMk id="5" creationId="{E6EFE21E-BDDF-6A9C-5446-0256485D1709}"/>
          </ac:graphicFrameMkLst>
        </pc:graphicFrameChg>
        <pc:graphicFrameChg chg="add del mod">
          <ac:chgData name="Jaka Hedžet" userId="S::jaka.hedzet@student.um.si::7e5128a8-54a6-457b-8a29-de78e78661a6" providerId="AD" clId="Web-{F8AD9C7C-7711-0E95-58CB-1BC3E28807D8}" dt="2023-08-25T21:44:29.759" v="1032"/>
          <ac:graphicFrameMkLst>
            <pc:docMk/>
            <pc:sldMk cId="2476920346" sldId="267"/>
            <ac:graphicFrameMk id="7" creationId="{44473E5B-17A5-6FD0-E45D-FC7190BC1714}"/>
          </ac:graphicFrameMkLst>
        </pc:graphicFrameChg>
      </pc:sldChg>
      <pc:sldChg chg="addSp modSp new">
        <pc:chgData name="Jaka Hedžet" userId="S::jaka.hedzet@student.um.si::7e5128a8-54a6-457b-8a29-de78e78661a6" providerId="AD" clId="Web-{F8AD9C7C-7711-0E95-58CB-1BC3E28807D8}" dt="2023-08-26T17:15:34.009" v="1802" actId="20577"/>
        <pc:sldMkLst>
          <pc:docMk/>
          <pc:sldMk cId="3592137194" sldId="268"/>
        </pc:sldMkLst>
        <pc:spChg chg="add mod">
          <ac:chgData name="Jaka Hedžet" userId="S::jaka.hedzet@student.um.si::7e5128a8-54a6-457b-8a29-de78e78661a6" providerId="AD" clId="Web-{F8AD9C7C-7711-0E95-58CB-1BC3E28807D8}" dt="2023-08-26T17:15:34.009" v="1802" actId="20577"/>
          <ac:spMkLst>
            <pc:docMk/>
            <pc:sldMk cId="3592137194" sldId="268"/>
            <ac:spMk id="3" creationId="{CD301AD5-9F1E-8EA6-DAA4-EAAE2FBD84EE}"/>
          </ac:spMkLst>
        </pc:spChg>
      </pc:sldChg>
      <pc:sldChg chg="addSp modSp new">
        <pc:chgData name="Jaka Hedžet" userId="S::jaka.hedzet@student.um.si::7e5128a8-54a6-457b-8a29-de78e78661a6" providerId="AD" clId="Web-{F8AD9C7C-7711-0E95-58CB-1BC3E28807D8}" dt="2023-08-26T15:22:40.644" v="1426" actId="20577"/>
        <pc:sldMkLst>
          <pc:docMk/>
          <pc:sldMk cId="1886407375" sldId="269"/>
        </pc:sldMkLst>
        <pc:spChg chg="add mod">
          <ac:chgData name="Jaka Hedžet" userId="S::jaka.hedzet@student.um.si::7e5128a8-54a6-457b-8a29-de78e78661a6" providerId="AD" clId="Web-{F8AD9C7C-7711-0E95-58CB-1BC3E28807D8}" dt="2023-08-26T15:22:40.644" v="1426" actId="20577"/>
          <ac:spMkLst>
            <pc:docMk/>
            <pc:sldMk cId="1886407375" sldId="269"/>
            <ac:spMk id="3" creationId="{1BCF591A-B9A3-540D-E634-564D4BD25729}"/>
          </ac:spMkLst>
        </pc:spChg>
      </pc:sldChg>
      <pc:sldChg chg="addSp modSp new">
        <pc:chgData name="Jaka Hedžet" userId="S::jaka.hedzet@student.um.si::7e5128a8-54a6-457b-8a29-de78e78661a6" providerId="AD" clId="Web-{F8AD9C7C-7711-0E95-58CB-1BC3E28807D8}" dt="2023-08-26T15:34:02.138" v="1452" actId="1076"/>
        <pc:sldMkLst>
          <pc:docMk/>
          <pc:sldMk cId="2414430013" sldId="270"/>
        </pc:sldMkLst>
        <pc:spChg chg="add mod">
          <ac:chgData name="Jaka Hedžet" userId="S::jaka.hedzet@student.um.si::7e5128a8-54a6-457b-8a29-de78e78661a6" providerId="AD" clId="Web-{F8AD9C7C-7711-0E95-58CB-1BC3E28807D8}" dt="2023-08-26T15:33:28.653" v="1448" actId="20577"/>
          <ac:spMkLst>
            <pc:docMk/>
            <pc:sldMk cId="2414430013" sldId="270"/>
            <ac:spMk id="3" creationId="{8267926F-0236-CDD7-4D7A-1EB872AC4858}"/>
          </ac:spMkLst>
        </pc:spChg>
        <pc:picChg chg="add mod">
          <ac:chgData name="Jaka Hedžet" userId="S::jaka.hedzet@student.um.si::7e5128a8-54a6-457b-8a29-de78e78661a6" providerId="AD" clId="Web-{F8AD9C7C-7711-0E95-58CB-1BC3E28807D8}" dt="2023-08-26T15:34:02.138" v="1452" actId="1076"/>
          <ac:picMkLst>
            <pc:docMk/>
            <pc:sldMk cId="2414430013" sldId="270"/>
            <ac:picMk id="4" creationId="{AFF919EC-C483-7E11-D608-A5A2D0B07350}"/>
          </ac:picMkLst>
        </pc:picChg>
      </pc:sldChg>
      <pc:sldChg chg="addSp modSp new">
        <pc:chgData name="Jaka Hedžet" userId="S::jaka.hedzet@student.um.si::7e5128a8-54a6-457b-8a29-de78e78661a6" providerId="AD" clId="Web-{F8AD9C7C-7711-0E95-58CB-1BC3E28807D8}" dt="2023-08-26T15:33:00.183" v="1445" actId="20577"/>
        <pc:sldMkLst>
          <pc:docMk/>
          <pc:sldMk cId="197938822" sldId="271"/>
        </pc:sldMkLst>
        <pc:spChg chg="add mod">
          <ac:chgData name="Jaka Hedžet" userId="S::jaka.hedzet@student.um.si::7e5128a8-54a6-457b-8a29-de78e78661a6" providerId="AD" clId="Web-{F8AD9C7C-7711-0E95-58CB-1BC3E28807D8}" dt="2023-08-26T15:33:00.183" v="1445" actId="20577"/>
          <ac:spMkLst>
            <pc:docMk/>
            <pc:sldMk cId="197938822" sldId="271"/>
            <ac:spMk id="2" creationId="{C015FE69-6255-ACCF-E9EF-C2B838089E1D}"/>
          </ac:spMkLst>
        </pc:spChg>
      </pc:sldChg>
      <pc:sldChg chg="addSp modSp new">
        <pc:chgData name="Jaka Hedžet" userId="S::jaka.hedzet@student.um.si::7e5128a8-54a6-457b-8a29-de78e78661a6" providerId="AD" clId="Web-{F8AD9C7C-7711-0E95-58CB-1BC3E28807D8}" dt="2023-08-26T17:16:32.354" v="1812" actId="20577"/>
        <pc:sldMkLst>
          <pc:docMk/>
          <pc:sldMk cId="1112179205" sldId="272"/>
        </pc:sldMkLst>
        <pc:spChg chg="add mod">
          <ac:chgData name="Jaka Hedžet" userId="S::jaka.hedzet@student.um.si::7e5128a8-54a6-457b-8a29-de78e78661a6" providerId="AD" clId="Web-{F8AD9C7C-7711-0E95-58CB-1BC3E28807D8}" dt="2023-08-26T17:16:32.354" v="1812" actId="20577"/>
          <ac:spMkLst>
            <pc:docMk/>
            <pc:sldMk cId="1112179205" sldId="272"/>
            <ac:spMk id="3" creationId="{6FD290FD-61D7-66D6-4971-1D2119FBB98F}"/>
          </ac:spMkLst>
        </pc:spChg>
        <pc:picChg chg="add mod">
          <ac:chgData name="Jaka Hedžet" userId="S::jaka.hedzet@student.um.si::7e5128a8-54a6-457b-8a29-de78e78661a6" providerId="AD" clId="Web-{F8AD9C7C-7711-0E95-58CB-1BC3E28807D8}" dt="2023-08-26T15:48:08.704" v="1669" actId="1076"/>
          <ac:picMkLst>
            <pc:docMk/>
            <pc:sldMk cId="1112179205" sldId="272"/>
            <ac:picMk id="4" creationId="{0C20D99F-BB99-14E7-63C2-EBE8BEE610DA}"/>
          </ac:picMkLst>
        </pc:picChg>
      </pc:sldChg>
      <pc:sldChg chg="addSp delSp modSp new">
        <pc:chgData name="Jaka Hedžet" userId="S::jaka.hedzet@student.um.si::7e5128a8-54a6-457b-8a29-de78e78661a6" providerId="AD" clId="Web-{F8AD9C7C-7711-0E95-58CB-1BC3E28807D8}" dt="2023-08-26T15:53:11.903" v="1770"/>
        <pc:sldMkLst>
          <pc:docMk/>
          <pc:sldMk cId="3193719210" sldId="273"/>
        </pc:sldMkLst>
        <pc:spChg chg="add mod">
          <ac:chgData name="Jaka Hedžet" userId="S::jaka.hedzet@student.um.si::7e5128a8-54a6-457b-8a29-de78e78661a6" providerId="AD" clId="Web-{F8AD9C7C-7711-0E95-58CB-1BC3E28807D8}" dt="2023-08-26T15:53:02.137" v="1766" actId="20577"/>
          <ac:spMkLst>
            <pc:docMk/>
            <pc:sldMk cId="3193719210" sldId="273"/>
            <ac:spMk id="3" creationId="{473C2BCF-C243-3040-1B7D-D85BBD80D544}"/>
          </ac:spMkLst>
        </pc:spChg>
        <pc:spChg chg="add del mod">
          <ac:chgData name="Jaka Hedžet" userId="S::jaka.hedzet@student.um.si::7e5128a8-54a6-457b-8a29-de78e78661a6" providerId="AD" clId="Web-{F8AD9C7C-7711-0E95-58CB-1BC3E28807D8}" dt="2023-08-26T15:53:11.903" v="1770"/>
          <ac:spMkLst>
            <pc:docMk/>
            <pc:sldMk cId="3193719210" sldId="273"/>
            <ac:spMk id="4" creationId="{05209080-6C7A-42D9-1BC2-0A81001E9A9B}"/>
          </ac:spMkLst>
        </pc:spChg>
      </pc:sldChg>
      <pc:sldChg chg="modSp add replId">
        <pc:chgData name="Jaka Hedžet" userId="S::jaka.hedzet@student.um.si::7e5128a8-54a6-457b-8a29-de78e78661a6" providerId="AD" clId="Web-{F8AD9C7C-7711-0E95-58CB-1BC3E28807D8}" dt="2023-08-26T15:54:54.484" v="1777" actId="20577"/>
        <pc:sldMkLst>
          <pc:docMk/>
          <pc:sldMk cId="4160021008" sldId="274"/>
        </pc:sldMkLst>
        <pc:spChg chg="mod">
          <ac:chgData name="Jaka Hedžet" userId="S::jaka.hedzet@student.um.si::7e5128a8-54a6-457b-8a29-de78e78661a6" providerId="AD" clId="Web-{F8AD9C7C-7711-0E95-58CB-1BC3E28807D8}" dt="2023-08-26T15:54:54.484" v="1777" actId="20577"/>
          <ac:spMkLst>
            <pc:docMk/>
            <pc:sldMk cId="4160021008" sldId="274"/>
            <ac:spMk id="3" creationId="{473C2BCF-C243-3040-1B7D-D85BBD80D544}"/>
          </ac:spMkLst>
        </pc:spChg>
      </pc:sldChg>
      <pc:sldChg chg="addSp modSp new mod setBg">
        <pc:chgData name="Jaka Hedžet" userId="S::jaka.hedzet@student.um.si::7e5128a8-54a6-457b-8a29-de78e78661a6" providerId="AD" clId="Web-{F8AD9C7C-7711-0E95-58CB-1BC3E28807D8}" dt="2023-08-26T17:22:35.864" v="1868" actId="20577"/>
        <pc:sldMkLst>
          <pc:docMk/>
          <pc:sldMk cId="431589799" sldId="275"/>
        </pc:sldMkLst>
        <pc:spChg chg="add mod">
          <ac:chgData name="Jaka Hedžet" userId="S::jaka.hedzet@student.um.si::7e5128a8-54a6-457b-8a29-de78e78661a6" providerId="AD" clId="Web-{F8AD9C7C-7711-0E95-58CB-1BC3E28807D8}" dt="2023-08-26T17:22:35.864" v="1868" actId="20577"/>
          <ac:spMkLst>
            <pc:docMk/>
            <pc:sldMk cId="431589799" sldId="275"/>
            <ac:spMk id="3" creationId="{9BE39C3E-1A01-8149-546A-3B000D9AFB18}"/>
          </ac:spMkLst>
        </pc:spChg>
        <pc:spChg chg="add">
          <ac:chgData name="Jaka Hedžet" userId="S::jaka.hedzet@student.um.si::7e5128a8-54a6-457b-8a29-de78e78661a6" providerId="AD" clId="Web-{F8AD9C7C-7711-0E95-58CB-1BC3E28807D8}" dt="2023-08-26T17:21:33.331" v="1847"/>
          <ac:spMkLst>
            <pc:docMk/>
            <pc:sldMk cId="431589799" sldId="275"/>
            <ac:spMk id="9" creationId="{4E4490D0-3672-446A-AC12-B4830333BDDD}"/>
          </ac:spMkLst>
        </pc:spChg>
        <pc:spChg chg="add">
          <ac:chgData name="Jaka Hedžet" userId="S::jaka.hedzet@student.um.si::7e5128a8-54a6-457b-8a29-de78e78661a6" providerId="AD" clId="Web-{F8AD9C7C-7711-0E95-58CB-1BC3E28807D8}" dt="2023-08-26T17:21:33.331" v="1847"/>
          <ac:spMkLst>
            <pc:docMk/>
            <pc:sldMk cId="431589799" sldId="275"/>
            <ac:spMk id="11" creationId="{39CB82C2-DF65-4EC1-8280-F201D50F570B}"/>
          </ac:spMkLst>
        </pc:spChg>
        <pc:spChg chg="add">
          <ac:chgData name="Jaka Hedžet" userId="S::jaka.hedzet@student.um.si::7e5128a8-54a6-457b-8a29-de78e78661a6" providerId="AD" clId="Web-{F8AD9C7C-7711-0E95-58CB-1BC3E28807D8}" dt="2023-08-26T17:21:33.331" v="1847"/>
          <ac:spMkLst>
            <pc:docMk/>
            <pc:sldMk cId="431589799" sldId="275"/>
            <ac:spMk id="15" creationId="{FA4CD5CB-D209-4D70-8CA4-629731C59219}"/>
          </ac:spMkLst>
        </pc:spChg>
        <pc:spChg chg="add">
          <ac:chgData name="Jaka Hedžet" userId="S::jaka.hedzet@student.um.si::7e5128a8-54a6-457b-8a29-de78e78661a6" providerId="AD" clId="Web-{F8AD9C7C-7711-0E95-58CB-1BC3E28807D8}" dt="2023-08-26T17:21:33.331" v="1847"/>
          <ac:spMkLst>
            <pc:docMk/>
            <pc:sldMk cId="431589799" sldId="275"/>
            <ac:spMk id="19" creationId="{B4C27B90-DF2B-4D00-BA07-18ED774CD2F1}"/>
          </ac:spMkLst>
        </pc:spChg>
        <pc:spChg chg="add">
          <ac:chgData name="Jaka Hedžet" userId="S::jaka.hedzet@student.um.si::7e5128a8-54a6-457b-8a29-de78e78661a6" providerId="AD" clId="Web-{F8AD9C7C-7711-0E95-58CB-1BC3E28807D8}" dt="2023-08-26T17:21:33.331" v="1847"/>
          <ac:spMkLst>
            <pc:docMk/>
            <pc:sldMk cId="431589799" sldId="275"/>
            <ac:spMk id="21" creationId="{593ACC25-C262-417A-8AA9-0641C772BDB6}"/>
          </ac:spMkLst>
        </pc:spChg>
        <pc:picChg chg="add mod">
          <ac:chgData name="Jaka Hedžet" userId="S::jaka.hedzet@student.um.si::7e5128a8-54a6-457b-8a29-de78e78661a6" providerId="AD" clId="Web-{F8AD9C7C-7711-0E95-58CB-1BC3E28807D8}" dt="2023-08-26T17:22:17.098" v="1859" actId="1076"/>
          <ac:picMkLst>
            <pc:docMk/>
            <pc:sldMk cId="431589799" sldId="275"/>
            <ac:picMk id="4" creationId="{2B964028-C36D-E2B7-7379-6B6E254C661B}"/>
          </ac:picMkLst>
        </pc:picChg>
        <pc:cxnChg chg="add">
          <ac:chgData name="Jaka Hedžet" userId="S::jaka.hedzet@student.um.si::7e5128a8-54a6-457b-8a29-de78e78661a6" providerId="AD" clId="Web-{F8AD9C7C-7711-0E95-58CB-1BC3E28807D8}" dt="2023-08-26T17:21:33.331" v="1847"/>
          <ac:cxnSpMkLst>
            <pc:docMk/>
            <pc:sldMk cId="431589799" sldId="275"/>
            <ac:cxnSpMk id="13" creationId="{7E1D4427-852B-4B37-8E76-0E9F1810BA2A}"/>
          </ac:cxnSpMkLst>
        </pc:cxnChg>
        <pc:cxnChg chg="add">
          <ac:chgData name="Jaka Hedžet" userId="S::jaka.hedzet@student.um.si::7e5128a8-54a6-457b-8a29-de78e78661a6" providerId="AD" clId="Web-{F8AD9C7C-7711-0E95-58CB-1BC3E28807D8}" dt="2023-08-26T17:21:33.331" v="1847"/>
          <ac:cxnSpMkLst>
            <pc:docMk/>
            <pc:sldMk cId="431589799" sldId="275"/>
            <ac:cxnSpMk id="17" creationId="{5C6A2BAE-B461-4B55-8E1F-0722ABDD1393}"/>
          </ac:cxnSpMkLst>
        </pc:cxnChg>
      </pc:sldChg>
      <pc:sldChg chg="addSp modSp new">
        <pc:chgData name="Jaka Hedžet" userId="S::jaka.hedzet@student.um.si::7e5128a8-54a6-457b-8a29-de78e78661a6" providerId="AD" clId="Web-{F8AD9C7C-7711-0E95-58CB-1BC3E28807D8}" dt="2023-08-26T17:31:29.115" v="1970" actId="1076"/>
        <pc:sldMkLst>
          <pc:docMk/>
          <pc:sldMk cId="2817168729" sldId="276"/>
        </pc:sldMkLst>
        <pc:spChg chg="add mod">
          <ac:chgData name="Jaka Hedžet" userId="S::jaka.hedzet@student.um.si::7e5128a8-54a6-457b-8a29-de78e78661a6" providerId="AD" clId="Web-{F8AD9C7C-7711-0E95-58CB-1BC3E28807D8}" dt="2023-08-26T17:31:07.911" v="1961" actId="20577"/>
          <ac:spMkLst>
            <pc:docMk/>
            <pc:sldMk cId="2817168729" sldId="276"/>
            <ac:spMk id="3" creationId="{9D6AEF81-032F-6728-FD6D-42E29B15F7A2}"/>
          </ac:spMkLst>
        </pc:spChg>
        <pc:picChg chg="add mod modCrop">
          <ac:chgData name="Jaka Hedžet" userId="S::jaka.hedzet@student.um.si::7e5128a8-54a6-457b-8a29-de78e78661a6" providerId="AD" clId="Web-{F8AD9C7C-7711-0E95-58CB-1BC3E28807D8}" dt="2023-08-26T17:31:29.115" v="1970" actId="1076"/>
          <ac:picMkLst>
            <pc:docMk/>
            <pc:sldMk cId="2817168729" sldId="276"/>
            <ac:picMk id="4" creationId="{D1178F74-2B2B-36E6-AFDC-984D18C1787A}"/>
          </ac:picMkLst>
        </pc:picChg>
      </pc:sldChg>
      <pc:sldMasterChg chg="del delSldLayout">
        <pc:chgData name="Jaka Hedžet" userId="S::jaka.hedzet@student.um.si::7e5128a8-54a6-457b-8a29-de78e78661a6" providerId="AD" clId="Web-{F8AD9C7C-7711-0E95-58CB-1BC3E28807D8}" dt="2023-08-25T14:51:44.404" v="0"/>
        <pc:sldMasterMkLst>
          <pc:docMk/>
          <pc:sldMasterMk cId="3457773565" sldId="2147483648"/>
        </pc:sldMasterMkLst>
        <pc:sldLayoutChg chg="del">
          <pc:chgData name="Jaka Hedžet" userId="S::jaka.hedzet@student.um.si::7e5128a8-54a6-457b-8a29-de78e78661a6" providerId="AD" clId="Web-{F8AD9C7C-7711-0E95-58CB-1BC3E28807D8}" dt="2023-08-25T14:51:44.404" v="0"/>
          <pc:sldLayoutMkLst>
            <pc:docMk/>
            <pc:sldMasterMk cId="3457773565" sldId="2147483648"/>
            <pc:sldLayoutMk cId="3029814889" sldId="2147483649"/>
          </pc:sldLayoutMkLst>
        </pc:sldLayoutChg>
        <pc:sldLayoutChg chg="del">
          <pc:chgData name="Jaka Hedžet" userId="S::jaka.hedzet@student.um.si::7e5128a8-54a6-457b-8a29-de78e78661a6" providerId="AD" clId="Web-{F8AD9C7C-7711-0E95-58CB-1BC3E28807D8}" dt="2023-08-25T14:51:44.404" v="0"/>
          <pc:sldLayoutMkLst>
            <pc:docMk/>
            <pc:sldMasterMk cId="3457773565" sldId="2147483648"/>
            <pc:sldLayoutMk cId="442701709" sldId="2147483650"/>
          </pc:sldLayoutMkLst>
        </pc:sldLayoutChg>
        <pc:sldLayoutChg chg="del">
          <pc:chgData name="Jaka Hedžet" userId="S::jaka.hedzet@student.um.si::7e5128a8-54a6-457b-8a29-de78e78661a6" providerId="AD" clId="Web-{F8AD9C7C-7711-0E95-58CB-1BC3E28807D8}" dt="2023-08-25T14:51:44.404" v="0"/>
          <pc:sldLayoutMkLst>
            <pc:docMk/>
            <pc:sldMasterMk cId="3457773565" sldId="2147483648"/>
            <pc:sldLayoutMk cId="1873381848" sldId="2147483651"/>
          </pc:sldLayoutMkLst>
        </pc:sldLayoutChg>
        <pc:sldLayoutChg chg="del">
          <pc:chgData name="Jaka Hedžet" userId="S::jaka.hedzet@student.um.si::7e5128a8-54a6-457b-8a29-de78e78661a6" providerId="AD" clId="Web-{F8AD9C7C-7711-0E95-58CB-1BC3E28807D8}" dt="2023-08-25T14:51:44.404" v="0"/>
          <pc:sldLayoutMkLst>
            <pc:docMk/>
            <pc:sldMasterMk cId="3457773565" sldId="2147483648"/>
            <pc:sldLayoutMk cId="1380649506" sldId="2147483652"/>
          </pc:sldLayoutMkLst>
        </pc:sldLayoutChg>
        <pc:sldLayoutChg chg="del">
          <pc:chgData name="Jaka Hedžet" userId="S::jaka.hedzet@student.um.si::7e5128a8-54a6-457b-8a29-de78e78661a6" providerId="AD" clId="Web-{F8AD9C7C-7711-0E95-58CB-1BC3E28807D8}" dt="2023-08-25T14:51:44.404" v="0"/>
          <pc:sldLayoutMkLst>
            <pc:docMk/>
            <pc:sldMasterMk cId="3457773565" sldId="2147483648"/>
            <pc:sldLayoutMk cId="3780276249" sldId="2147483653"/>
          </pc:sldLayoutMkLst>
        </pc:sldLayoutChg>
        <pc:sldLayoutChg chg="del">
          <pc:chgData name="Jaka Hedžet" userId="S::jaka.hedzet@student.um.si::7e5128a8-54a6-457b-8a29-de78e78661a6" providerId="AD" clId="Web-{F8AD9C7C-7711-0E95-58CB-1BC3E28807D8}" dt="2023-08-25T14:51:44.404" v="0"/>
          <pc:sldLayoutMkLst>
            <pc:docMk/>
            <pc:sldMasterMk cId="3457773565" sldId="2147483648"/>
            <pc:sldLayoutMk cId="70350663" sldId="2147483654"/>
          </pc:sldLayoutMkLst>
        </pc:sldLayoutChg>
        <pc:sldLayoutChg chg="del">
          <pc:chgData name="Jaka Hedžet" userId="S::jaka.hedzet@student.um.si::7e5128a8-54a6-457b-8a29-de78e78661a6" providerId="AD" clId="Web-{F8AD9C7C-7711-0E95-58CB-1BC3E28807D8}" dt="2023-08-25T14:51:44.404" v="0"/>
          <pc:sldLayoutMkLst>
            <pc:docMk/>
            <pc:sldMasterMk cId="3457773565" sldId="2147483648"/>
            <pc:sldLayoutMk cId="2444084449" sldId="2147483655"/>
          </pc:sldLayoutMkLst>
        </pc:sldLayoutChg>
        <pc:sldLayoutChg chg="del">
          <pc:chgData name="Jaka Hedžet" userId="S::jaka.hedzet@student.um.si::7e5128a8-54a6-457b-8a29-de78e78661a6" providerId="AD" clId="Web-{F8AD9C7C-7711-0E95-58CB-1BC3E28807D8}" dt="2023-08-25T14:51:44.404" v="0"/>
          <pc:sldLayoutMkLst>
            <pc:docMk/>
            <pc:sldMasterMk cId="3457773565" sldId="2147483648"/>
            <pc:sldLayoutMk cId="3080789317" sldId="2147483656"/>
          </pc:sldLayoutMkLst>
        </pc:sldLayoutChg>
        <pc:sldLayoutChg chg="del">
          <pc:chgData name="Jaka Hedžet" userId="S::jaka.hedzet@student.um.si::7e5128a8-54a6-457b-8a29-de78e78661a6" providerId="AD" clId="Web-{F8AD9C7C-7711-0E95-58CB-1BC3E28807D8}" dt="2023-08-25T14:51:44.404" v="0"/>
          <pc:sldLayoutMkLst>
            <pc:docMk/>
            <pc:sldMasterMk cId="3457773565" sldId="2147483648"/>
            <pc:sldLayoutMk cId="1970163292" sldId="2147483657"/>
          </pc:sldLayoutMkLst>
        </pc:sldLayoutChg>
        <pc:sldLayoutChg chg="del">
          <pc:chgData name="Jaka Hedžet" userId="S::jaka.hedzet@student.um.si::7e5128a8-54a6-457b-8a29-de78e78661a6" providerId="AD" clId="Web-{F8AD9C7C-7711-0E95-58CB-1BC3E28807D8}" dt="2023-08-25T14:51:44.404" v="0"/>
          <pc:sldLayoutMkLst>
            <pc:docMk/>
            <pc:sldMasterMk cId="3457773565" sldId="2147483648"/>
            <pc:sldLayoutMk cId="467893936" sldId="2147483658"/>
          </pc:sldLayoutMkLst>
        </pc:sldLayoutChg>
        <pc:sldLayoutChg chg="del">
          <pc:chgData name="Jaka Hedžet" userId="S::jaka.hedzet@student.um.si::7e5128a8-54a6-457b-8a29-de78e78661a6" providerId="AD" clId="Web-{F8AD9C7C-7711-0E95-58CB-1BC3E28807D8}" dt="2023-08-25T14:51:44.404" v="0"/>
          <pc:sldLayoutMkLst>
            <pc:docMk/>
            <pc:sldMasterMk cId="3457773565" sldId="2147483648"/>
            <pc:sldLayoutMk cId="3821355096" sldId="2147483659"/>
          </pc:sldLayoutMkLst>
        </pc:sldLayoutChg>
      </pc:sldMasterChg>
      <pc:sldMasterChg chg="add del addSldLayout delSldLayout modSldLayout">
        <pc:chgData name="Jaka Hedžet" userId="S::jaka.hedzet@student.um.si::7e5128a8-54a6-457b-8a29-de78e78661a6" providerId="AD" clId="Web-{F8AD9C7C-7711-0E95-58CB-1BC3E28807D8}" dt="2023-08-25T14:51:57.826" v="2"/>
        <pc:sldMasterMkLst>
          <pc:docMk/>
          <pc:sldMasterMk cId="3679764186" sldId="2147483660"/>
        </pc:sldMasterMkLst>
        <pc:sldLayoutChg chg="add del mod replId">
          <pc:chgData name="Jaka Hedžet" userId="S::jaka.hedzet@student.um.si::7e5128a8-54a6-457b-8a29-de78e78661a6" providerId="AD" clId="Web-{F8AD9C7C-7711-0E95-58CB-1BC3E28807D8}" dt="2023-08-25T14:51:57.826" v="2"/>
          <pc:sldLayoutMkLst>
            <pc:docMk/>
            <pc:sldMasterMk cId="3679764186" sldId="2147483660"/>
            <pc:sldLayoutMk cId="1899622590" sldId="2147483661"/>
          </pc:sldLayoutMkLst>
        </pc:sldLayoutChg>
        <pc:sldLayoutChg chg="add del mod replId">
          <pc:chgData name="Jaka Hedžet" userId="S::jaka.hedzet@student.um.si::7e5128a8-54a6-457b-8a29-de78e78661a6" providerId="AD" clId="Web-{F8AD9C7C-7711-0E95-58CB-1BC3E28807D8}" dt="2023-08-25T14:51:57.826" v="2"/>
          <pc:sldLayoutMkLst>
            <pc:docMk/>
            <pc:sldMasterMk cId="3679764186" sldId="2147483660"/>
            <pc:sldLayoutMk cId="357788058" sldId="2147483662"/>
          </pc:sldLayoutMkLst>
        </pc:sldLayoutChg>
        <pc:sldLayoutChg chg="add del mod replId">
          <pc:chgData name="Jaka Hedžet" userId="S::jaka.hedzet@student.um.si::7e5128a8-54a6-457b-8a29-de78e78661a6" providerId="AD" clId="Web-{F8AD9C7C-7711-0E95-58CB-1BC3E28807D8}" dt="2023-08-25T14:51:57.826" v="2"/>
          <pc:sldLayoutMkLst>
            <pc:docMk/>
            <pc:sldMasterMk cId="3679764186" sldId="2147483660"/>
            <pc:sldLayoutMk cId="362554178" sldId="2147483663"/>
          </pc:sldLayoutMkLst>
        </pc:sldLayoutChg>
        <pc:sldLayoutChg chg="add del mod replId">
          <pc:chgData name="Jaka Hedžet" userId="S::jaka.hedzet@student.um.si::7e5128a8-54a6-457b-8a29-de78e78661a6" providerId="AD" clId="Web-{F8AD9C7C-7711-0E95-58CB-1BC3E28807D8}" dt="2023-08-25T14:51:57.826" v="2"/>
          <pc:sldLayoutMkLst>
            <pc:docMk/>
            <pc:sldMasterMk cId="3679764186" sldId="2147483660"/>
            <pc:sldLayoutMk cId="3261852375" sldId="2147483664"/>
          </pc:sldLayoutMkLst>
        </pc:sldLayoutChg>
        <pc:sldLayoutChg chg="add del mod replId">
          <pc:chgData name="Jaka Hedžet" userId="S::jaka.hedzet@student.um.si::7e5128a8-54a6-457b-8a29-de78e78661a6" providerId="AD" clId="Web-{F8AD9C7C-7711-0E95-58CB-1BC3E28807D8}" dt="2023-08-25T14:51:57.826" v="2"/>
          <pc:sldLayoutMkLst>
            <pc:docMk/>
            <pc:sldMasterMk cId="3679764186" sldId="2147483660"/>
            <pc:sldLayoutMk cId="3288415537" sldId="2147483665"/>
          </pc:sldLayoutMkLst>
        </pc:sldLayoutChg>
        <pc:sldLayoutChg chg="add del mod replId">
          <pc:chgData name="Jaka Hedžet" userId="S::jaka.hedzet@student.um.si::7e5128a8-54a6-457b-8a29-de78e78661a6" providerId="AD" clId="Web-{F8AD9C7C-7711-0E95-58CB-1BC3E28807D8}" dt="2023-08-25T14:51:57.826" v="2"/>
          <pc:sldLayoutMkLst>
            <pc:docMk/>
            <pc:sldMasterMk cId="3679764186" sldId="2147483660"/>
            <pc:sldLayoutMk cId="4186811568" sldId="2147483666"/>
          </pc:sldLayoutMkLst>
        </pc:sldLayoutChg>
        <pc:sldLayoutChg chg="add del mod replId">
          <pc:chgData name="Jaka Hedžet" userId="S::jaka.hedzet@student.um.si::7e5128a8-54a6-457b-8a29-de78e78661a6" providerId="AD" clId="Web-{F8AD9C7C-7711-0E95-58CB-1BC3E28807D8}" dt="2023-08-25T14:51:57.826" v="2"/>
          <pc:sldLayoutMkLst>
            <pc:docMk/>
            <pc:sldMasterMk cId="3679764186" sldId="2147483660"/>
            <pc:sldLayoutMk cId="2868487560" sldId="2147483667"/>
          </pc:sldLayoutMkLst>
        </pc:sldLayoutChg>
        <pc:sldLayoutChg chg="add del mod replId">
          <pc:chgData name="Jaka Hedžet" userId="S::jaka.hedzet@student.um.si::7e5128a8-54a6-457b-8a29-de78e78661a6" providerId="AD" clId="Web-{F8AD9C7C-7711-0E95-58CB-1BC3E28807D8}" dt="2023-08-25T14:51:57.826" v="2"/>
          <pc:sldLayoutMkLst>
            <pc:docMk/>
            <pc:sldMasterMk cId="3679764186" sldId="2147483660"/>
            <pc:sldLayoutMk cId="3067874422" sldId="2147483668"/>
          </pc:sldLayoutMkLst>
        </pc:sldLayoutChg>
        <pc:sldLayoutChg chg="add del mod replId">
          <pc:chgData name="Jaka Hedžet" userId="S::jaka.hedzet@student.um.si::7e5128a8-54a6-457b-8a29-de78e78661a6" providerId="AD" clId="Web-{F8AD9C7C-7711-0E95-58CB-1BC3E28807D8}" dt="2023-08-25T14:51:57.826" v="2"/>
          <pc:sldLayoutMkLst>
            <pc:docMk/>
            <pc:sldMasterMk cId="3679764186" sldId="2147483660"/>
            <pc:sldLayoutMk cId="1657968566" sldId="2147483669"/>
          </pc:sldLayoutMkLst>
        </pc:sldLayoutChg>
        <pc:sldLayoutChg chg="add del mod replId">
          <pc:chgData name="Jaka Hedžet" userId="S::jaka.hedzet@student.um.si::7e5128a8-54a6-457b-8a29-de78e78661a6" providerId="AD" clId="Web-{F8AD9C7C-7711-0E95-58CB-1BC3E28807D8}" dt="2023-08-25T14:51:57.826" v="2"/>
          <pc:sldLayoutMkLst>
            <pc:docMk/>
            <pc:sldMasterMk cId="3679764186" sldId="2147483660"/>
            <pc:sldLayoutMk cId="1014633975" sldId="2147483670"/>
          </pc:sldLayoutMkLst>
        </pc:sldLayoutChg>
        <pc:sldLayoutChg chg="add del mod replId">
          <pc:chgData name="Jaka Hedžet" userId="S::jaka.hedzet@student.um.si::7e5128a8-54a6-457b-8a29-de78e78661a6" providerId="AD" clId="Web-{F8AD9C7C-7711-0E95-58CB-1BC3E28807D8}" dt="2023-08-25T14:51:57.826" v="2"/>
          <pc:sldLayoutMkLst>
            <pc:docMk/>
            <pc:sldMasterMk cId="3679764186" sldId="2147483660"/>
            <pc:sldLayoutMk cId="1901519686" sldId="2147483671"/>
          </pc:sldLayoutMkLst>
        </pc:sldLayoutChg>
      </pc:sldMasterChg>
      <pc:sldMasterChg chg="add addSldLayout modSldLayout">
        <pc:chgData name="Jaka Hedžet" userId="S::jaka.hedzet@student.um.si::7e5128a8-54a6-457b-8a29-de78e78661a6" providerId="AD" clId="Web-{F8AD9C7C-7711-0E95-58CB-1BC3E28807D8}" dt="2023-08-25T14:51:57.826" v="2"/>
        <pc:sldMasterMkLst>
          <pc:docMk/>
          <pc:sldMasterMk cId="2905904828" sldId="2147483672"/>
        </pc:sldMasterMkLst>
        <pc:sldLayoutChg chg="add mod replId">
          <pc:chgData name="Jaka Hedžet" userId="S::jaka.hedzet@student.um.si::7e5128a8-54a6-457b-8a29-de78e78661a6" providerId="AD" clId="Web-{F8AD9C7C-7711-0E95-58CB-1BC3E28807D8}" dt="2023-08-25T14:51:57.826" v="2"/>
          <pc:sldLayoutMkLst>
            <pc:docMk/>
            <pc:sldMasterMk cId="2905904828" sldId="2147483672"/>
            <pc:sldLayoutMk cId="872941381" sldId="2147483673"/>
          </pc:sldLayoutMkLst>
        </pc:sldLayoutChg>
        <pc:sldLayoutChg chg="add mod replId">
          <pc:chgData name="Jaka Hedžet" userId="S::jaka.hedzet@student.um.si::7e5128a8-54a6-457b-8a29-de78e78661a6" providerId="AD" clId="Web-{F8AD9C7C-7711-0E95-58CB-1BC3E28807D8}" dt="2023-08-25T14:51:57.826" v="2"/>
          <pc:sldLayoutMkLst>
            <pc:docMk/>
            <pc:sldMasterMk cId="2905904828" sldId="2147483672"/>
            <pc:sldLayoutMk cId="3104189272" sldId="2147483674"/>
          </pc:sldLayoutMkLst>
        </pc:sldLayoutChg>
        <pc:sldLayoutChg chg="add mod replId">
          <pc:chgData name="Jaka Hedžet" userId="S::jaka.hedzet@student.um.si::7e5128a8-54a6-457b-8a29-de78e78661a6" providerId="AD" clId="Web-{F8AD9C7C-7711-0E95-58CB-1BC3E28807D8}" dt="2023-08-25T14:51:57.826" v="2"/>
          <pc:sldLayoutMkLst>
            <pc:docMk/>
            <pc:sldMasterMk cId="2905904828" sldId="2147483672"/>
            <pc:sldLayoutMk cId="2612872699" sldId="2147483675"/>
          </pc:sldLayoutMkLst>
        </pc:sldLayoutChg>
        <pc:sldLayoutChg chg="add mod replId">
          <pc:chgData name="Jaka Hedžet" userId="S::jaka.hedzet@student.um.si::7e5128a8-54a6-457b-8a29-de78e78661a6" providerId="AD" clId="Web-{F8AD9C7C-7711-0E95-58CB-1BC3E28807D8}" dt="2023-08-25T14:51:57.826" v="2"/>
          <pc:sldLayoutMkLst>
            <pc:docMk/>
            <pc:sldMasterMk cId="2905904828" sldId="2147483672"/>
            <pc:sldLayoutMk cId="1095133260" sldId="2147483676"/>
          </pc:sldLayoutMkLst>
        </pc:sldLayoutChg>
        <pc:sldLayoutChg chg="add mod replId">
          <pc:chgData name="Jaka Hedžet" userId="S::jaka.hedzet@student.um.si::7e5128a8-54a6-457b-8a29-de78e78661a6" providerId="AD" clId="Web-{F8AD9C7C-7711-0E95-58CB-1BC3E28807D8}" dt="2023-08-25T14:51:57.826" v="2"/>
          <pc:sldLayoutMkLst>
            <pc:docMk/>
            <pc:sldMasterMk cId="2905904828" sldId="2147483672"/>
            <pc:sldLayoutMk cId="1419176520" sldId="2147483677"/>
          </pc:sldLayoutMkLst>
        </pc:sldLayoutChg>
        <pc:sldLayoutChg chg="add mod replId">
          <pc:chgData name="Jaka Hedžet" userId="S::jaka.hedzet@student.um.si::7e5128a8-54a6-457b-8a29-de78e78661a6" providerId="AD" clId="Web-{F8AD9C7C-7711-0E95-58CB-1BC3E28807D8}" dt="2023-08-25T14:51:57.826" v="2"/>
          <pc:sldLayoutMkLst>
            <pc:docMk/>
            <pc:sldMasterMk cId="2905904828" sldId="2147483672"/>
            <pc:sldLayoutMk cId="3876004920" sldId="2147483678"/>
          </pc:sldLayoutMkLst>
        </pc:sldLayoutChg>
        <pc:sldLayoutChg chg="add mod replId">
          <pc:chgData name="Jaka Hedžet" userId="S::jaka.hedzet@student.um.si::7e5128a8-54a6-457b-8a29-de78e78661a6" providerId="AD" clId="Web-{F8AD9C7C-7711-0E95-58CB-1BC3E28807D8}" dt="2023-08-25T14:51:57.826" v="2"/>
          <pc:sldLayoutMkLst>
            <pc:docMk/>
            <pc:sldMasterMk cId="2905904828" sldId="2147483672"/>
            <pc:sldLayoutMk cId="2050804789" sldId="2147483679"/>
          </pc:sldLayoutMkLst>
        </pc:sldLayoutChg>
        <pc:sldLayoutChg chg="add mod replId">
          <pc:chgData name="Jaka Hedžet" userId="S::jaka.hedzet@student.um.si::7e5128a8-54a6-457b-8a29-de78e78661a6" providerId="AD" clId="Web-{F8AD9C7C-7711-0E95-58CB-1BC3E28807D8}" dt="2023-08-25T14:51:57.826" v="2"/>
          <pc:sldLayoutMkLst>
            <pc:docMk/>
            <pc:sldMasterMk cId="2905904828" sldId="2147483672"/>
            <pc:sldLayoutMk cId="1074923442" sldId="2147483680"/>
          </pc:sldLayoutMkLst>
        </pc:sldLayoutChg>
        <pc:sldLayoutChg chg="add mod replId">
          <pc:chgData name="Jaka Hedžet" userId="S::jaka.hedzet@student.um.si::7e5128a8-54a6-457b-8a29-de78e78661a6" providerId="AD" clId="Web-{F8AD9C7C-7711-0E95-58CB-1BC3E28807D8}" dt="2023-08-25T14:51:57.826" v="2"/>
          <pc:sldLayoutMkLst>
            <pc:docMk/>
            <pc:sldMasterMk cId="2905904828" sldId="2147483672"/>
            <pc:sldLayoutMk cId="1886035128" sldId="2147483681"/>
          </pc:sldLayoutMkLst>
        </pc:sldLayoutChg>
        <pc:sldLayoutChg chg="add mod replId">
          <pc:chgData name="Jaka Hedžet" userId="S::jaka.hedzet@student.um.si::7e5128a8-54a6-457b-8a29-de78e78661a6" providerId="AD" clId="Web-{F8AD9C7C-7711-0E95-58CB-1BC3E28807D8}" dt="2023-08-25T14:51:57.826" v="2"/>
          <pc:sldLayoutMkLst>
            <pc:docMk/>
            <pc:sldMasterMk cId="2905904828" sldId="2147483672"/>
            <pc:sldLayoutMk cId="3465135833" sldId="2147483682"/>
          </pc:sldLayoutMkLst>
        </pc:sldLayoutChg>
        <pc:sldLayoutChg chg="add mod replId">
          <pc:chgData name="Jaka Hedžet" userId="S::jaka.hedzet@student.um.si::7e5128a8-54a6-457b-8a29-de78e78661a6" providerId="AD" clId="Web-{F8AD9C7C-7711-0E95-58CB-1BC3E28807D8}" dt="2023-08-25T14:51:57.826" v="2"/>
          <pc:sldLayoutMkLst>
            <pc:docMk/>
            <pc:sldMasterMk cId="2905904828" sldId="2147483672"/>
            <pc:sldLayoutMk cId="755947254" sldId="2147483683"/>
          </pc:sldLayoutMkLst>
        </pc:sldLayoutChg>
      </pc:sldMasterChg>
    </pc:docChg>
  </pc:docChgLst>
  <pc:docChgLst>
    <pc:chgData name="Jaka Hedžet" userId="S::jaka.hedzet@student.um.si::7e5128a8-54a6-457b-8a29-de78e78661a6" providerId="AD" clId="Web-{933E5D6D-4621-A4BA-3A8C-0BBE45D629B6}"/>
    <pc:docChg chg="addSld delSld modSld sldOrd">
      <pc:chgData name="Jaka Hedžet" userId="S::jaka.hedzet@student.um.si::7e5128a8-54a6-457b-8a29-de78e78661a6" providerId="AD" clId="Web-{933E5D6D-4621-A4BA-3A8C-0BBE45D629B6}" dt="2023-11-14T14:19:16.744" v="1938" actId="20577"/>
      <pc:docMkLst>
        <pc:docMk/>
      </pc:docMkLst>
      <pc:sldChg chg="del">
        <pc:chgData name="Jaka Hedžet" userId="S::jaka.hedzet@student.um.si::7e5128a8-54a6-457b-8a29-de78e78661a6" providerId="AD" clId="Web-{933E5D6D-4621-A4BA-3A8C-0BBE45D629B6}" dt="2023-11-14T12:33:04.768" v="1"/>
        <pc:sldMkLst>
          <pc:docMk/>
          <pc:sldMk cId="16977116" sldId="257"/>
        </pc:sldMkLst>
      </pc:sldChg>
      <pc:sldChg chg="addSp delSp modSp">
        <pc:chgData name="Jaka Hedžet" userId="S::jaka.hedzet@student.um.si::7e5128a8-54a6-457b-8a29-de78e78661a6" providerId="AD" clId="Web-{933E5D6D-4621-A4BA-3A8C-0BBE45D629B6}" dt="2023-11-14T12:42:01.800" v="271" actId="20577"/>
        <pc:sldMkLst>
          <pc:docMk/>
          <pc:sldMk cId="3895783824" sldId="258"/>
        </pc:sldMkLst>
        <pc:spChg chg="mod">
          <ac:chgData name="Jaka Hedžet" userId="S::jaka.hedzet@student.um.si::7e5128a8-54a6-457b-8a29-de78e78661a6" providerId="AD" clId="Web-{933E5D6D-4621-A4BA-3A8C-0BBE45D629B6}" dt="2023-11-14T12:42:01.800" v="271" actId="20577"/>
          <ac:spMkLst>
            <pc:docMk/>
            <pc:sldMk cId="3895783824" sldId="258"/>
            <ac:spMk id="4" creationId="{0FC4BBED-87EA-38E0-68C8-8C926837498B}"/>
          </ac:spMkLst>
        </pc:spChg>
        <pc:picChg chg="add mod">
          <ac:chgData name="Jaka Hedžet" userId="S::jaka.hedzet@student.um.si::7e5128a8-54a6-457b-8a29-de78e78661a6" providerId="AD" clId="Web-{933E5D6D-4621-A4BA-3A8C-0BBE45D629B6}" dt="2023-11-14T12:41:52.237" v="268" actId="1076"/>
          <ac:picMkLst>
            <pc:docMk/>
            <pc:sldMk cId="3895783824" sldId="258"/>
            <ac:picMk id="2" creationId="{A99121BB-2EC4-B40F-3866-B697345574A0}"/>
          </ac:picMkLst>
        </pc:picChg>
        <pc:picChg chg="del">
          <ac:chgData name="Jaka Hedžet" userId="S::jaka.hedzet@student.um.si::7e5128a8-54a6-457b-8a29-de78e78661a6" providerId="AD" clId="Web-{933E5D6D-4621-A4BA-3A8C-0BBE45D629B6}" dt="2023-11-14T12:35:40.273" v="92"/>
          <ac:picMkLst>
            <pc:docMk/>
            <pc:sldMk cId="3895783824" sldId="258"/>
            <ac:picMk id="5" creationId="{0C47A89D-B6B2-D145-B773-606B3F415AA0}"/>
          </ac:picMkLst>
        </pc:picChg>
      </pc:sldChg>
      <pc:sldChg chg="addSp delSp modSp ord">
        <pc:chgData name="Jaka Hedžet" userId="S::jaka.hedzet@student.um.si::7e5128a8-54a6-457b-8a29-de78e78661a6" providerId="AD" clId="Web-{933E5D6D-4621-A4BA-3A8C-0BBE45D629B6}" dt="2023-11-14T12:47:20.200" v="329" actId="20577"/>
        <pc:sldMkLst>
          <pc:docMk/>
          <pc:sldMk cId="1663357846" sldId="259"/>
        </pc:sldMkLst>
        <pc:spChg chg="mod">
          <ac:chgData name="Jaka Hedžet" userId="S::jaka.hedzet@student.um.si::7e5128a8-54a6-457b-8a29-de78e78661a6" providerId="AD" clId="Web-{933E5D6D-4621-A4BA-3A8C-0BBE45D629B6}" dt="2023-11-14T12:47:20.200" v="329" actId="20577"/>
          <ac:spMkLst>
            <pc:docMk/>
            <pc:sldMk cId="1663357846" sldId="259"/>
            <ac:spMk id="3" creationId="{4C0429A9-5D43-5FF0-3E52-06FBFDDEE457}"/>
          </ac:spMkLst>
        </pc:spChg>
        <pc:picChg chg="add mod modCrop">
          <ac:chgData name="Jaka Hedžet" userId="S::jaka.hedzet@student.um.si::7e5128a8-54a6-457b-8a29-de78e78661a6" providerId="AD" clId="Web-{933E5D6D-4621-A4BA-3A8C-0BBE45D629B6}" dt="2023-11-14T12:47:19.997" v="328" actId="1076"/>
          <ac:picMkLst>
            <pc:docMk/>
            <pc:sldMk cId="1663357846" sldId="259"/>
            <ac:picMk id="2" creationId="{F0FD8D94-39C5-8242-D221-D6F84B925B45}"/>
          </ac:picMkLst>
        </pc:picChg>
        <pc:picChg chg="del">
          <ac:chgData name="Jaka Hedžet" userId="S::jaka.hedzet@student.um.si::7e5128a8-54a6-457b-8a29-de78e78661a6" providerId="AD" clId="Web-{933E5D6D-4621-A4BA-3A8C-0BBE45D629B6}" dt="2023-11-14T12:42:12.503" v="273"/>
          <ac:picMkLst>
            <pc:docMk/>
            <pc:sldMk cId="1663357846" sldId="259"/>
            <ac:picMk id="4" creationId="{46BFFAA5-C23D-1A96-E52A-88BC890D5B60}"/>
          </ac:picMkLst>
        </pc:picChg>
      </pc:sldChg>
      <pc:sldChg chg="modSp ord">
        <pc:chgData name="Jaka Hedžet" userId="S::jaka.hedzet@student.um.si::7e5128a8-54a6-457b-8a29-de78e78661a6" providerId="AD" clId="Web-{933E5D6D-4621-A4BA-3A8C-0BBE45D629B6}" dt="2023-11-14T12:52:49.757" v="445" actId="20577"/>
        <pc:sldMkLst>
          <pc:docMk/>
          <pc:sldMk cId="634286904" sldId="260"/>
        </pc:sldMkLst>
        <pc:spChg chg="mod">
          <ac:chgData name="Jaka Hedžet" userId="S::jaka.hedzet@student.um.si::7e5128a8-54a6-457b-8a29-de78e78661a6" providerId="AD" clId="Web-{933E5D6D-4621-A4BA-3A8C-0BBE45D629B6}" dt="2023-11-14T12:52:49.757" v="445" actId="20577"/>
          <ac:spMkLst>
            <pc:docMk/>
            <pc:sldMk cId="634286904" sldId="260"/>
            <ac:spMk id="3" creationId="{9FFCA1E8-F65B-4293-F9DD-802069BC38AC}"/>
          </ac:spMkLst>
        </pc:spChg>
      </pc:sldChg>
      <pc:sldChg chg="delSp modSp">
        <pc:chgData name="Jaka Hedžet" userId="S::jaka.hedzet@student.um.si::7e5128a8-54a6-457b-8a29-de78e78661a6" providerId="AD" clId="Web-{933E5D6D-4621-A4BA-3A8C-0BBE45D629B6}" dt="2023-11-14T12:59:12.050" v="538" actId="20577"/>
        <pc:sldMkLst>
          <pc:docMk/>
          <pc:sldMk cId="3489002556" sldId="261"/>
        </pc:sldMkLst>
        <pc:spChg chg="mod">
          <ac:chgData name="Jaka Hedžet" userId="S::jaka.hedzet@student.um.si::7e5128a8-54a6-457b-8a29-de78e78661a6" providerId="AD" clId="Web-{933E5D6D-4621-A4BA-3A8C-0BBE45D629B6}" dt="2023-11-14T12:59:12.050" v="538" actId="20577"/>
          <ac:spMkLst>
            <pc:docMk/>
            <pc:sldMk cId="3489002556" sldId="261"/>
            <ac:spMk id="3" creationId="{05952F9F-4D98-5071-BF37-A0D594F92609}"/>
          </ac:spMkLst>
        </pc:spChg>
        <pc:picChg chg="del">
          <ac:chgData name="Jaka Hedžet" userId="S::jaka.hedzet@student.um.si::7e5128a8-54a6-457b-8a29-de78e78661a6" providerId="AD" clId="Web-{933E5D6D-4621-A4BA-3A8C-0BBE45D629B6}" dt="2023-11-14T12:52:57.820" v="447"/>
          <ac:picMkLst>
            <pc:docMk/>
            <pc:sldMk cId="3489002556" sldId="261"/>
            <ac:picMk id="4" creationId="{1C857A50-249A-AD8D-FDC0-B125AE429CF1}"/>
          </ac:picMkLst>
        </pc:picChg>
      </pc:sldChg>
      <pc:sldChg chg="delSp del ord">
        <pc:chgData name="Jaka Hedžet" userId="S::jaka.hedzet@student.um.si::7e5128a8-54a6-457b-8a29-de78e78661a6" providerId="AD" clId="Web-{933E5D6D-4621-A4BA-3A8C-0BBE45D629B6}" dt="2023-11-14T13:13:02.216" v="615"/>
        <pc:sldMkLst>
          <pc:docMk/>
          <pc:sldMk cId="1651813116" sldId="262"/>
        </pc:sldMkLst>
        <pc:spChg chg="del">
          <ac:chgData name="Jaka Hedžet" userId="S::jaka.hedzet@student.um.si::7e5128a8-54a6-457b-8a29-de78e78661a6" providerId="AD" clId="Web-{933E5D6D-4621-A4BA-3A8C-0BBE45D629B6}" dt="2023-11-14T13:12:54.451" v="612"/>
          <ac:spMkLst>
            <pc:docMk/>
            <pc:sldMk cId="1651813116" sldId="262"/>
            <ac:spMk id="3" creationId="{37012506-ABE8-6879-8D09-C8450580E0DE}"/>
          </ac:spMkLst>
        </pc:spChg>
        <pc:picChg chg="del">
          <ac:chgData name="Jaka Hedžet" userId="S::jaka.hedzet@student.um.si::7e5128a8-54a6-457b-8a29-de78e78661a6" providerId="AD" clId="Web-{933E5D6D-4621-A4BA-3A8C-0BBE45D629B6}" dt="2023-11-14T13:12:52.685" v="611"/>
          <ac:picMkLst>
            <pc:docMk/>
            <pc:sldMk cId="1651813116" sldId="262"/>
            <ac:picMk id="4" creationId="{3D0FC0C2-B561-5551-10EE-AFB8970D703B}"/>
          </ac:picMkLst>
        </pc:picChg>
      </pc:sldChg>
      <pc:sldChg chg="modSp">
        <pc:chgData name="Jaka Hedžet" userId="S::jaka.hedzet@student.um.si::7e5128a8-54a6-457b-8a29-de78e78661a6" providerId="AD" clId="Web-{933E5D6D-4621-A4BA-3A8C-0BBE45D629B6}" dt="2023-11-14T13:21:26.529" v="893" actId="20577"/>
        <pc:sldMkLst>
          <pc:docMk/>
          <pc:sldMk cId="298093243" sldId="263"/>
        </pc:sldMkLst>
        <pc:spChg chg="mod">
          <ac:chgData name="Jaka Hedžet" userId="S::jaka.hedzet@student.um.si::7e5128a8-54a6-457b-8a29-de78e78661a6" providerId="AD" clId="Web-{933E5D6D-4621-A4BA-3A8C-0BBE45D629B6}" dt="2023-11-14T13:21:26.529" v="893" actId="20577"/>
          <ac:spMkLst>
            <pc:docMk/>
            <pc:sldMk cId="298093243" sldId="263"/>
            <ac:spMk id="3" creationId="{B95F0147-1D4B-87E4-ECC6-7F02A8C4FD80}"/>
          </ac:spMkLst>
        </pc:spChg>
      </pc:sldChg>
      <pc:sldChg chg="modSp">
        <pc:chgData name="Jaka Hedžet" userId="S::jaka.hedzet@student.um.si::7e5128a8-54a6-457b-8a29-de78e78661a6" providerId="AD" clId="Web-{933E5D6D-4621-A4BA-3A8C-0BBE45D629B6}" dt="2023-11-14T13:38:28.732" v="1135" actId="20577"/>
        <pc:sldMkLst>
          <pc:docMk/>
          <pc:sldMk cId="1572625982" sldId="264"/>
        </pc:sldMkLst>
        <pc:spChg chg="mod">
          <ac:chgData name="Jaka Hedžet" userId="S::jaka.hedzet@student.um.si::7e5128a8-54a6-457b-8a29-de78e78661a6" providerId="AD" clId="Web-{933E5D6D-4621-A4BA-3A8C-0BBE45D629B6}" dt="2023-11-14T13:38:28.732" v="1135" actId="20577"/>
          <ac:spMkLst>
            <pc:docMk/>
            <pc:sldMk cId="1572625982" sldId="264"/>
            <ac:spMk id="3" creationId="{DB6F5AD2-C664-7054-5A4B-44A5B5E6D0C6}"/>
          </ac:spMkLst>
        </pc:spChg>
      </pc:sldChg>
      <pc:sldChg chg="modSp">
        <pc:chgData name="Jaka Hedžet" userId="S::jaka.hedzet@student.um.si::7e5128a8-54a6-457b-8a29-de78e78661a6" providerId="AD" clId="Web-{933E5D6D-4621-A4BA-3A8C-0BBE45D629B6}" dt="2023-11-14T13:54:47.746" v="1450" actId="20577"/>
        <pc:sldMkLst>
          <pc:docMk/>
          <pc:sldMk cId="642755559" sldId="265"/>
        </pc:sldMkLst>
        <pc:spChg chg="mod">
          <ac:chgData name="Jaka Hedžet" userId="S::jaka.hedzet@student.um.si::7e5128a8-54a6-457b-8a29-de78e78661a6" providerId="AD" clId="Web-{933E5D6D-4621-A4BA-3A8C-0BBE45D629B6}" dt="2023-11-14T13:54:47.746" v="1450" actId="20577"/>
          <ac:spMkLst>
            <pc:docMk/>
            <pc:sldMk cId="642755559" sldId="265"/>
            <ac:spMk id="3" creationId="{D931C6C5-2623-7B9A-32FD-88B32CD3E767}"/>
          </ac:spMkLst>
        </pc:spChg>
      </pc:sldChg>
      <pc:sldChg chg="modSp">
        <pc:chgData name="Jaka Hedžet" userId="S::jaka.hedzet@student.um.si::7e5128a8-54a6-457b-8a29-de78e78661a6" providerId="AD" clId="Web-{933E5D6D-4621-A4BA-3A8C-0BBE45D629B6}" dt="2023-11-14T14:11:27.074" v="1866" actId="20577"/>
        <pc:sldMkLst>
          <pc:docMk/>
          <pc:sldMk cId="3497696475" sldId="266"/>
        </pc:sldMkLst>
        <pc:spChg chg="mod">
          <ac:chgData name="Jaka Hedžet" userId="S::jaka.hedzet@student.um.si::7e5128a8-54a6-457b-8a29-de78e78661a6" providerId="AD" clId="Web-{933E5D6D-4621-A4BA-3A8C-0BBE45D629B6}" dt="2023-11-14T14:11:27.074" v="1866" actId="20577"/>
          <ac:spMkLst>
            <pc:docMk/>
            <pc:sldMk cId="3497696475" sldId="266"/>
            <ac:spMk id="3" creationId="{F20CB11D-32AF-3CA2-8560-85446DACC542}"/>
          </ac:spMkLst>
        </pc:spChg>
      </pc:sldChg>
      <pc:sldChg chg="addSp modSp">
        <pc:chgData name="Jaka Hedžet" userId="S::jaka.hedzet@student.um.si::7e5128a8-54a6-457b-8a29-de78e78661a6" providerId="AD" clId="Web-{933E5D6D-4621-A4BA-3A8C-0BBE45D629B6}" dt="2023-11-14T14:00:51.585" v="1531" actId="20577"/>
        <pc:sldMkLst>
          <pc:docMk/>
          <pc:sldMk cId="2476920346" sldId="267"/>
        </pc:sldMkLst>
        <pc:spChg chg="mod">
          <ac:chgData name="Jaka Hedžet" userId="S::jaka.hedzet@student.um.si::7e5128a8-54a6-457b-8a29-de78e78661a6" providerId="AD" clId="Web-{933E5D6D-4621-A4BA-3A8C-0BBE45D629B6}" dt="2023-11-14T14:00:51.585" v="1531" actId="20577"/>
          <ac:spMkLst>
            <pc:docMk/>
            <pc:sldMk cId="2476920346" sldId="267"/>
            <ac:spMk id="3" creationId="{B37B4688-7AE7-7FCC-A65E-34CB8A34F0EF}"/>
          </ac:spMkLst>
        </pc:spChg>
        <pc:picChg chg="add mod">
          <ac:chgData name="Jaka Hedžet" userId="S::jaka.hedzet@student.um.si::7e5128a8-54a6-457b-8a29-de78e78661a6" providerId="AD" clId="Web-{933E5D6D-4621-A4BA-3A8C-0BBE45D629B6}" dt="2023-11-14T14:00:35.851" v="1510" actId="1076"/>
          <ac:picMkLst>
            <pc:docMk/>
            <pc:sldMk cId="2476920346" sldId="267"/>
            <ac:picMk id="2" creationId="{BD13CA91-1750-D396-A7E2-6B62D72CCD6A}"/>
          </ac:picMkLst>
        </pc:picChg>
        <pc:picChg chg="add mod">
          <ac:chgData name="Jaka Hedžet" userId="S::jaka.hedzet@student.um.si::7e5128a8-54a6-457b-8a29-de78e78661a6" providerId="AD" clId="Web-{933E5D6D-4621-A4BA-3A8C-0BBE45D629B6}" dt="2023-11-14T14:00:42.695" v="1513" actId="1076"/>
          <ac:picMkLst>
            <pc:docMk/>
            <pc:sldMk cId="2476920346" sldId="267"/>
            <ac:picMk id="4" creationId="{A16BA14D-3F77-AE1C-030B-8D559DC65BD0}"/>
          </ac:picMkLst>
        </pc:picChg>
      </pc:sldChg>
      <pc:sldChg chg="modSp">
        <pc:chgData name="Jaka Hedžet" userId="S::jaka.hedzet@student.um.si::7e5128a8-54a6-457b-8a29-de78e78661a6" providerId="AD" clId="Web-{933E5D6D-4621-A4BA-3A8C-0BBE45D629B6}" dt="2023-11-14T14:19:13.385" v="1936" actId="20577"/>
        <pc:sldMkLst>
          <pc:docMk/>
          <pc:sldMk cId="3592137194" sldId="268"/>
        </pc:sldMkLst>
        <pc:spChg chg="mod">
          <ac:chgData name="Jaka Hedžet" userId="S::jaka.hedzet@student.um.si::7e5128a8-54a6-457b-8a29-de78e78661a6" providerId="AD" clId="Web-{933E5D6D-4621-A4BA-3A8C-0BBE45D629B6}" dt="2023-11-14T14:19:13.385" v="1936" actId="20577"/>
          <ac:spMkLst>
            <pc:docMk/>
            <pc:sldMk cId="3592137194" sldId="268"/>
            <ac:spMk id="3" creationId="{CD301AD5-9F1E-8EA6-DAA4-EAAE2FBD84EE}"/>
          </ac:spMkLst>
        </pc:spChg>
      </pc:sldChg>
      <pc:sldChg chg="modSp">
        <pc:chgData name="Jaka Hedžet" userId="S::jaka.hedzet@student.um.si::7e5128a8-54a6-457b-8a29-de78e78661a6" providerId="AD" clId="Web-{933E5D6D-4621-A4BA-3A8C-0BBE45D629B6}" dt="2023-11-14T14:19:16.744" v="1938" actId="20577"/>
        <pc:sldMkLst>
          <pc:docMk/>
          <pc:sldMk cId="1886407375" sldId="269"/>
        </pc:sldMkLst>
        <pc:spChg chg="mod">
          <ac:chgData name="Jaka Hedžet" userId="S::jaka.hedzet@student.um.si::7e5128a8-54a6-457b-8a29-de78e78661a6" providerId="AD" clId="Web-{933E5D6D-4621-A4BA-3A8C-0BBE45D629B6}" dt="2023-11-14T14:19:16.744" v="1938" actId="20577"/>
          <ac:spMkLst>
            <pc:docMk/>
            <pc:sldMk cId="1886407375" sldId="269"/>
            <ac:spMk id="3" creationId="{1BCF591A-B9A3-540D-E634-564D4BD25729}"/>
          </ac:spMkLst>
        </pc:spChg>
      </pc:sldChg>
      <pc:sldChg chg="ord">
        <pc:chgData name="Jaka Hedžet" userId="S::jaka.hedzet@student.um.si::7e5128a8-54a6-457b-8a29-de78e78661a6" providerId="AD" clId="Web-{933E5D6D-4621-A4BA-3A8C-0BBE45D629B6}" dt="2023-11-14T14:11:50.277" v="1867"/>
        <pc:sldMkLst>
          <pc:docMk/>
          <pc:sldMk cId="1006992135" sldId="376"/>
        </pc:sldMkLst>
      </pc:sldChg>
      <pc:sldChg chg="addSp modSp new ord">
        <pc:chgData name="Jaka Hedžet" userId="S::jaka.hedzet@student.um.si::7e5128a8-54a6-457b-8a29-de78e78661a6" providerId="AD" clId="Web-{933E5D6D-4621-A4BA-3A8C-0BBE45D629B6}" dt="2023-11-14T13:13:38.764" v="623" actId="1076"/>
        <pc:sldMkLst>
          <pc:docMk/>
          <pc:sldMk cId="1860930519" sldId="377"/>
        </pc:sldMkLst>
        <pc:spChg chg="add mod">
          <ac:chgData name="Jaka Hedžet" userId="S::jaka.hedzet@student.um.si::7e5128a8-54a6-457b-8a29-de78e78661a6" providerId="AD" clId="Web-{933E5D6D-4621-A4BA-3A8C-0BBE45D629B6}" dt="2023-11-14T13:00:24.349" v="556" actId="20577"/>
          <ac:spMkLst>
            <pc:docMk/>
            <pc:sldMk cId="1860930519" sldId="377"/>
            <ac:spMk id="3" creationId="{A1F27ABC-D773-7F0D-2C17-423C0CE91772}"/>
          </ac:spMkLst>
        </pc:spChg>
        <pc:picChg chg="add mod modCrop">
          <ac:chgData name="Jaka Hedžet" userId="S::jaka.hedzet@student.um.si::7e5128a8-54a6-457b-8a29-de78e78661a6" providerId="AD" clId="Web-{933E5D6D-4621-A4BA-3A8C-0BBE45D629B6}" dt="2023-11-14T13:13:24.061" v="620"/>
          <ac:picMkLst>
            <pc:docMk/>
            <pc:sldMk cId="1860930519" sldId="377"/>
            <ac:picMk id="4" creationId="{23DD721C-FD69-DE11-3AA0-930D0ECAAA23}"/>
          </ac:picMkLst>
        </pc:picChg>
        <pc:picChg chg="add mod modCrop">
          <ac:chgData name="Jaka Hedžet" userId="S::jaka.hedzet@student.um.si::7e5128a8-54a6-457b-8a29-de78e78661a6" providerId="AD" clId="Web-{933E5D6D-4621-A4BA-3A8C-0BBE45D629B6}" dt="2023-11-14T13:13:38.764" v="623" actId="1076"/>
          <ac:picMkLst>
            <pc:docMk/>
            <pc:sldMk cId="1860930519" sldId="377"/>
            <ac:picMk id="5" creationId="{B0311A34-5755-600D-F6C4-A71841AB6D3D}"/>
          </ac:picMkLst>
        </pc:picChg>
      </pc:sldChg>
      <pc:sldChg chg="addSp delSp modSp new ord">
        <pc:chgData name="Jaka Hedžet" userId="S::jaka.hedzet@student.um.si::7e5128a8-54a6-457b-8a29-de78e78661a6" providerId="AD" clId="Web-{933E5D6D-4621-A4BA-3A8C-0BBE45D629B6}" dt="2023-11-14T13:12:55.794" v="613"/>
        <pc:sldMkLst>
          <pc:docMk/>
          <pc:sldMk cId="2701583991" sldId="378"/>
        </pc:sldMkLst>
        <pc:spChg chg="add mod">
          <ac:chgData name="Jaka Hedžet" userId="S::jaka.hedzet@student.um.si::7e5128a8-54a6-457b-8a29-de78e78661a6" providerId="AD" clId="Web-{933E5D6D-4621-A4BA-3A8C-0BBE45D629B6}" dt="2023-11-14T13:04:26.544" v="585" actId="20577"/>
          <ac:spMkLst>
            <pc:docMk/>
            <pc:sldMk cId="2701583991" sldId="378"/>
            <ac:spMk id="3" creationId="{94E43B6A-A395-66F6-E5CC-DE1A98627442}"/>
          </ac:spMkLst>
        </pc:spChg>
        <pc:picChg chg="add mod modCrop">
          <ac:chgData name="Jaka Hedžet" userId="S::jaka.hedzet@student.um.si::7e5128a8-54a6-457b-8a29-de78e78661a6" providerId="AD" clId="Web-{933E5D6D-4621-A4BA-3A8C-0BBE45D629B6}" dt="2023-11-14T13:08:30.255" v="592" actId="1076"/>
          <ac:picMkLst>
            <pc:docMk/>
            <pc:sldMk cId="2701583991" sldId="378"/>
            <ac:picMk id="4" creationId="{B2312408-DB05-7BE1-9B2B-0DF359DBD274}"/>
          </ac:picMkLst>
        </pc:picChg>
        <pc:picChg chg="add del mod modCrop">
          <ac:chgData name="Jaka Hedžet" userId="S::jaka.hedzet@student.um.si::7e5128a8-54a6-457b-8a29-de78e78661a6" providerId="AD" clId="Web-{933E5D6D-4621-A4BA-3A8C-0BBE45D629B6}" dt="2023-11-14T13:11:02.291" v="597"/>
          <ac:picMkLst>
            <pc:docMk/>
            <pc:sldMk cId="2701583991" sldId="378"/>
            <ac:picMk id="5" creationId="{38DE754E-D102-B6BF-FE03-887A5769A5D6}"/>
          </ac:picMkLst>
        </pc:picChg>
        <pc:picChg chg="add mod modCrop">
          <ac:chgData name="Jaka Hedžet" userId="S::jaka.hedzet@student.um.si::7e5128a8-54a6-457b-8a29-de78e78661a6" providerId="AD" clId="Web-{933E5D6D-4621-A4BA-3A8C-0BBE45D629B6}" dt="2023-11-14T13:11:45.089" v="609" actId="1076"/>
          <ac:picMkLst>
            <pc:docMk/>
            <pc:sldMk cId="2701583991" sldId="378"/>
            <ac:picMk id="6" creationId="{F1FCD5C7-8849-F4F5-2427-79C77AB368B9}"/>
          </ac:picMkLst>
        </pc:picChg>
      </pc:sldChg>
      <pc:sldChg chg="addSp modSp new">
        <pc:chgData name="Jaka Hedžet" userId="S::jaka.hedzet@student.um.si::7e5128a8-54a6-457b-8a29-de78e78661a6" providerId="AD" clId="Web-{933E5D6D-4621-A4BA-3A8C-0BBE45D629B6}" dt="2023-11-14T13:18:00.851" v="760" actId="20577"/>
        <pc:sldMkLst>
          <pc:docMk/>
          <pc:sldMk cId="3859137633" sldId="379"/>
        </pc:sldMkLst>
        <pc:spChg chg="add mod">
          <ac:chgData name="Jaka Hedžet" userId="S::jaka.hedzet@student.um.si::7e5128a8-54a6-457b-8a29-de78e78661a6" providerId="AD" clId="Web-{933E5D6D-4621-A4BA-3A8C-0BBE45D629B6}" dt="2023-11-14T13:18:00.851" v="760" actId="20577"/>
          <ac:spMkLst>
            <pc:docMk/>
            <pc:sldMk cId="3859137633" sldId="379"/>
            <ac:spMk id="3" creationId="{619F3262-4821-7CDF-90B9-A56ECDEBC17C}"/>
          </ac:spMkLst>
        </pc:spChg>
      </pc:sldChg>
      <pc:sldChg chg="addSp delSp modSp new">
        <pc:chgData name="Jaka Hedžet" userId="S::jaka.hedzet@student.um.si::7e5128a8-54a6-457b-8a29-de78e78661a6" providerId="AD" clId="Web-{933E5D6D-4621-A4BA-3A8C-0BBE45D629B6}" dt="2023-11-14T14:06:46.003" v="1585" actId="1076"/>
        <pc:sldMkLst>
          <pc:docMk/>
          <pc:sldMk cId="979170740" sldId="380"/>
        </pc:sldMkLst>
        <pc:spChg chg="add mod">
          <ac:chgData name="Jaka Hedžet" userId="S::jaka.hedzet@student.um.si::7e5128a8-54a6-457b-8a29-de78e78661a6" providerId="AD" clId="Web-{933E5D6D-4621-A4BA-3A8C-0BBE45D629B6}" dt="2023-11-14T14:06:17.783" v="1574" actId="20577"/>
          <ac:spMkLst>
            <pc:docMk/>
            <pc:sldMk cId="979170740" sldId="380"/>
            <ac:spMk id="3" creationId="{A8295855-94AF-BA78-BC4A-BA93ADA7D79E}"/>
          </ac:spMkLst>
        </pc:spChg>
        <pc:picChg chg="add del mod">
          <ac:chgData name="Jaka Hedžet" userId="S::jaka.hedzet@student.um.si::7e5128a8-54a6-457b-8a29-de78e78661a6" providerId="AD" clId="Web-{933E5D6D-4621-A4BA-3A8C-0BBE45D629B6}" dt="2023-11-14T14:03:26.700" v="1551"/>
          <ac:picMkLst>
            <pc:docMk/>
            <pc:sldMk cId="979170740" sldId="380"/>
            <ac:picMk id="4" creationId="{766FD376-72F7-938D-4906-31E34D6AB8BB}"/>
          </ac:picMkLst>
        </pc:picChg>
        <pc:picChg chg="add mod">
          <ac:chgData name="Jaka Hedžet" userId="S::jaka.hedzet@student.um.si::7e5128a8-54a6-457b-8a29-de78e78661a6" providerId="AD" clId="Web-{933E5D6D-4621-A4BA-3A8C-0BBE45D629B6}" dt="2023-11-14T14:06:46.003" v="1585" actId="1076"/>
          <ac:picMkLst>
            <pc:docMk/>
            <pc:sldMk cId="979170740" sldId="380"/>
            <ac:picMk id="5" creationId="{6C0A8CFD-7DEA-352F-7460-FA99F4A60FBE}"/>
          </ac:picMkLst>
        </pc:picChg>
        <pc:picChg chg="add mod">
          <ac:chgData name="Jaka Hedžet" userId="S::jaka.hedzet@student.um.si::7e5128a8-54a6-457b-8a29-de78e78661a6" providerId="AD" clId="Web-{933E5D6D-4621-A4BA-3A8C-0BBE45D629B6}" dt="2023-11-14T14:06:43.206" v="1584" actId="1076"/>
          <ac:picMkLst>
            <pc:docMk/>
            <pc:sldMk cId="979170740" sldId="380"/>
            <ac:picMk id="6" creationId="{4C4F0440-B7C6-CC83-2889-CBC7D2F4F85E}"/>
          </ac:picMkLst>
        </pc:picChg>
      </pc:sldChg>
    </pc:docChg>
  </pc:docChgLst>
  <pc:docChgLst>
    <pc:chgData name="Jaka Hedžet" userId="S::jaka.hedzet@student.um.si::7e5128a8-54a6-457b-8a29-de78e78661a6" providerId="AD" clId="Web-{13990025-2056-6CC4-B916-6BCAC444B063}"/>
    <pc:docChg chg="modSld">
      <pc:chgData name="Jaka Hedžet" userId="S::jaka.hedzet@student.um.si::7e5128a8-54a6-457b-8a29-de78e78661a6" providerId="AD" clId="Web-{13990025-2056-6CC4-B916-6BCAC444B063}" dt="2023-09-20T11:53:46.237" v="66" actId="20577"/>
      <pc:docMkLst>
        <pc:docMk/>
      </pc:docMkLst>
      <pc:sldChg chg="modSp">
        <pc:chgData name="Jaka Hedžet" userId="S::jaka.hedzet@student.um.si::7e5128a8-54a6-457b-8a29-de78e78661a6" providerId="AD" clId="Web-{13990025-2056-6CC4-B916-6BCAC444B063}" dt="2023-09-20T11:53:46.237" v="66" actId="20577"/>
        <pc:sldMkLst>
          <pc:docMk/>
          <pc:sldMk cId="3786703059" sldId="350"/>
        </pc:sldMkLst>
        <pc:spChg chg="mod">
          <ac:chgData name="Jaka Hedžet" userId="S::jaka.hedzet@student.um.si::7e5128a8-54a6-457b-8a29-de78e78661a6" providerId="AD" clId="Web-{13990025-2056-6CC4-B916-6BCAC444B063}" dt="2023-09-20T11:53:46.237" v="66" actId="20577"/>
          <ac:spMkLst>
            <pc:docMk/>
            <pc:sldMk cId="3786703059" sldId="350"/>
            <ac:spMk id="3" creationId="{959431A5-4CA0-678E-5152-376A52104DB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94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dirty="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6513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dirty="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55947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dirty="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a:p>
        </p:txBody>
      </p:sp>
    </p:spTree>
    <p:extLst>
      <p:ext uri="{BB962C8B-B14F-4D97-AF65-F5344CB8AC3E}">
        <p14:creationId xmlns:p14="http://schemas.microsoft.com/office/powerpoint/2010/main" val="310418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87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dirty="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95133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dirty="0"/>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419176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876004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12/15/2023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05080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12/15/2023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074923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88603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12/15/2023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9048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485EBA-B24B-E396-555D-204AAA7B1207}"/>
              </a:ext>
            </a:extLst>
          </p:cNvPr>
          <p:cNvPicPr>
            <a:picLocks noChangeAspect="1"/>
          </p:cNvPicPr>
          <p:nvPr/>
        </p:nvPicPr>
        <p:blipFill rotWithShape="1">
          <a:blip r:embed="rId3">
            <a:duotone>
              <a:schemeClr val="bg2">
                <a:shade val="45000"/>
                <a:satMod val="135000"/>
              </a:schemeClr>
              <a:prstClr val="white"/>
            </a:duotone>
            <a:alphaModFix amt="35000"/>
          </a:blip>
          <a:srcRect t="36955" r="-2" b="6794"/>
          <a:stretch/>
        </p:blipFill>
        <p:spPr>
          <a:xfrm>
            <a:off x="20" y="10"/>
            <a:ext cx="12191980" cy="6857990"/>
          </a:xfrm>
          <a:prstGeom prst="rect">
            <a:avLst/>
          </a:prstGeom>
        </p:spPr>
      </p:pic>
      <p:sp>
        <p:nvSpPr>
          <p:cNvPr id="2" name="Naslov 1"/>
          <p:cNvSpPr>
            <a:spLocks noGrp="1"/>
          </p:cNvSpPr>
          <p:nvPr>
            <p:ph type="ctrTitle"/>
          </p:nvPr>
        </p:nvSpPr>
        <p:spPr>
          <a:xfrm>
            <a:off x="1097280" y="758952"/>
            <a:ext cx="10046110" cy="1415354"/>
          </a:xfrm>
        </p:spPr>
        <p:txBody>
          <a:bodyPr>
            <a:normAutofit/>
          </a:bodyPr>
          <a:lstStyle/>
          <a:p>
            <a:r>
              <a:rPr lang="sl-SI" dirty="0">
                <a:cs typeface="Calibri Light"/>
              </a:rPr>
              <a:t>                     </a:t>
            </a:r>
            <a:r>
              <a:rPr lang="sl-SI" b="1" dirty="0">
                <a:solidFill>
                  <a:srgbClr val="C00000"/>
                </a:solidFill>
                <a:cs typeface="Calibri Light"/>
              </a:rPr>
              <a:t>ASKARI KVIZ </a:t>
            </a:r>
            <a:endParaRPr lang="sl-SI" b="1">
              <a:solidFill>
                <a:srgbClr val="C00000"/>
              </a:solidFill>
              <a:ea typeface="Calibri Light"/>
              <a:cs typeface="Calibri Light"/>
            </a:endParaRPr>
          </a:p>
        </p:txBody>
      </p:sp>
      <p:sp>
        <p:nvSpPr>
          <p:cNvPr id="3" name="Podnaslov 2"/>
          <p:cNvSpPr>
            <a:spLocks noGrp="1"/>
          </p:cNvSpPr>
          <p:nvPr>
            <p:ph type="subTitle" idx="1"/>
          </p:nvPr>
        </p:nvSpPr>
        <p:spPr>
          <a:xfrm>
            <a:off x="1100051" y="4455620"/>
            <a:ext cx="10058400" cy="1143000"/>
          </a:xfrm>
        </p:spPr>
        <p:txBody>
          <a:bodyPr>
            <a:normAutofit/>
          </a:bodyPr>
          <a:lstStyle/>
          <a:p>
            <a:endParaRPr lang="sl-SI">
              <a:solidFill>
                <a:schemeClr val="tx1">
                  <a:lumMod val="85000"/>
                  <a:lumOff val="15000"/>
                </a:schemeClr>
              </a:solidFill>
            </a:endParaRPr>
          </a:p>
        </p:txBody>
      </p:sp>
      <p:cxnSp>
        <p:nvCxnSpPr>
          <p:cNvPr id="9" name="Straight Connector 8">
            <a:extLst>
              <a:ext uri="{FF2B5EF4-FFF2-40B4-BE49-F238E27FC236}">
                <a16:creationId xmlns:a16="http://schemas.microsoft.com/office/drawing/2014/main" id="{77AB95BF-57D0-4E49-9EF2-408B47C8D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C520CBD-F82E-44E4-BDA5-128716AD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618AE32-A526-42FC-A854-732740BD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26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53267BB-5B7D-A83D-4356-6696DD4D2898}"/>
              </a:ext>
            </a:extLst>
          </p:cNvPr>
          <p:cNvSpPr txBox="1"/>
          <p:nvPr/>
        </p:nvSpPr>
        <p:spPr>
          <a:xfrm>
            <a:off x="220133" y="192087"/>
            <a:ext cx="113892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7. Kakšen vzdevek je zaradi svoje slavne filmske vloge dobil Arnold Schwarzenegger, ko je postal guverner Kalifornije?</a:t>
            </a:r>
            <a:endParaRPr lang="sl-SI" dirty="0">
              <a:cs typeface="Calibri" panose="020F0502020204030204"/>
            </a:endParaRPr>
          </a:p>
        </p:txBody>
      </p:sp>
    </p:spTree>
    <p:extLst>
      <p:ext uri="{BB962C8B-B14F-4D97-AF65-F5344CB8AC3E}">
        <p14:creationId xmlns:p14="http://schemas.microsoft.com/office/powerpoint/2010/main" val="2622761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BA883C47-1062-AC56-0A8F-29CE0EBC507F}"/>
              </a:ext>
            </a:extLst>
          </p:cNvPr>
          <p:cNvSpPr txBox="1"/>
          <p:nvPr/>
        </p:nvSpPr>
        <p:spPr>
          <a:xfrm>
            <a:off x="220133" y="192087"/>
            <a:ext cx="113892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8. V katero ime se je 1. novembra 2023 preimenoval nizozemski televizijski kanal FOX, na katerem lahko gledamo oddaje </a:t>
            </a:r>
            <a:r>
              <a:rPr lang="sl-SI" sz="3600" i="1" dirty="0" err="1">
                <a:cs typeface="Calibri"/>
              </a:rPr>
              <a:t>Shark</a:t>
            </a:r>
            <a:r>
              <a:rPr lang="sl-SI" sz="3600" i="1" dirty="0">
                <a:cs typeface="Calibri"/>
              </a:rPr>
              <a:t> Tank, </a:t>
            </a:r>
            <a:r>
              <a:rPr lang="sl-SI" sz="3600" i="1" dirty="0" err="1">
                <a:cs typeface="Calibri"/>
              </a:rPr>
              <a:t>Hawaii</a:t>
            </a:r>
            <a:r>
              <a:rPr lang="sl-SI" sz="3600" i="1" dirty="0">
                <a:cs typeface="Calibri"/>
              </a:rPr>
              <a:t> Five-0, Chicago P.D., </a:t>
            </a:r>
            <a:r>
              <a:rPr lang="sl-SI" sz="3600" i="1" dirty="0" err="1">
                <a:cs typeface="Calibri"/>
              </a:rPr>
              <a:t>The</a:t>
            </a:r>
            <a:r>
              <a:rPr lang="sl-SI" sz="3600" i="1" dirty="0">
                <a:cs typeface="Calibri"/>
              </a:rPr>
              <a:t> </a:t>
            </a:r>
            <a:r>
              <a:rPr lang="sl-SI" sz="3600" i="1" dirty="0" err="1">
                <a:cs typeface="Calibri"/>
              </a:rPr>
              <a:t>Equalizer</a:t>
            </a:r>
            <a:r>
              <a:rPr lang="sl-SI" sz="3600" i="1" dirty="0">
                <a:cs typeface="Calibri"/>
              </a:rPr>
              <a:t>, …?</a:t>
            </a:r>
            <a:endParaRPr lang="sl-SI" dirty="0"/>
          </a:p>
        </p:txBody>
      </p:sp>
    </p:spTree>
    <p:extLst>
      <p:ext uri="{BB962C8B-B14F-4D97-AF65-F5344CB8AC3E}">
        <p14:creationId xmlns:p14="http://schemas.microsoft.com/office/powerpoint/2010/main" val="3398165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324E88D1-52EE-2033-5DBE-5FE28E455DD1}"/>
              </a:ext>
            </a:extLst>
          </p:cNvPr>
          <p:cNvSpPr txBox="1"/>
          <p:nvPr/>
        </p:nvSpPr>
        <p:spPr>
          <a:xfrm>
            <a:off x="220133" y="192087"/>
            <a:ext cx="1138925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9. </a:t>
            </a:r>
            <a:r>
              <a:rPr lang="sl-SI" sz="3600" dirty="0" err="1">
                <a:cs typeface="Calibri"/>
              </a:rPr>
              <a:t>Akvafaba</a:t>
            </a:r>
            <a:r>
              <a:rPr lang="sl-SI" sz="3600" dirty="0">
                <a:cs typeface="Calibri"/>
              </a:rPr>
              <a:t> je </a:t>
            </a:r>
            <a:r>
              <a:rPr lang="sl-SI" sz="3600" dirty="0" err="1">
                <a:cs typeface="Calibri"/>
              </a:rPr>
              <a:t>veganski</a:t>
            </a:r>
            <a:r>
              <a:rPr lang="sl-SI" sz="3600" dirty="0">
                <a:cs typeface="Calibri"/>
              </a:rPr>
              <a:t> nadomestek jajca. Gre za tekočino, ki ostane po kuhanju določenega živila, njena posebnost pa je, da se pri stepanju spremeni v sneg, podoben tistemu, ki ga dobimo iz jajčnih beljakov. Iz katerega živila ga pridobimo?</a:t>
            </a:r>
            <a:endParaRPr lang="sl-SI" sz="3600" i="1" dirty="0">
              <a:cs typeface="Calibri"/>
            </a:endParaRPr>
          </a:p>
        </p:txBody>
      </p:sp>
    </p:spTree>
    <p:extLst>
      <p:ext uri="{BB962C8B-B14F-4D97-AF65-F5344CB8AC3E}">
        <p14:creationId xmlns:p14="http://schemas.microsoft.com/office/powerpoint/2010/main" val="3554136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362D96CC-17E3-94C1-DEE3-99A173C37430}"/>
              </a:ext>
            </a:extLst>
          </p:cNvPr>
          <p:cNvSpPr txBox="1"/>
          <p:nvPr/>
        </p:nvSpPr>
        <p:spPr>
          <a:xfrm>
            <a:off x="220133" y="192087"/>
            <a:ext cx="113892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10. Zapišite naslove spodnjih božičnih filmov (plakati so bili ustvarjeni s pomočjo umetne inteligence): </a:t>
            </a:r>
          </a:p>
        </p:txBody>
      </p:sp>
      <p:pic>
        <p:nvPicPr>
          <p:cNvPr id="4" name="Slika 3" descr="cartoon poster for the movie Die Hard">
            <a:extLst>
              <a:ext uri="{FF2B5EF4-FFF2-40B4-BE49-F238E27FC236}">
                <a16:creationId xmlns:a16="http://schemas.microsoft.com/office/drawing/2014/main" id="{3170ACE9-BE0B-F8E5-537C-C0611D04FE66}"/>
              </a:ext>
            </a:extLst>
          </p:cNvPr>
          <p:cNvPicPr>
            <a:picLocks noChangeAspect="1"/>
          </p:cNvPicPr>
          <p:nvPr/>
        </p:nvPicPr>
        <p:blipFill>
          <a:blip r:embed="rId2"/>
          <a:stretch>
            <a:fillRect/>
          </a:stretch>
        </p:blipFill>
        <p:spPr>
          <a:xfrm>
            <a:off x="1104900" y="1485900"/>
            <a:ext cx="4090307" cy="4090307"/>
          </a:xfrm>
          <a:prstGeom prst="rect">
            <a:avLst/>
          </a:prstGeom>
        </p:spPr>
      </p:pic>
      <p:pic>
        <p:nvPicPr>
          <p:cNvPr id="5" name="Slika 4" descr="cartoon poster for the movie Home alone. Slika 1 od 4">
            <a:extLst>
              <a:ext uri="{FF2B5EF4-FFF2-40B4-BE49-F238E27FC236}">
                <a16:creationId xmlns:a16="http://schemas.microsoft.com/office/drawing/2014/main" id="{5B92127E-3AA7-03D9-DBFC-640DCFF00A4A}"/>
              </a:ext>
            </a:extLst>
          </p:cNvPr>
          <p:cNvPicPr>
            <a:picLocks noChangeAspect="1"/>
          </p:cNvPicPr>
          <p:nvPr/>
        </p:nvPicPr>
        <p:blipFill rotWithShape="1">
          <a:blip r:embed="rId3"/>
          <a:srcRect l="276" t="22105" r="-351" b="-351"/>
          <a:stretch/>
        </p:blipFill>
        <p:spPr>
          <a:xfrm>
            <a:off x="6259121" y="1485900"/>
            <a:ext cx="4868810" cy="3870819"/>
          </a:xfrm>
          <a:prstGeom prst="rect">
            <a:avLst/>
          </a:prstGeom>
        </p:spPr>
      </p:pic>
    </p:spTree>
    <p:extLst>
      <p:ext uri="{BB962C8B-B14F-4D97-AF65-F5344CB8AC3E}">
        <p14:creationId xmlns:p14="http://schemas.microsoft.com/office/powerpoint/2010/main" val="3499993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lika 1" descr="cartoon poster for the movie Klaus. Slika 2 od 4">
            <a:extLst>
              <a:ext uri="{FF2B5EF4-FFF2-40B4-BE49-F238E27FC236}">
                <a16:creationId xmlns:a16="http://schemas.microsoft.com/office/drawing/2014/main" id="{68AC6374-6CFB-A79A-4FFB-0F26DA0819BE}"/>
              </a:ext>
            </a:extLst>
          </p:cNvPr>
          <p:cNvPicPr>
            <a:picLocks noChangeAspect="1"/>
          </p:cNvPicPr>
          <p:nvPr/>
        </p:nvPicPr>
        <p:blipFill>
          <a:blip r:embed="rId2"/>
          <a:stretch>
            <a:fillRect/>
          </a:stretch>
        </p:blipFill>
        <p:spPr>
          <a:xfrm>
            <a:off x="764187" y="643467"/>
            <a:ext cx="5050225" cy="5050225"/>
          </a:xfrm>
          <a:prstGeom prst="rect">
            <a:avLst/>
          </a:prstGeom>
        </p:spPr>
      </p:pic>
      <p:pic>
        <p:nvPicPr>
          <p:cNvPr id="3" name="Slika 2" descr="poster for the movie A christmas carol">
            <a:extLst>
              <a:ext uri="{FF2B5EF4-FFF2-40B4-BE49-F238E27FC236}">
                <a16:creationId xmlns:a16="http://schemas.microsoft.com/office/drawing/2014/main" id="{BD6E3B8A-4AAB-0F63-FAFB-22523715136C}"/>
              </a:ext>
            </a:extLst>
          </p:cNvPr>
          <p:cNvPicPr>
            <a:picLocks noChangeAspect="1"/>
          </p:cNvPicPr>
          <p:nvPr/>
        </p:nvPicPr>
        <p:blipFill>
          <a:blip r:embed="rId3"/>
          <a:stretch>
            <a:fillRect/>
          </a:stretch>
        </p:blipFill>
        <p:spPr>
          <a:xfrm>
            <a:off x="6377586" y="643467"/>
            <a:ext cx="5050225" cy="5050225"/>
          </a:xfrm>
          <a:prstGeom prst="rect">
            <a:avLst/>
          </a:prstGeom>
        </p:spPr>
      </p:pic>
      <p:sp>
        <p:nvSpPr>
          <p:cNvPr id="10" name="Rectangle 9">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33361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77D1811-EB20-37F0-DE30-7742EE75BC05}"/>
              </a:ext>
            </a:extLst>
          </p:cNvPr>
          <p:cNvSpPr txBox="1"/>
          <p:nvPr/>
        </p:nvSpPr>
        <p:spPr>
          <a:xfrm>
            <a:off x="220133" y="192087"/>
            <a:ext cx="1138925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11. Katera je najnovejša država članica Afriške Unije (AU), ki se je pridružila 31. januarja 2017? Država je sicer bila ustanovna članica AU, vendar se je leta 1984 umaknila, potem ko je organizacija sprejela delno priznano državo Demokratično arabsko republiko Saharo, ki ima z iskano državo spore zaradi ozemlji Zahodne Sahare.</a:t>
            </a:r>
          </a:p>
        </p:txBody>
      </p:sp>
    </p:spTree>
    <p:extLst>
      <p:ext uri="{BB962C8B-B14F-4D97-AF65-F5344CB8AC3E}">
        <p14:creationId xmlns:p14="http://schemas.microsoft.com/office/powerpoint/2010/main" val="1149801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6DE9906-03FF-008D-3316-739B21973EAE}"/>
              </a:ext>
            </a:extLst>
          </p:cNvPr>
          <p:cNvSpPr txBox="1"/>
          <p:nvPr/>
        </p:nvSpPr>
        <p:spPr>
          <a:xfrm>
            <a:off x="220133" y="192087"/>
            <a:ext cx="1138925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12. </a:t>
            </a:r>
            <a:r>
              <a:rPr lang="sl-SI" sz="3600" u="sng" err="1">
                <a:cs typeface="Calibri"/>
              </a:rPr>
              <a:t>Only</a:t>
            </a:r>
            <a:r>
              <a:rPr lang="sl-SI" sz="3600" u="sng" dirty="0">
                <a:cs typeface="Calibri"/>
              </a:rPr>
              <a:t> </a:t>
            </a:r>
            <a:r>
              <a:rPr lang="sl-SI" sz="3600" u="sng" err="1">
                <a:cs typeface="Calibri"/>
              </a:rPr>
              <a:t>Fools</a:t>
            </a:r>
            <a:r>
              <a:rPr lang="sl-SI" sz="3600" u="sng" dirty="0">
                <a:cs typeface="Calibri"/>
              </a:rPr>
              <a:t> </a:t>
            </a:r>
            <a:r>
              <a:rPr lang="sl-SI" sz="3600" u="sng" err="1">
                <a:cs typeface="Calibri"/>
              </a:rPr>
              <a:t>and</a:t>
            </a:r>
            <a:r>
              <a:rPr lang="sl-SI" sz="3600" u="sng" dirty="0">
                <a:cs typeface="Calibri"/>
              </a:rPr>
              <a:t> </a:t>
            </a:r>
            <a:r>
              <a:rPr lang="sl-SI" sz="3600" u="sng" err="1">
                <a:cs typeface="Calibri"/>
              </a:rPr>
              <a:t>Horses</a:t>
            </a:r>
            <a:r>
              <a:rPr lang="sl-SI" sz="3600" dirty="0">
                <a:cs typeface="Calibri"/>
              </a:rPr>
              <a:t> je ena izmed najuspešnejših britanskih komičnih serij in je bila predvajana med leti 1981 in 1991. Po njenem vzoru je bila pri nas producirana nadaljevanka, ki jo je režiral Branko Đurić. Zapišite ime te nadaljevanke. </a:t>
            </a:r>
          </a:p>
        </p:txBody>
      </p:sp>
    </p:spTree>
    <p:extLst>
      <p:ext uri="{BB962C8B-B14F-4D97-AF65-F5344CB8AC3E}">
        <p14:creationId xmlns:p14="http://schemas.microsoft.com/office/powerpoint/2010/main" val="3647573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1EBB5550-9638-21E7-7776-6B83D9416E73}"/>
              </a:ext>
            </a:extLst>
          </p:cNvPr>
          <p:cNvSpPr txBox="1"/>
          <p:nvPr/>
        </p:nvSpPr>
        <p:spPr>
          <a:xfrm>
            <a:off x="220133" y="192087"/>
            <a:ext cx="1138925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13. Pijača katerega podjetja je </a:t>
            </a:r>
            <a:endParaRPr lang="sl-SI"/>
          </a:p>
          <a:p>
            <a:r>
              <a:rPr lang="sl-SI" sz="3600" dirty="0">
                <a:cs typeface="Calibri"/>
              </a:rPr>
              <a:t>povzročila, da je Andrej </a:t>
            </a:r>
            <a:r>
              <a:rPr lang="sl-SI" sz="3600" err="1">
                <a:cs typeface="Calibri"/>
              </a:rPr>
              <a:t>Plenković</a:t>
            </a:r>
            <a:r>
              <a:rPr lang="sl-SI" sz="3600" dirty="0">
                <a:cs typeface="Calibri"/>
              </a:rPr>
              <a:t> </a:t>
            </a:r>
            <a:endParaRPr lang="sl-SI">
              <a:cs typeface="Calibri"/>
            </a:endParaRPr>
          </a:p>
          <a:p>
            <a:r>
              <a:rPr lang="sl-SI" sz="3600" dirty="0">
                <a:cs typeface="Calibri"/>
              </a:rPr>
              <a:t>na X (bivši </a:t>
            </a:r>
            <a:r>
              <a:rPr lang="sl-SI" sz="3600" dirty="0" err="1">
                <a:cs typeface="Calibri"/>
              </a:rPr>
              <a:t>Twitter</a:t>
            </a:r>
            <a:r>
              <a:rPr lang="sl-SI" sz="3600" dirty="0">
                <a:cs typeface="Calibri"/>
              </a:rPr>
              <a:t>) objavil tole:</a:t>
            </a:r>
            <a:endParaRPr lang="sl-SI">
              <a:cs typeface="Calibri"/>
            </a:endParaRPr>
          </a:p>
        </p:txBody>
      </p:sp>
      <p:pic>
        <p:nvPicPr>
          <p:cNvPr id="4" name="Slika 3" descr="Slika, ki vsebuje besede moški, besedilo, oblačila, človeški obraz&#10;&#10;Opis je samodejno ustvarjen">
            <a:extLst>
              <a:ext uri="{FF2B5EF4-FFF2-40B4-BE49-F238E27FC236}">
                <a16:creationId xmlns:a16="http://schemas.microsoft.com/office/drawing/2014/main" id="{BBCED446-DA21-8D8D-ADAD-3E9570DDCA19}"/>
              </a:ext>
            </a:extLst>
          </p:cNvPr>
          <p:cNvPicPr>
            <a:picLocks noChangeAspect="1"/>
          </p:cNvPicPr>
          <p:nvPr/>
        </p:nvPicPr>
        <p:blipFill>
          <a:blip r:embed="rId2"/>
          <a:stretch>
            <a:fillRect/>
          </a:stretch>
        </p:blipFill>
        <p:spPr>
          <a:xfrm>
            <a:off x="6781801" y="588804"/>
            <a:ext cx="5410199" cy="5669506"/>
          </a:xfrm>
          <a:prstGeom prst="rect">
            <a:avLst/>
          </a:prstGeom>
        </p:spPr>
      </p:pic>
    </p:spTree>
    <p:extLst>
      <p:ext uri="{BB962C8B-B14F-4D97-AF65-F5344CB8AC3E}">
        <p14:creationId xmlns:p14="http://schemas.microsoft.com/office/powerpoint/2010/main" val="682433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8F415C2E-CC1F-E273-C328-39BDFA6CC124}"/>
              </a:ext>
            </a:extLst>
          </p:cNvPr>
          <p:cNvSpPr txBox="1"/>
          <p:nvPr/>
        </p:nvSpPr>
        <p:spPr>
          <a:xfrm>
            <a:off x="220133" y="192087"/>
            <a:ext cx="113892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14. </a:t>
            </a:r>
            <a:r>
              <a:rPr lang="sl-SI" sz="3600" dirty="0" err="1">
                <a:cs typeface="Calibri"/>
              </a:rPr>
              <a:t>Cristiano</a:t>
            </a:r>
            <a:r>
              <a:rPr lang="sl-SI" sz="3600" dirty="0">
                <a:cs typeface="Calibri"/>
              </a:rPr>
              <a:t> </a:t>
            </a:r>
            <a:r>
              <a:rPr lang="sl-SI" sz="3600" dirty="0" err="1">
                <a:cs typeface="Calibri"/>
              </a:rPr>
              <a:t>Ronaldo</a:t>
            </a:r>
            <a:r>
              <a:rPr lang="sl-SI" sz="3600" dirty="0">
                <a:cs typeface="Calibri"/>
              </a:rPr>
              <a:t> je poznan tudi s kratico CR7. Kateri športnik pa se skriva za kratico RM9?</a:t>
            </a:r>
          </a:p>
        </p:txBody>
      </p:sp>
    </p:spTree>
    <p:extLst>
      <p:ext uri="{BB962C8B-B14F-4D97-AF65-F5344CB8AC3E}">
        <p14:creationId xmlns:p14="http://schemas.microsoft.com/office/powerpoint/2010/main" val="889339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7D977F4E-81D3-A254-C8BA-A43F07CC9ADD}"/>
              </a:ext>
            </a:extLst>
          </p:cNvPr>
          <p:cNvSpPr txBox="1"/>
          <p:nvPr/>
        </p:nvSpPr>
        <p:spPr>
          <a:xfrm>
            <a:off x="220133" y="192087"/>
            <a:ext cx="1138925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15. Kako se imenuje premirje, ki se je dogajalo v I. svetovni vojni med britanskimi, francoskimi in nemškimi vojaki na zahodni fronti? Na več mestih so se dogovorili za prekinitev streljanja in se dobivali na nikogaršnji zemlji, tam igrali nogomet, peli pesmi in izmenjevali hrano in spominke.</a:t>
            </a:r>
          </a:p>
        </p:txBody>
      </p:sp>
    </p:spTree>
    <p:extLst>
      <p:ext uri="{BB962C8B-B14F-4D97-AF65-F5344CB8AC3E}">
        <p14:creationId xmlns:p14="http://schemas.microsoft.com/office/powerpoint/2010/main" val="336790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53E1E9-60F9-7C4B-00AA-FDD43944F784}"/>
              </a:ext>
            </a:extLst>
          </p:cNvPr>
          <p:cNvSpPr>
            <a:spLocks noGrp="1"/>
          </p:cNvSpPr>
          <p:nvPr>
            <p:ph type="title"/>
          </p:nvPr>
        </p:nvSpPr>
        <p:spPr/>
        <p:txBody>
          <a:bodyPr/>
          <a:lstStyle/>
          <a:p>
            <a:r>
              <a:rPr lang="sl-SI" b="1">
                <a:cs typeface="Calibri Light"/>
              </a:rPr>
              <a:t>VPRAŠANJA 1. DEL</a:t>
            </a:r>
            <a:endParaRPr lang="sl-SI" b="1"/>
          </a:p>
        </p:txBody>
      </p:sp>
      <p:sp>
        <p:nvSpPr>
          <p:cNvPr id="3" name="Označba mesta vsebine 2">
            <a:extLst>
              <a:ext uri="{FF2B5EF4-FFF2-40B4-BE49-F238E27FC236}">
                <a16:creationId xmlns:a16="http://schemas.microsoft.com/office/drawing/2014/main" id="{5A45C135-4B39-5AD4-4C82-0B61505E0F0F}"/>
              </a:ext>
            </a:extLst>
          </p:cNvPr>
          <p:cNvSpPr>
            <a:spLocks noGrp="1"/>
          </p:cNvSpPr>
          <p:nvPr>
            <p:ph idx="1"/>
          </p:nvPr>
        </p:nvSpPr>
        <p:spPr/>
        <p:txBody>
          <a:bodyPr/>
          <a:lstStyle/>
          <a:p>
            <a:endParaRPr lang="sl-SI"/>
          </a:p>
        </p:txBody>
      </p:sp>
    </p:spTree>
    <p:extLst>
      <p:ext uri="{BB962C8B-B14F-4D97-AF65-F5344CB8AC3E}">
        <p14:creationId xmlns:p14="http://schemas.microsoft.com/office/powerpoint/2010/main" val="1497883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7C41C89D-6AFB-3D33-C2C5-94964BCDC51E}"/>
              </a:ext>
            </a:extLst>
          </p:cNvPr>
          <p:cNvSpPr txBox="1"/>
          <p:nvPr/>
        </p:nvSpPr>
        <p:spPr>
          <a:xfrm>
            <a:off x="220133" y="192087"/>
            <a:ext cx="1138925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16. Zapišite ime gledališča, znanega kot rojstni kraj sodobne oblike plesa kankan. Plesna prvina </a:t>
            </a:r>
            <a:r>
              <a:rPr lang="sl-SI" sz="3600" dirty="0" err="1">
                <a:cs typeface="Calibri"/>
              </a:rPr>
              <a:t>can-can</a:t>
            </a:r>
            <a:r>
              <a:rPr lang="sl-SI" sz="3600" dirty="0">
                <a:cs typeface="Calibri"/>
              </a:rPr>
              <a:t>, ki so jo prvotno plesale kurtizane kot zapeljiv ples, se je tukaj razvila v lastno obliko zabave in se začela širiti. Gledališče je znano po tem, da ima na strehi Rdeč mlin.</a:t>
            </a:r>
          </a:p>
        </p:txBody>
      </p:sp>
    </p:spTree>
    <p:extLst>
      <p:ext uri="{BB962C8B-B14F-4D97-AF65-F5344CB8AC3E}">
        <p14:creationId xmlns:p14="http://schemas.microsoft.com/office/powerpoint/2010/main" val="1973072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5C6BE827-3A58-E7B2-F4E2-77D84CD6CA84}"/>
              </a:ext>
            </a:extLst>
          </p:cNvPr>
          <p:cNvSpPr txBox="1"/>
          <p:nvPr/>
        </p:nvSpPr>
        <p:spPr>
          <a:xfrm>
            <a:off x="220133" y="192087"/>
            <a:ext cx="113892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17. Kako imenujemo posodo za vino na sliki? Prvi namen te posode je, da starejšim vinom pred uživanjem ali strežbo odstranimo usedlino, ki ostane v steklenici. Drugi želen učinek pa je prezračevanje vina.</a:t>
            </a:r>
          </a:p>
        </p:txBody>
      </p:sp>
      <p:pic>
        <p:nvPicPr>
          <p:cNvPr id="4" name="Slika 3" descr="Dekanter za vino TOSCANA, 1,5 l, Spiegelau - Kulina.si">
            <a:extLst>
              <a:ext uri="{FF2B5EF4-FFF2-40B4-BE49-F238E27FC236}">
                <a16:creationId xmlns:a16="http://schemas.microsoft.com/office/drawing/2014/main" id="{DC5B4020-272D-77B5-28DC-3A358F38311A}"/>
              </a:ext>
            </a:extLst>
          </p:cNvPr>
          <p:cNvPicPr>
            <a:picLocks noChangeAspect="1"/>
          </p:cNvPicPr>
          <p:nvPr/>
        </p:nvPicPr>
        <p:blipFill>
          <a:blip r:embed="rId2"/>
          <a:stretch>
            <a:fillRect/>
          </a:stretch>
        </p:blipFill>
        <p:spPr>
          <a:xfrm>
            <a:off x="6655936" y="2222047"/>
            <a:ext cx="4646837" cy="3477985"/>
          </a:xfrm>
          <a:prstGeom prst="rect">
            <a:avLst/>
          </a:prstGeom>
        </p:spPr>
      </p:pic>
    </p:spTree>
    <p:extLst>
      <p:ext uri="{BB962C8B-B14F-4D97-AF65-F5344CB8AC3E}">
        <p14:creationId xmlns:p14="http://schemas.microsoft.com/office/powerpoint/2010/main" val="3968174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0C13C85A-5530-926A-1DB5-B7B026B26F09}"/>
              </a:ext>
            </a:extLst>
          </p:cNvPr>
          <p:cNvSpPr txBox="1"/>
          <p:nvPr/>
        </p:nvSpPr>
        <p:spPr>
          <a:xfrm>
            <a:off x="220133" y="192087"/>
            <a:ext cx="113892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18. Zastavo katere transkontinentalne države dobimo, če zastavi Anglije dodamo 4 rdeče križe?</a:t>
            </a:r>
          </a:p>
        </p:txBody>
      </p:sp>
    </p:spTree>
    <p:extLst>
      <p:ext uri="{BB962C8B-B14F-4D97-AF65-F5344CB8AC3E}">
        <p14:creationId xmlns:p14="http://schemas.microsoft.com/office/powerpoint/2010/main" val="3289664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979623AB-2598-03BC-6464-5A9E79686DD5}"/>
              </a:ext>
            </a:extLst>
          </p:cNvPr>
          <p:cNvSpPr txBox="1"/>
          <p:nvPr/>
        </p:nvSpPr>
        <p:spPr>
          <a:xfrm>
            <a:off x="220133" y="192087"/>
            <a:ext cx="1138925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19. Zapišite ime mitološkega bitja, ki spominja na krilatega konja z orlovo glavo. Odgovor bi zagotovo poznal Harry Potter, saj je enega rešil pred usmrtitvijo.</a:t>
            </a:r>
          </a:p>
        </p:txBody>
      </p:sp>
    </p:spTree>
    <p:extLst>
      <p:ext uri="{BB962C8B-B14F-4D97-AF65-F5344CB8AC3E}">
        <p14:creationId xmlns:p14="http://schemas.microsoft.com/office/powerpoint/2010/main" val="2314087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081A5AA3-C80F-FBFA-7594-62AC446013E6}"/>
              </a:ext>
            </a:extLst>
          </p:cNvPr>
          <p:cNvSpPr txBox="1"/>
          <p:nvPr/>
        </p:nvSpPr>
        <p:spPr>
          <a:xfrm>
            <a:off x="400050" y="435504"/>
            <a:ext cx="11389254"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cs typeface="Calibri"/>
              </a:rPr>
              <a:t>20. NAVODILA: trije odgovori so pravilni, vsak pravilni je 1 točka, vsak napačen je –1 točka (najmanjši možni rezultat je 0).</a:t>
            </a:r>
            <a:endParaRPr lang="sl-SI" sz="4000" dirty="0">
              <a:ea typeface="Calibri"/>
              <a:cs typeface="Calibri"/>
            </a:endParaRPr>
          </a:p>
          <a:p>
            <a:r>
              <a:rPr lang="sl-SI" sz="4000" dirty="0">
                <a:cs typeface="Calibri"/>
              </a:rPr>
              <a:t>  </a:t>
            </a:r>
            <a:endParaRPr lang="sl-SI" dirty="0">
              <a:cs typeface="Calibri"/>
            </a:endParaRPr>
          </a:p>
        </p:txBody>
      </p:sp>
    </p:spTree>
    <p:extLst>
      <p:ext uri="{BB962C8B-B14F-4D97-AF65-F5344CB8AC3E}">
        <p14:creationId xmlns:p14="http://schemas.microsoft.com/office/powerpoint/2010/main" val="520907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081A5AA3-C80F-FBFA-7594-62AC446013E6}"/>
              </a:ext>
            </a:extLst>
          </p:cNvPr>
          <p:cNvSpPr txBox="1"/>
          <p:nvPr/>
        </p:nvSpPr>
        <p:spPr>
          <a:xfrm>
            <a:off x="400050" y="435504"/>
            <a:ext cx="11389254"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cs typeface="Calibri"/>
              </a:rPr>
              <a:t>20. Katere tri božične pesmi izmed naštetih so bile najbolj prodajane?</a:t>
            </a:r>
            <a:endParaRPr lang="sl-SI" sz="4000" dirty="0">
              <a:ea typeface="Calibri"/>
              <a:cs typeface="Calibri"/>
            </a:endParaRPr>
          </a:p>
          <a:p>
            <a:endParaRPr lang="sl-SI" sz="4000">
              <a:cs typeface="Calibri"/>
            </a:endParaRPr>
          </a:p>
          <a:p>
            <a:r>
              <a:rPr lang="sl-SI" sz="4000" dirty="0">
                <a:cs typeface="Calibri"/>
              </a:rPr>
              <a:t>A) </a:t>
            </a:r>
            <a:r>
              <a:rPr lang="sl-SI" sz="4000" dirty="0" err="1">
                <a:cs typeface="Calibri"/>
              </a:rPr>
              <a:t>Mistletoe</a:t>
            </a:r>
            <a:r>
              <a:rPr lang="sl-SI" sz="4000" dirty="0">
                <a:cs typeface="Calibri"/>
              </a:rPr>
              <a:t> (Justin </a:t>
            </a:r>
            <a:r>
              <a:rPr lang="sl-SI" sz="4000" dirty="0" err="1">
                <a:cs typeface="Calibri"/>
              </a:rPr>
              <a:t>Bieber</a:t>
            </a:r>
            <a:r>
              <a:rPr lang="sl-SI" sz="4000" dirty="0">
                <a:cs typeface="Calibri"/>
              </a:rPr>
              <a:t>)</a:t>
            </a:r>
            <a:endParaRPr lang="sl-SI" dirty="0">
              <a:cs typeface="Calibri"/>
            </a:endParaRPr>
          </a:p>
          <a:p>
            <a:r>
              <a:rPr lang="sl-SI" sz="4000" dirty="0">
                <a:cs typeface="Calibri"/>
              </a:rPr>
              <a:t>B) </a:t>
            </a:r>
            <a:r>
              <a:rPr lang="sl-SI" sz="4000" dirty="0" err="1">
                <a:cs typeface="Calibri"/>
              </a:rPr>
              <a:t>Feliz</a:t>
            </a:r>
            <a:r>
              <a:rPr lang="sl-SI" sz="4000" dirty="0">
                <a:cs typeface="Calibri"/>
              </a:rPr>
              <a:t> </a:t>
            </a:r>
            <a:r>
              <a:rPr lang="sl-SI" sz="4000" dirty="0" err="1">
                <a:cs typeface="Calibri"/>
              </a:rPr>
              <a:t>Navidad</a:t>
            </a:r>
            <a:r>
              <a:rPr lang="sl-SI" sz="4000" dirty="0">
                <a:cs typeface="Calibri"/>
              </a:rPr>
              <a:t> (Jose </a:t>
            </a:r>
            <a:r>
              <a:rPr lang="sl-SI" sz="4000" dirty="0" err="1">
                <a:cs typeface="Calibri"/>
              </a:rPr>
              <a:t>Feliciano</a:t>
            </a:r>
            <a:r>
              <a:rPr lang="sl-SI" sz="4000" dirty="0">
                <a:cs typeface="Calibri"/>
              </a:rPr>
              <a:t>)</a:t>
            </a:r>
            <a:endParaRPr lang="sl-SI" dirty="0" err="1">
              <a:cs typeface="Calibri"/>
            </a:endParaRPr>
          </a:p>
          <a:p>
            <a:r>
              <a:rPr lang="sl-SI" sz="4000" dirty="0">
                <a:cs typeface="Calibri"/>
              </a:rPr>
              <a:t>C) Last </a:t>
            </a:r>
            <a:r>
              <a:rPr lang="sl-SI" sz="4000" dirty="0" err="1">
                <a:cs typeface="Calibri"/>
              </a:rPr>
              <a:t>Christmas</a:t>
            </a:r>
            <a:r>
              <a:rPr lang="sl-SI" sz="4000" dirty="0">
                <a:cs typeface="Calibri"/>
              </a:rPr>
              <a:t> (</a:t>
            </a:r>
            <a:r>
              <a:rPr lang="sl-SI" sz="4000" dirty="0" err="1">
                <a:cs typeface="Calibri"/>
              </a:rPr>
              <a:t>Wham</a:t>
            </a:r>
            <a:r>
              <a:rPr lang="sl-SI" sz="4000" dirty="0">
                <a:cs typeface="Calibri"/>
              </a:rPr>
              <a:t>!)</a:t>
            </a:r>
            <a:endParaRPr lang="sl-SI" sz="4000" dirty="0">
              <a:ea typeface="Calibri"/>
              <a:cs typeface="Calibri"/>
            </a:endParaRPr>
          </a:p>
          <a:p>
            <a:r>
              <a:rPr lang="sl-SI" sz="4000" dirty="0">
                <a:cs typeface="Calibri"/>
              </a:rPr>
              <a:t>D) </a:t>
            </a:r>
            <a:r>
              <a:rPr lang="sl-SI" sz="4000" dirty="0" err="1">
                <a:cs typeface="Calibri"/>
              </a:rPr>
              <a:t>Silent</a:t>
            </a:r>
            <a:r>
              <a:rPr lang="sl-SI" sz="4000" dirty="0">
                <a:cs typeface="Calibri"/>
              </a:rPr>
              <a:t> </a:t>
            </a:r>
            <a:r>
              <a:rPr lang="sl-SI" sz="4000" dirty="0" err="1">
                <a:cs typeface="Calibri"/>
              </a:rPr>
              <a:t>Night</a:t>
            </a:r>
            <a:r>
              <a:rPr lang="sl-SI" sz="4000" dirty="0">
                <a:cs typeface="Calibri"/>
              </a:rPr>
              <a:t> (Bing </a:t>
            </a:r>
            <a:r>
              <a:rPr lang="sl-SI" sz="4000" dirty="0" err="1">
                <a:cs typeface="Calibri"/>
              </a:rPr>
              <a:t>Crosby</a:t>
            </a:r>
            <a:r>
              <a:rPr lang="sl-SI" sz="4000" dirty="0">
                <a:cs typeface="Calibri"/>
              </a:rPr>
              <a:t>)</a:t>
            </a:r>
            <a:endParaRPr lang="sl-SI" sz="4000" dirty="0">
              <a:ea typeface="Calibri"/>
              <a:cs typeface="Calibri"/>
            </a:endParaRPr>
          </a:p>
          <a:p>
            <a:r>
              <a:rPr lang="sl-SI" sz="4000" dirty="0">
                <a:cs typeface="Calibri"/>
              </a:rPr>
              <a:t>E) Do </a:t>
            </a:r>
            <a:r>
              <a:rPr lang="sl-SI" sz="4000" dirty="0" err="1">
                <a:cs typeface="Calibri"/>
              </a:rPr>
              <a:t>You</a:t>
            </a:r>
            <a:r>
              <a:rPr lang="sl-SI" sz="4000" dirty="0">
                <a:cs typeface="Calibri"/>
              </a:rPr>
              <a:t> </a:t>
            </a:r>
            <a:r>
              <a:rPr lang="sl-SI" sz="4000" dirty="0" err="1">
                <a:cs typeface="Calibri"/>
              </a:rPr>
              <a:t>Want</a:t>
            </a:r>
            <a:r>
              <a:rPr lang="sl-SI" sz="4000" dirty="0">
                <a:cs typeface="Calibri"/>
              </a:rPr>
              <a:t> to </a:t>
            </a:r>
            <a:r>
              <a:rPr lang="sl-SI" sz="4000" dirty="0" err="1">
                <a:cs typeface="Calibri"/>
              </a:rPr>
              <a:t>Build</a:t>
            </a:r>
            <a:r>
              <a:rPr lang="sl-SI" sz="4000" dirty="0">
                <a:cs typeface="Calibri"/>
              </a:rPr>
              <a:t> a </a:t>
            </a:r>
            <a:r>
              <a:rPr lang="sl-SI" sz="4000" dirty="0" err="1">
                <a:cs typeface="Calibri"/>
              </a:rPr>
              <a:t>Snowman</a:t>
            </a:r>
            <a:r>
              <a:rPr lang="sl-SI" sz="4000" dirty="0">
                <a:cs typeface="Calibri"/>
              </a:rPr>
              <a:t> (</a:t>
            </a:r>
            <a:r>
              <a:rPr lang="sl-SI" sz="4000" dirty="0" err="1">
                <a:cs typeface="Calibri"/>
              </a:rPr>
              <a:t>Kristen</a:t>
            </a:r>
            <a:r>
              <a:rPr lang="sl-SI" sz="4000" dirty="0">
                <a:cs typeface="Calibri"/>
              </a:rPr>
              <a:t> Bell)</a:t>
            </a:r>
            <a:endParaRPr lang="sl-SI" sz="4000" dirty="0">
              <a:ea typeface="Calibri"/>
              <a:cs typeface="Calibri"/>
            </a:endParaRPr>
          </a:p>
          <a:p>
            <a:r>
              <a:rPr lang="sl-SI" sz="4000" dirty="0">
                <a:cs typeface="Calibri"/>
              </a:rPr>
              <a:t>F) </a:t>
            </a:r>
            <a:r>
              <a:rPr lang="sl-SI" sz="4000" dirty="0" err="1">
                <a:cs typeface="Calibri"/>
              </a:rPr>
              <a:t>Jingle</a:t>
            </a:r>
            <a:r>
              <a:rPr lang="sl-SI" sz="4000" dirty="0">
                <a:cs typeface="Calibri"/>
              </a:rPr>
              <a:t> Bell Rock (</a:t>
            </a:r>
            <a:r>
              <a:rPr lang="sl-SI" sz="4000" dirty="0" err="1">
                <a:cs typeface="Calibri"/>
              </a:rPr>
              <a:t>Bobby</a:t>
            </a:r>
            <a:r>
              <a:rPr lang="sl-SI" sz="4000" dirty="0">
                <a:cs typeface="Calibri"/>
              </a:rPr>
              <a:t> </a:t>
            </a:r>
            <a:r>
              <a:rPr lang="sl-SI" sz="4000" dirty="0" err="1">
                <a:cs typeface="Calibri"/>
              </a:rPr>
              <a:t>Helms</a:t>
            </a:r>
            <a:r>
              <a:rPr lang="sl-SI" sz="4000" dirty="0">
                <a:cs typeface="Calibri"/>
              </a:rPr>
              <a:t>)</a:t>
            </a:r>
            <a:endParaRPr lang="sl-SI" dirty="0" err="1">
              <a:cs typeface="Calibri"/>
            </a:endParaRPr>
          </a:p>
          <a:p>
            <a:r>
              <a:rPr lang="sl-SI" sz="4000" dirty="0">
                <a:cs typeface="Calibri"/>
              </a:rPr>
              <a:t>  </a:t>
            </a:r>
            <a:endParaRPr lang="sl-SI" dirty="0">
              <a:cs typeface="Calibri"/>
            </a:endParaRPr>
          </a:p>
        </p:txBody>
      </p:sp>
    </p:spTree>
    <p:extLst>
      <p:ext uri="{BB962C8B-B14F-4D97-AF65-F5344CB8AC3E}">
        <p14:creationId xmlns:p14="http://schemas.microsoft.com/office/powerpoint/2010/main" val="3080469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327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952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53E1E9-60F9-7C4B-00AA-FDD43944F784}"/>
              </a:ext>
            </a:extLst>
          </p:cNvPr>
          <p:cNvSpPr>
            <a:spLocks noGrp="1"/>
          </p:cNvSpPr>
          <p:nvPr>
            <p:ph type="title"/>
          </p:nvPr>
        </p:nvSpPr>
        <p:spPr/>
        <p:txBody>
          <a:bodyPr/>
          <a:lstStyle/>
          <a:p>
            <a:r>
              <a:rPr lang="sl-SI" b="1" dirty="0">
                <a:cs typeface="Calibri Light"/>
              </a:rPr>
              <a:t>ODGOVORI 1. DEL</a:t>
            </a:r>
            <a:endParaRPr lang="sl-SI" b="1" dirty="0"/>
          </a:p>
        </p:txBody>
      </p:sp>
      <p:sp>
        <p:nvSpPr>
          <p:cNvPr id="3" name="Označba mesta vsebine 2">
            <a:extLst>
              <a:ext uri="{FF2B5EF4-FFF2-40B4-BE49-F238E27FC236}">
                <a16:creationId xmlns:a16="http://schemas.microsoft.com/office/drawing/2014/main" id="{5A45C135-4B39-5AD4-4C82-0B61505E0F0F}"/>
              </a:ext>
            </a:extLst>
          </p:cNvPr>
          <p:cNvSpPr>
            <a:spLocks noGrp="1"/>
          </p:cNvSpPr>
          <p:nvPr>
            <p:ph idx="1"/>
          </p:nvPr>
        </p:nvSpPr>
        <p:spPr/>
        <p:txBody>
          <a:bodyPr/>
          <a:lstStyle/>
          <a:p>
            <a:endParaRPr lang="sl-SI"/>
          </a:p>
        </p:txBody>
      </p:sp>
    </p:spTree>
    <p:extLst>
      <p:ext uri="{BB962C8B-B14F-4D97-AF65-F5344CB8AC3E}">
        <p14:creationId xmlns:p14="http://schemas.microsoft.com/office/powerpoint/2010/main" val="1196540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0FC4BBED-87EA-38E0-68C8-8C926837498B}"/>
              </a:ext>
            </a:extLst>
          </p:cNvPr>
          <p:cNvSpPr txBox="1"/>
          <p:nvPr/>
        </p:nvSpPr>
        <p:spPr>
          <a:xfrm>
            <a:off x="220133" y="192087"/>
            <a:ext cx="1138925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buAutoNum type="arabicPeriod"/>
            </a:pPr>
            <a:r>
              <a:rPr lang="sl-SI" sz="3600" dirty="0">
                <a:ea typeface="Calibri"/>
                <a:cs typeface="Calibri"/>
              </a:rPr>
              <a:t>Zapišite arabski izraz za dolino. Običajno označuje suho rečno dolino na področju puščav severne Afrike, zahodne Azije in deloma v Španiji. Po obilnem deževju se lahko hitro napolni z vodo zato je bivanje na takšnih območjih smrtno nevarno. </a:t>
            </a:r>
            <a:endParaRPr lang="sl-SI" sz="3600" dirty="0">
              <a:cs typeface="Calibri"/>
            </a:endParaRPr>
          </a:p>
        </p:txBody>
      </p:sp>
      <p:sp>
        <p:nvSpPr>
          <p:cNvPr id="2" name="PoljeZBesedilom 1">
            <a:extLst>
              <a:ext uri="{FF2B5EF4-FFF2-40B4-BE49-F238E27FC236}">
                <a16:creationId xmlns:a16="http://schemas.microsoft.com/office/drawing/2014/main" id="{C95D9FFE-EFDE-2B9C-97F3-E494FC636CAC}"/>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l-SI" sz="4000" dirty="0">
                <a:solidFill>
                  <a:srgbClr val="0070C0"/>
                </a:solidFill>
                <a:cs typeface="Calibri"/>
              </a:rPr>
              <a:t>Vadi</a:t>
            </a:r>
            <a:endParaRPr lang="sl-SI" sz="4000" dirty="0">
              <a:solidFill>
                <a:srgbClr val="0070C0"/>
              </a:solidFill>
            </a:endParaRPr>
          </a:p>
        </p:txBody>
      </p:sp>
    </p:spTree>
    <p:extLst>
      <p:ext uri="{BB962C8B-B14F-4D97-AF65-F5344CB8AC3E}">
        <p14:creationId xmlns:p14="http://schemas.microsoft.com/office/powerpoint/2010/main" val="2612229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643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E3B8E-39F0-D5F3-0DE4-5C44C99C0C5F}"/>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7C3D40DE-6F12-420C-ED24-59AA8644F70E}"/>
              </a:ext>
            </a:extLst>
          </p:cNvPr>
          <p:cNvSpPr txBox="1"/>
          <p:nvPr/>
        </p:nvSpPr>
        <p:spPr>
          <a:xfrm>
            <a:off x="220133" y="192087"/>
            <a:ext cx="113892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2. Kako zaradi posebne lastnosti v matematiki imenujemo trojice števil (6,8,10), (5,12,13), (8,15,17), (7,24,25),...</a:t>
            </a:r>
            <a:endParaRPr lang="sl-SI" sz="3600" dirty="0" err="1">
              <a:ea typeface="Calibri"/>
              <a:cs typeface="Calibri"/>
            </a:endParaRPr>
          </a:p>
        </p:txBody>
      </p:sp>
      <p:sp>
        <p:nvSpPr>
          <p:cNvPr id="4" name="PoljeZBesedilom 3">
            <a:extLst>
              <a:ext uri="{FF2B5EF4-FFF2-40B4-BE49-F238E27FC236}">
                <a16:creationId xmlns:a16="http://schemas.microsoft.com/office/drawing/2014/main" id="{30A99D45-13EC-390C-BF32-33C08869A868}"/>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solidFill>
                  <a:srgbClr val="0070C0"/>
                </a:solidFill>
                <a:cs typeface="Calibri"/>
              </a:rPr>
              <a:t>Pitagorejske trojice</a:t>
            </a:r>
            <a:endParaRPr lang="sl-SI" sz="4000" dirty="0">
              <a:solidFill>
                <a:srgbClr val="0070C0"/>
              </a:solidFill>
            </a:endParaRPr>
          </a:p>
        </p:txBody>
      </p:sp>
    </p:spTree>
    <p:extLst>
      <p:ext uri="{BB962C8B-B14F-4D97-AF65-F5344CB8AC3E}">
        <p14:creationId xmlns:p14="http://schemas.microsoft.com/office/powerpoint/2010/main" val="4268729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BA48B866-A730-19FA-9780-534337C3563A}"/>
              </a:ext>
            </a:extLst>
          </p:cNvPr>
          <p:cNvSpPr txBox="1"/>
          <p:nvPr/>
        </p:nvSpPr>
        <p:spPr>
          <a:xfrm>
            <a:off x="220133" y="192087"/>
            <a:ext cx="1138925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3. Kakšno je drugo poimenovanje za acetilsalicilno kislino. To je </a:t>
            </a:r>
            <a:r>
              <a:rPr lang="sl-SI" sz="3600" dirty="0" err="1">
                <a:cs typeface="Calibri"/>
              </a:rPr>
              <a:t>salicilatna</a:t>
            </a:r>
            <a:r>
              <a:rPr lang="sl-SI" sz="3600" dirty="0">
                <a:cs typeface="Calibri"/>
              </a:rPr>
              <a:t> učinkovina, ki se pogosto uporablja kot analgetik, antipiretik in </a:t>
            </a:r>
            <a:r>
              <a:rPr lang="sl-SI" sz="3600" dirty="0" err="1">
                <a:cs typeface="Calibri"/>
              </a:rPr>
              <a:t>antiflogistik</a:t>
            </a:r>
            <a:r>
              <a:rPr lang="sl-SI" sz="3600" dirty="0">
                <a:cs typeface="Calibri"/>
              </a:rPr>
              <a:t>. </a:t>
            </a:r>
          </a:p>
        </p:txBody>
      </p:sp>
      <p:sp>
        <p:nvSpPr>
          <p:cNvPr id="3" name="PoljeZBesedilom 2">
            <a:extLst>
              <a:ext uri="{FF2B5EF4-FFF2-40B4-BE49-F238E27FC236}">
                <a16:creationId xmlns:a16="http://schemas.microsoft.com/office/drawing/2014/main" id="{EAB5CF28-75BD-A490-C36A-61DE0014A34A}"/>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l-SI" sz="4000" dirty="0">
                <a:solidFill>
                  <a:srgbClr val="0070C0"/>
                </a:solidFill>
                <a:cs typeface="Calibri"/>
              </a:rPr>
              <a:t>Aspirin</a:t>
            </a:r>
            <a:endParaRPr lang="sl-SI" sz="4000" dirty="0">
              <a:solidFill>
                <a:srgbClr val="0070C0"/>
              </a:solidFill>
            </a:endParaRPr>
          </a:p>
        </p:txBody>
      </p:sp>
    </p:spTree>
    <p:extLst>
      <p:ext uri="{BB962C8B-B14F-4D97-AF65-F5344CB8AC3E}">
        <p14:creationId xmlns:p14="http://schemas.microsoft.com/office/powerpoint/2010/main" val="1519367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BDD0DEE3-ED76-414B-37E4-BC4E0C871393}"/>
              </a:ext>
            </a:extLst>
          </p:cNvPr>
          <p:cNvSpPr txBox="1"/>
          <p:nvPr/>
        </p:nvSpPr>
        <p:spPr>
          <a:xfrm>
            <a:off x="220133" y="192087"/>
            <a:ext cx="1138925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4. </a:t>
            </a:r>
            <a:r>
              <a:rPr lang="sl-SI" sz="3600" dirty="0" err="1">
                <a:cs typeface="Calibri"/>
              </a:rPr>
              <a:t>Giacomo</a:t>
            </a:r>
            <a:r>
              <a:rPr lang="sl-SI" sz="3600" dirty="0">
                <a:cs typeface="Calibri"/>
              </a:rPr>
              <a:t> Puccini je v svojem življenju napisal 12 oper. Zapišite naslov njegove zadnje, ki je bila zaradi njegove smrti leta 1924 nedokončana. Dve leti kasneje jo je po skladateljevih skicah dokončal Franco </a:t>
            </a:r>
            <a:r>
              <a:rPr lang="sl-SI" sz="3600" dirty="0" err="1">
                <a:cs typeface="Calibri"/>
              </a:rPr>
              <a:t>Alfano</a:t>
            </a:r>
            <a:r>
              <a:rPr lang="sl-SI" sz="3600" dirty="0">
                <a:cs typeface="Calibri"/>
              </a:rPr>
              <a:t>, njen naslov pa nosi ime kitajske princese, o kateri govori. </a:t>
            </a:r>
          </a:p>
        </p:txBody>
      </p:sp>
      <p:sp>
        <p:nvSpPr>
          <p:cNvPr id="4" name="PoljeZBesedilom 3">
            <a:extLst>
              <a:ext uri="{FF2B5EF4-FFF2-40B4-BE49-F238E27FC236}">
                <a16:creationId xmlns:a16="http://schemas.microsoft.com/office/drawing/2014/main" id="{D3798EC5-A7A5-94D3-7091-5D09EABADF5E}"/>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l-SI" sz="4000" dirty="0" err="1">
                <a:solidFill>
                  <a:srgbClr val="0070C0"/>
                </a:solidFill>
                <a:cs typeface="Calibri"/>
              </a:rPr>
              <a:t>Turandot</a:t>
            </a:r>
            <a:endParaRPr lang="sl-SI" sz="4000" dirty="0" err="1">
              <a:solidFill>
                <a:srgbClr val="0070C0"/>
              </a:solidFill>
            </a:endParaRPr>
          </a:p>
        </p:txBody>
      </p:sp>
    </p:spTree>
    <p:extLst>
      <p:ext uri="{BB962C8B-B14F-4D97-AF65-F5344CB8AC3E}">
        <p14:creationId xmlns:p14="http://schemas.microsoft.com/office/powerpoint/2010/main" val="1884290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6A206C88-4216-C29A-E221-139882E5ED8C}"/>
              </a:ext>
            </a:extLst>
          </p:cNvPr>
          <p:cNvSpPr txBox="1"/>
          <p:nvPr/>
        </p:nvSpPr>
        <p:spPr>
          <a:xfrm>
            <a:off x="220133" y="192087"/>
            <a:ext cx="1138925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5. Zapišite besedno zvezo, ki je prevedena v druge jezike: </a:t>
            </a:r>
            <a:endParaRPr lang="sl-SI" dirty="0"/>
          </a:p>
          <a:p>
            <a:r>
              <a:rPr lang="sl-SI" sz="3600" i="1" dirty="0" err="1">
                <a:cs typeface="Calibri"/>
              </a:rPr>
              <a:t>Joyeux</a:t>
            </a:r>
            <a:r>
              <a:rPr lang="sl-SI" sz="3600" i="1" dirty="0">
                <a:cs typeface="Calibri"/>
              </a:rPr>
              <a:t> </a:t>
            </a:r>
            <a:r>
              <a:rPr lang="sl-SI" sz="3600" i="1" dirty="0" err="1">
                <a:cs typeface="Calibri"/>
              </a:rPr>
              <a:t>Noël</a:t>
            </a:r>
            <a:r>
              <a:rPr lang="sl-SI" sz="3600" i="1" dirty="0">
                <a:cs typeface="Calibri"/>
              </a:rPr>
              <a:t>, </a:t>
            </a:r>
            <a:r>
              <a:rPr lang="sl-SI" sz="3600" i="1" dirty="0" err="1">
                <a:cs typeface="Calibri"/>
              </a:rPr>
              <a:t>Счастливого</a:t>
            </a:r>
            <a:r>
              <a:rPr lang="sl-SI" sz="3600" i="1" dirty="0">
                <a:cs typeface="Calibri"/>
              </a:rPr>
              <a:t> </a:t>
            </a:r>
            <a:r>
              <a:rPr lang="sl-SI" sz="3600" i="1" dirty="0" err="1">
                <a:cs typeface="Calibri"/>
              </a:rPr>
              <a:t>Рождества</a:t>
            </a:r>
            <a:r>
              <a:rPr lang="sl-SI" sz="3600" i="1" dirty="0">
                <a:cs typeface="Calibri"/>
              </a:rPr>
              <a:t>, God Jul, </a:t>
            </a:r>
            <a:r>
              <a:rPr lang="sl-SI" sz="3600" i="1" dirty="0" err="1">
                <a:cs typeface="Calibri"/>
              </a:rPr>
              <a:t>Nollaig</a:t>
            </a:r>
            <a:r>
              <a:rPr lang="sl-SI" sz="3600" i="1" dirty="0">
                <a:cs typeface="Calibri"/>
              </a:rPr>
              <a:t> </a:t>
            </a:r>
            <a:r>
              <a:rPr lang="sl-SI" sz="3600" i="1" dirty="0" err="1">
                <a:cs typeface="Calibri"/>
              </a:rPr>
              <a:t>Shona</a:t>
            </a:r>
            <a:r>
              <a:rPr lang="sl-SI" sz="3600" i="1" dirty="0">
                <a:cs typeface="Calibri"/>
              </a:rPr>
              <a:t>.</a:t>
            </a:r>
            <a:endParaRPr lang="sl-SI" i="1" dirty="0" err="1"/>
          </a:p>
          <a:p>
            <a:endParaRPr lang="sl-SI" dirty="0">
              <a:cs typeface="Calibri" panose="020F0502020204030204"/>
            </a:endParaRPr>
          </a:p>
        </p:txBody>
      </p:sp>
      <p:sp>
        <p:nvSpPr>
          <p:cNvPr id="4" name="PoljeZBesedilom 3">
            <a:extLst>
              <a:ext uri="{FF2B5EF4-FFF2-40B4-BE49-F238E27FC236}">
                <a16:creationId xmlns:a16="http://schemas.microsoft.com/office/drawing/2014/main" id="{AF8C6038-458B-5D0A-E4BD-1EE71A121F9E}"/>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solidFill>
                  <a:srgbClr val="0070C0"/>
                </a:solidFill>
                <a:cs typeface="Calibri"/>
              </a:rPr>
              <a:t>Vesel božič</a:t>
            </a:r>
            <a:endParaRPr lang="sl-SI" sz="4000" dirty="0">
              <a:solidFill>
                <a:srgbClr val="0070C0"/>
              </a:solidFill>
            </a:endParaRPr>
          </a:p>
        </p:txBody>
      </p:sp>
    </p:spTree>
    <p:extLst>
      <p:ext uri="{BB962C8B-B14F-4D97-AF65-F5344CB8AC3E}">
        <p14:creationId xmlns:p14="http://schemas.microsoft.com/office/powerpoint/2010/main" val="1072805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7ACF0BCF-9F1F-96E2-3687-E3B6DC731036}"/>
              </a:ext>
            </a:extLst>
          </p:cNvPr>
          <p:cNvSpPr txBox="1"/>
          <p:nvPr/>
        </p:nvSpPr>
        <p:spPr>
          <a:xfrm>
            <a:off x="220133" y="192087"/>
            <a:ext cx="1138925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6. Zapišite ime oziroma kratico za </a:t>
            </a:r>
            <a:r>
              <a:rPr lang="sl-SI" sz="3600" b="1" dirty="0">
                <a:cs typeface="Calibri"/>
              </a:rPr>
              <a:t>Pospeševalec obrambnih inovacij za Severni Atlantik</a:t>
            </a:r>
            <a:r>
              <a:rPr lang="sl-SI" sz="3600" dirty="0">
                <a:cs typeface="Calibri"/>
              </a:rPr>
              <a:t>, ki pripada vsem članicam zveze NATO.</a:t>
            </a:r>
            <a:endParaRPr lang="sl-SI" dirty="0">
              <a:cs typeface="Calibri" panose="020F0502020204030204"/>
            </a:endParaRPr>
          </a:p>
        </p:txBody>
      </p:sp>
      <p:sp>
        <p:nvSpPr>
          <p:cNvPr id="4" name="PoljeZBesedilom 3">
            <a:extLst>
              <a:ext uri="{FF2B5EF4-FFF2-40B4-BE49-F238E27FC236}">
                <a16:creationId xmlns:a16="http://schemas.microsoft.com/office/drawing/2014/main" id="{49AC7764-3DC9-BFC3-4D3E-2D683B3B9900}"/>
              </a:ext>
            </a:extLst>
          </p:cNvPr>
          <p:cNvSpPr txBox="1"/>
          <p:nvPr/>
        </p:nvSpPr>
        <p:spPr>
          <a:xfrm>
            <a:off x="936625" y="2323042"/>
            <a:ext cx="6000750"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l-SI" sz="4000" b="1" err="1">
                <a:solidFill>
                  <a:srgbClr val="0070C0"/>
                </a:solidFill>
                <a:cs typeface="Calibri"/>
              </a:rPr>
              <a:t>D</a:t>
            </a:r>
            <a:r>
              <a:rPr lang="sl-SI" sz="4000" err="1">
                <a:solidFill>
                  <a:srgbClr val="0070C0"/>
                </a:solidFill>
                <a:cs typeface="Calibri"/>
              </a:rPr>
              <a:t>efence</a:t>
            </a:r>
            <a:endParaRPr lang="sl-SI" sz="4000">
              <a:solidFill>
                <a:srgbClr val="0070C0"/>
              </a:solidFill>
              <a:cs typeface="Calibri"/>
            </a:endParaRPr>
          </a:p>
          <a:p>
            <a:r>
              <a:rPr lang="sl-SI" sz="4000" b="1" err="1">
                <a:solidFill>
                  <a:srgbClr val="0070C0"/>
                </a:solidFill>
                <a:cs typeface="Calibri" panose="020F0502020204030204"/>
              </a:rPr>
              <a:t>I</a:t>
            </a:r>
            <a:r>
              <a:rPr lang="sl-SI" sz="4000" err="1">
                <a:solidFill>
                  <a:srgbClr val="0070C0"/>
                </a:solidFill>
                <a:cs typeface="Calibri" panose="020F0502020204030204"/>
              </a:rPr>
              <a:t>nnovation</a:t>
            </a:r>
            <a:endParaRPr lang="sl-SI" sz="4000">
              <a:solidFill>
                <a:srgbClr val="0070C0"/>
              </a:solidFill>
              <a:cs typeface="Calibri" panose="020F0502020204030204"/>
            </a:endParaRPr>
          </a:p>
          <a:p>
            <a:r>
              <a:rPr lang="sl-SI" sz="4000" b="1" dirty="0" err="1">
                <a:solidFill>
                  <a:srgbClr val="0070C0"/>
                </a:solidFill>
                <a:cs typeface="Calibri" panose="020F0502020204030204"/>
              </a:rPr>
              <a:t>A</a:t>
            </a:r>
            <a:r>
              <a:rPr lang="sl-SI" sz="4000" dirty="0" err="1">
                <a:solidFill>
                  <a:srgbClr val="0070C0"/>
                </a:solidFill>
                <a:cs typeface="Calibri" panose="020F0502020204030204"/>
              </a:rPr>
              <a:t>ccelerator</a:t>
            </a:r>
            <a:r>
              <a:rPr lang="sl-SI" sz="4000" dirty="0">
                <a:solidFill>
                  <a:srgbClr val="0070C0"/>
                </a:solidFill>
                <a:cs typeface="Calibri" panose="020F0502020204030204"/>
              </a:rPr>
              <a:t> </a:t>
            </a:r>
            <a:r>
              <a:rPr lang="sl-SI" sz="4000" dirty="0" err="1">
                <a:solidFill>
                  <a:srgbClr val="0070C0"/>
                </a:solidFill>
                <a:cs typeface="Calibri" panose="020F0502020204030204"/>
              </a:rPr>
              <a:t>for</a:t>
            </a:r>
            <a:r>
              <a:rPr lang="sl-SI" sz="4000" dirty="0">
                <a:solidFill>
                  <a:srgbClr val="0070C0"/>
                </a:solidFill>
                <a:cs typeface="Calibri" panose="020F0502020204030204"/>
              </a:rPr>
              <a:t> </a:t>
            </a:r>
            <a:r>
              <a:rPr lang="sl-SI" sz="4000" dirty="0" err="1">
                <a:solidFill>
                  <a:srgbClr val="0070C0"/>
                </a:solidFill>
                <a:cs typeface="Calibri" panose="020F0502020204030204"/>
              </a:rPr>
              <a:t>the</a:t>
            </a:r>
            <a:r>
              <a:rPr lang="sl-SI" sz="4000" dirty="0">
                <a:solidFill>
                  <a:srgbClr val="0070C0"/>
                </a:solidFill>
                <a:cs typeface="Calibri" panose="020F0502020204030204"/>
              </a:rPr>
              <a:t> </a:t>
            </a:r>
          </a:p>
          <a:p>
            <a:r>
              <a:rPr lang="sl-SI" sz="4000" b="1" dirty="0" err="1">
                <a:solidFill>
                  <a:srgbClr val="0070C0"/>
                </a:solidFill>
                <a:cs typeface="Calibri" panose="020F0502020204030204"/>
              </a:rPr>
              <a:t>N</a:t>
            </a:r>
            <a:r>
              <a:rPr lang="sl-SI" sz="4000" dirty="0" err="1">
                <a:solidFill>
                  <a:srgbClr val="0070C0"/>
                </a:solidFill>
                <a:cs typeface="Calibri" panose="020F0502020204030204"/>
              </a:rPr>
              <a:t>orth</a:t>
            </a:r>
            <a:r>
              <a:rPr lang="sl-SI" sz="4000" dirty="0">
                <a:solidFill>
                  <a:srgbClr val="0070C0"/>
                </a:solidFill>
                <a:cs typeface="Calibri" panose="020F0502020204030204"/>
              </a:rPr>
              <a:t> </a:t>
            </a:r>
          </a:p>
          <a:p>
            <a:r>
              <a:rPr lang="sl-SI" sz="4000" b="1" dirty="0" err="1">
                <a:solidFill>
                  <a:srgbClr val="0070C0"/>
                </a:solidFill>
                <a:cs typeface="Calibri" panose="020F0502020204030204"/>
              </a:rPr>
              <a:t>A</a:t>
            </a:r>
            <a:r>
              <a:rPr lang="sl-SI" sz="4000" dirty="0" err="1">
                <a:solidFill>
                  <a:srgbClr val="0070C0"/>
                </a:solidFill>
                <a:cs typeface="Calibri" panose="020F0502020204030204"/>
              </a:rPr>
              <a:t>tlantic</a:t>
            </a:r>
            <a:endParaRPr lang="sl-SI" sz="4000">
              <a:solidFill>
                <a:srgbClr val="0070C0"/>
              </a:solidFill>
              <a:cs typeface="Calibri" panose="020F0502020204030204"/>
            </a:endParaRPr>
          </a:p>
        </p:txBody>
      </p:sp>
    </p:spTree>
    <p:extLst>
      <p:ext uri="{BB962C8B-B14F-4D97-AF65-F5344CB8AC3E}">
        <p14:creationId xmlns:p14="http://schemas.microsoft.com/office/powerpoint/2010/main" val="1808167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53267BB-5B7D-A83D-4356-6696DD4D2898}"/>
              </a:ext>
            </a:extLst>
          </p:cNvPr>
          <p:cNvSpPr txBox="1"/>
          <p:nvPr/>
        </p:nvSpPr>
        <p:spPr>
          <a:xfrm>
            <a:off x="220133" y="192087"/>
            <a:ext cx="113892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7. Kakšen vzdevek je zaradi svoje slavne filmske vloge dobil Arnold Schwarzenegger, ko je postal guverner Kalifornije?</a:t>
            </a:r>
            <a:endParaRPr lang="sl-SI" dirty="0">
              <a:cs typeface="Calibri" panose="020F0502020204030204"/>
            </a:endParaRPr>
          </a:p>
        </p:txBody>
      </p:sp>
      <p:sp>
        <p:nvSpPr>
          <p:cNvPr id="4" name="PoljeZBesedilom 3">
            <a:extLst>
              <a:ext uri="{FF2B5EF4-FFF2-40B4-BE49-F238E27FC236}">
                <a16:creationId xmlns:a16="http://schemas.microsoft.com/office/drawing/2014/main" id="{611853A7-93F1-50A5-B9CB-1DA7A2F7D210}"/>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l-SI" sz="4000" dirty="0" err="1">
                <a:solidFill>
                  <a:srgbClr val="0070C0"/>
                </a:solidFill>
                <a:cs typeface="Calibri"/>
              </a:rPr>
              <a:t>Guvernator</a:t>
            </a:r>
            <a:endParaRPr lang="sl-SI" sz="4000" dirty="0" err="1">
              <a:solidFill>
                <a:srgbClr val="0070C0"/>
              </a:solidFill>
            </a:endParaRPr>
          </a:p>
        </p:txBody>
      </p:sp>
    </p:spTree>
    <p:extLst>
      <p:ext uri="{BB962C8B-B14F-4D97-AF65-F5344CB8AC3E}">
        <p14:creationId xmlns:p14="http://schemas.microsoft.com/office/powerpoint/2010/main" val="1907467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BA883C47-1062-AC56-0A8F-29CE0EBC507F}"/>
              </a:ext>
            </a:extLst>
          </p:cNvPr>
          <p:cNvSpPr txBox="1"/>
          <p:nvPr/>
        </p:nvSpPr>
        <p:spPr>
          <a:xfrm>
            <a:off x="220133" y="192087"/>
            <a:ext cx="113892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8. V katero ime se je 1. novembra 2023 preimenoval nizozemski televizijski kanal FOX, na katerem lahko gledamo oddaje </a:t>
            </a:r>
            <a:r>
              <a:rPr lang="sl-SI" sz="3600" i="1" dirty="0" err="1">
                <a:cs typeface="Calibri"/>
              </a:rPr>
              <a:t>Shark</a:t>
            </a:r>
            <a:r>
              <a:rPr lang="sl-SI" sz="3600" i="1" dirty="0">
                <a:cs typeface="Calibri"/>
              </a:rPr>
              <a:t> Tank, </a:t>
            </a:r>
            <a:r>
              <a:rPr lang="sl-SI" sz="3600" i="1" dirty="0" err="1">
                <a:cs typeface="Calibri"/>
              </a:rPr>
              <a:t>Hawaii</a:t>
            </a:r>
            <a:r>
              <a:rPr lang="sl-SI" sz="3600" i="1" dirty="0">
                <a:cs typeface="Calibri"/>
              </a:rPr>
              <a:t> Five-0, Chicago P.D., </a:t>
            </a:r>
            <a:r>
              <a:rPr lang="sl-SI" sz="3600" i="1" dirty="0" err="1">
                <a:cs typeface="Calibri"/>
              </a:rPr>
              <a:t>The</a:t>
            </a:r>
            <a:r>
              <a:rPr lang="sl-SI" sz="3600" i="1" dirty="0">
                <a:cs typeface="Calibri"/>
              </a:rPr>
              <a:t> </a:t>
            </a:r>
            <a:r>
              <a:rPr lang="sl-SI" sz="3600" i="1" dirty="0" err="1">
                <a:cs typeface="Calibri"/>
              </a:rPr>
              <a:t>Equalizer</a:t>
            </a:r>
            <a:r>
              <a:rPr lang="sl-SI" sz="3600" i="1" dirty="0">
                <a:cs typeface="Calibri"/>
              </a:rPr>
              <a:t>, …?</a:t>
            </a:r>
            <a:endParaRPr lang="sl-SI" dirty="0"/>
          </a:p>
        </p:txBody>
      </p:sp>
      <p:sp>
        <p:nvSpPr>
          <p:cNvPr id="4" name="PoljeZBesedilom 3">
            <a:extLst>
              <a:ext uri="{FF2B5EF4-FFF2-40B4-BE49-F238E27FC236}">
                <a16:creationId xmlns:a16="http://schemas.microsoft.com/office/drawing/2014/main" id="{57270FD6-B84B-FD52-DC71-2066034010B8}"/>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solidFill>
                  <a:srgbClr val="0070C0"/>
                </a:solidFill>
                <a:cs typeface="Calibri"/>
              </a:rPr>
              <a:t>Star </a:t>
            </a:r>
            <a:r>
              <a:rPr lang="sl-SI" sz="4000" dirty="0" err="1">
                <a:solidFill>
                  <a:srgbClr val="0070C0"/>
                </a:solidFill>
                <a:cs typeface="Calibri"/>
              </a:rPr>
              <a:t>Channel</a:t>
            </a:r>
            <a:endParaRPr lang="sl-SI" sz="4000" dirty="0" err="1">
              <a:solidFill>
                <a:srgbClr val="0070C0"/>
              </a:solidFill>
            </a:endParaRPr>
          </a:p>
        </p:txBody>
      </p:sp>
      <p:pic>
        <p:nvPicPr>
          <p:cNvPr id="5" name="Slika 4" descr="Star Channel (Dutch TV channel) - Wikipedia">
            <a:extLst>
              <a:ext uri="{FF2B5EF4-FFF2-40B4-BE49-F238E27FC236}">
                <a16:creationId xmlns:a16="http://schemas.microsoft.com/office/drawing/2014/main" id="{6EE84DBB-61A2-4C5C-4284-45103DE8A309}"/>
              </a:ext>
            </a:extLst>
          </p:cNvPr>
          <p:cNvPicPr>
            <a:picLocks noChangeAspect="1"/>
          </p:cNvPicPr>
          <p:nvPr/>
        </p:nvPicPr>
        <p:blipFill>
          <a:blip r:embed="rId2"/>
          <a:stretch>
            <a:fillRect/>
          </a:stretch>
        </p:blipFill>
        <p:spPr>
          <a:xfrm>
            <a:off x="6438900" y="3308007"/>
            <a:ext cx="2743200" cy="1575486"/>
          </a:xfrm>
          <a:prstGeom prst="rect">
            <a:avLst/>
          </a:prstGeom>
        </p:spPr>
      </p:pic>
    </p:spTree>
    <p:extLst>
      <p:ext uri="{BB962C8B-B14F-4D97-AF65-F5344CB8AC3E}">
        <p14:creationId xmlns:p14="http://schemas.microsoft.com/office/powerpoint/2010/main" val="1623691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324E88D1-52EE-2033-5DBE-5FE28E455DD1}"/>
              </a:ext>
            </a:extLst>
          </p:cNvPr>
          <p:cNvSpPr txBox="1"/>
          <p:nvPr/>
        </p:nvSpPr>
        <p:spPr>
          <a:xfrm>
            <a:off x="220133" y="192087"/>
            <a:ext cx="1138925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9. </a:t>
            </a:r>
            <a:r>
              <a:rPr lang="sl-SI" sz="3600" dirty="0" err="1">
                <a:cs typeface="Calibri"/>
              </a:rPr>
              <a:t>Akvafaba</a:t>
            </a:r>
            <a:r>
              <a:rPr lang="sl-SI" sz="3600" dirty="0">
                <a:cs typeface="Calibri"/>
              </a:rPr>
              <a:t> je </a:t>
            </a:r>
            <a:r>
              <a:rPr lang="sl-SI" sz="3600" dirty="0" err="1">
                <a:cs typeface="Calibri"/>
              </a:rPr>
              <a:t>veganski</a:t>
            </a:r>
            <a:r>
              <a:rPr lang="sl-SI" sz="3600" dirty="0">
                <a:cs typeface="Calibri"/>
              </a:rPr>
              <a:t> nadomestek jajca. Gre za tekočino, ki ostane po kuhanju določenega živila, njena posebnost pa je, da se pri stepanju spremeni v sneg, podoben tistemu, ki ga dobimo iz jajčnih beljakov. Iz katerega živila ga pridobimo?</a:t>
            </a:r>
            <a:endParaRPr lang="sl-SI" sz="3600" i="1" dirty="0">
              <a:cs typeface="Calibri"/>
            </a:endParaRPr>
          </a:p>
        </p:txBody>
      </p:sp>
      <p:sp>
        <p:nvSpPr>
          <p:cNvPr id="4" name="PoljeZBesedilom 3">
            <a:extLst>
              <a:ext uri="{FF2B5EF4-FFF2-40B4-BE49-F238E27FC236}">
                <a16:creationId xmlns:a16="http://schemas.microsoft.com/office/drawing/2014/main" id="{2D6FA986-55D6-BECB-2569-80D88EA4E9B4}"/>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l-SI" sz="4000" dirty="0">
                <a:solidFill>
                  <a:srgbClr val="0070C0"/>
                </a:solidFill>
                <a:cs typeface="Calibri"/>
              </a:rPr>
              <a:t>Čičerike</a:t>
            </a:r>
            <a:endParaRPr lang="sl-SI" sz="4000" dirty="0">
              <a:solidFill>
                <a:srgbClr val="0070C0"/>
              </a:solidFill>
            </a:endParaRPr>
          </a:p>
        </p:txBody>
      </p:sp>
    </p:spTree>
    <p:extLst>
      <p:ext uri="{BB962C8B-B14F-4D97-AF65-F5344CB8AC3E}">
        <p14:creationId xmlns:p14="http://schemas.microsoft.com/office/powerpoint/2010/main" val="838441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362D96CC-17E3-94C1-DEE3-99A173C37430}"/>
              </a:ext>
            </a:extLst>
          </p:cNvPr>
          <p:cNvSpPr txBox="1"/>
          <p:nvPr/>
        </p:nvSpPr>
        <p:spPr>
          <a:xfrm>
            <a:off x="220133" y="192087"/>
            <a:ext cx="113892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10. Zapišite naslove spodnjih božičnih filmov (plakati so bili ustvarjeni s pomočjo umetne inteligence): </a:t>
            </a:r>
          </a:p>
        </p:txBody>
      </p:sp>
      <p:pic>
        <p:nvPicPr>
          <p:cNvPr id="4" name="Slika 3" descr="cartoon poster for the movie Die Hard">
            <a:extLst>
              <a:ext uri="{FF2B5EF4-FFF2-40B4-BE49-F238E27FC236}">
                <a16:creationId xmlns:a16="http://schemas.microsoft.com/office/drawing/2014/main" id="{3170ACE9-BE0B-F8E5-537C-C0611D04FE66}"/>
              </a:ext>
            </a:extLst>
          </p:cNvPr>
          <p:cNvPicPr>
            <a:picLocks noChangeAspect="1"/>
          </p:cNvPicPr>
          <p:nvPr/>
        </p:nvPicPr>
        <p:blipFill>
          <a:blip r:embed="rId2"/>
          <a:stretch>
            <a:fillRect/>
          </a:stretch>
        </p:blipFill>
        <p:spPr>
          <a:xfrm>
            <a:off x="1104900" y="1485900"/>
            <a:ext cx="4090307" cy="4090307"/>
          </a:xfrm>
          <a:prstGeom prst="rect">
            <a:avLst/>
          </a:prstGeom>
        </p:spPr>
      </p:pic>
      <p:pic>
        <p:nvPicPr>
          <p:cNvPr id="5" name="Slika 4" descr="cartoon poster for the movie Home alone. Slika 1 od 4">
            <a:extLst>
              <a:ext uri="{FF2B5EF4-FFF2-40B4-BE49-F238E27FC236}">
                <a16:creationId xmlns:a16="http://schemas.microsoft.com/office/drawing/2014/main" id="{5B92127E-3AA7-03D9-DBFC-640DCFF00A4A}"/>
              </a:ext>
            </a:extLst>
          </p:cNvPr>
          <p:cNvPicPr>
            <a:picLocks noChangeAspect="1"/>
          </p:cNvPicPr>
          <p:nvPr/>
        </p:nvPicPr>
        <p:blipFill rotWithShape="1">
          <a:blip r:embed="rId3"/>
          <a:srcRect l="276" t="22105" r="-351" b="-351"/>
          <a:stretch/>
        </p:blipFill>
        <p:spPr>
          <a:xfrm>
            <a:off x="6259121" y="1485900"/>
            <a:ext cx="4868810" cy="3870819"/>
          </a:xfrm>
          <a:prstGeom prst="rect">
            <a:avLst/>
          </a:prstGeom>
        </p:spPr>
      </p:pic>
      <p:sp>
        <p:nvSpPr>
          <p:cNvPr id="6" name="PoljeZBesedilom 5">
            <a:extLst>
              <a:ext uri="{FF2B5EF4-FFF2-40B4-BE49-F238E27FC236}">
                <a16:creationId xmlns:a16="http://schemas.microsoft.com/office/drawing/2014/main" id="{F8E8B09E-7436-070B-2BD7-205890E689F8}"/>
              </a:ext>
            </a:extLst>
          </p:cNvPr>
          <p:cNvSpPr txBox="1"/>
          <p:nvPr/>
        </p:nvSpPr>
        <p:spPr>
          <a:xfrm>
            <a:off x="989542" y="5667375"/>
            <a:ext cx="10064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solidFill>
                  <a:srgbClr val="0070C0"/>
                </a:solidFill>
                <a:cs typeface="Calibri"/>
              </a:rPr>
              <a:t>Die </a:t>
            </a:r>
            <a:r>
              <a:rPr lang="sl-SI" sz="4000" dirty="0" err="1">
                <a:solidFill>
                  <a:srgbClr val="0070C0"/>
                </a:solidFill>
                <a:cs typeface="Calibri"/>
              </a:rPr>
              <a:t>Hard</a:t>
            </a:r>
            <a:r>
              <a:rPr lang="sl-SI" sz="4000" dirty="0">
                <a:solidFill>
                  <a:srgbClr val="0070C0"/>
                </a:solidFill>
                <a:cs typeface="Calibri"/>
              </a:rPr>
              <a:t>                             Home </a:t>
            </a:r>
            <a:r>
              <a:rPr lang="sl-SI" sz="4000" dirty="0" err="1">
                <a:solidFill>
                  <a:srgbClr val="0070C0"/>
                </a:solidFill>
                <a:cs typeface="Calibri"/>
              </a:rPr>
              <a:t>Alone</a:t>
            </a:r>
          </a:p>
        </p:txBody>
      </p:sp>
    </p:spTree>
    <p:extLst>
      <p:ext uri="{BB962C8B-B14F-4D97-AF65-F5344CB8AC3E}">
        <p14:creationId xmlns:p14="http://schemas.microsoft.com/office/powerpoint/2010/main" val="1059854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lika 1" descr="cartoon poster for the movie Klaus. Slika 2 od 4">
            <a:extLst>
              <a:ext uri="{FF2B5EF4-FFF2-40B4-BE49-F238E27FC236}">
                <a16:creationId xmlns:a16="http://schemas.microsoft.com/office/drawing/2014/main" id="{68AC6374-6CFB-A79A-4FFB-0F26DA0819BE}"/>
              </a:ext>
            </a:extLst>
          </p:cNvPr>
          <p:cNvPicPr>
            <a:picLocks noChangeAspect="1"/>
          </p:cNvPicPr>
          <p:nvPr/>
        </p:nvPicPr>
        <p:blipFill>
          <a:blip r:embed="rId2"/>
          <a:stretch>
            <a:fillRect/>
          </a:stretch>
        </p:blipFill>
        <p:spPr>
          <a:xfrm>
            <a:off x="764187" y="643467"/>
            <a:ext cx="5050225" cy="5050225"/>
          </a:xfrm>
          <a:prstGeom prst="rect">
            <a:avLst/>
          </a:prstGeom>
        </p:spPr>
      </p:pic>
      <p:pic>
        <p:nvPicPr>
          <p:cNvPr id="3" name="Slika 2" descr="poster for the movie A christmas carol">
            <a:extLst>
              <a:ext uri="{FF2B5EF4-FFF2-40B4-BE49-F238E27FC236}">
                <a16:creationId xmlns:a16="http://schemas.microsoft.com/office/drawing/2014/main" id="{BD6E3B8A-4AAB-0F63-FAFB-22523715136C}"/>
              </a:ext>
            </a:extLst>
          </p:cNvPr>
          <p:cNvPicPr>
            <a:picLocks noChangeAspect="1"/>
          </p:cNvPicPr>
          <p:nvPr/>
        </p:nvPicPr>
        <p:blipFill>
          <a:blip r:embed="rId3"/>
          <a:stretch>
            <a:fillRect/>
          </a:stretch>
        </p:blipFill>
        <p:spPr>
          <a:xfrm>
            <a:off x="6377586" y="643467"/>
            <a:ext cx="5050225" cy="5050225"/>
          </a:xfrm>
          <a:prstGeom prst="rect">
            <a:avLst/>
          </a:prstGeom>
        </p:spPr>
      </p:pic>
      <p:sp>
        <p:nvSpPr>
          <p:cNvPr id="10" name="Rectangle 9">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oljeZBesedilom 4">
            <a:extLst>
              <a:ext uri="{FF2B5EF4-FFF2-40B4-BE49-F238E27FC236}">
                <a16:creationId xmlns:a16="http://schemas.microsoft.com/office/drawing/2014/main" id="{17FF65B9-A8A4-E282-CC6E-CBDAC3EE8486}"/>
              </a:ext>
            </a:extLst>
          </p:cNvPr>
          <p:cNvSpPr txBox="1"/>
          <p:nvPr/>
        </p:nvSpPr>
        <p:spPr>
          <a:xfrm>
            <a:off x="756708" y="5688542"/>
            <a:ext cx="10625666" cy="7184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solidFill>
                  <a:srgbClr val="0070C0"/>
                </a:solidFill>
                <a:cs typeface="Calibri"/>
              </a:rPr>
              <a:t>Klaus                                        A </a:t>
            </a:r>
            <a:r>
              <a:rPr lang="sl-SI" sz="4000" dirty="0" err="1">
                <a:solidFill>
                  <a:srgbClr val="0070C0"/>
                </a:solidFill>
                <a:cs typeface="Calibri"/>
              </a:rPr>
              <a:t>Christmas</a:t>
            </a:r>
            <a:r>
              <a:rPr lang="sl-SI" sz="4000" dirty="0">
                <a:solidFill>
                  <a:srgbClr val="0070C0"/>
                </a:solidFill>
                <a:cs typeface="Calibri"/>
              </a:rPr>
              <a:t> </a:t>
            </a:r>
            <a:r>
              <a:rPr lang="sl-SI" sz="4000" dirty="0" err="1">
                <a:solidFill>
                  <a:srgbClr val="0070C0"/>
                </a:solidFill>
                <a:cs typeface="Calibri"/>
              </a:rPr>
              <a:t>Carol</a:t>
            </a:r>
          </a:p>
        </p:txBody>
      </p:sp>
    </p:spTree>
    <p:extLst>
      <p:ext uri="{BB962C8B-B14F-4D97-AF65-F5344CB8AC3E}">
        <p14:creationId xmlns:p14="http://schemas.microsoft.com/office/powerpoint/2010/main" val="2717162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0FC4BBED-87EA-38E0-68C8-8C926837498B}"/>
              </a:ext>
            </a:extLst>
          </p:cNvPr>
          <p:cNvSpPr txBox="1"/>
          <p:nvPr/>
        </p:nvSpPr>
        <p:spPr>
          <a:xfrm>
            <a:off x="220133" y="192087"/>
            <a:ext cx="1138925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indent="-742950">
              <a:buAutoNum type="arabicPeriod"/>
            </a:pPr>
            <a:r>
              <a:rPr lang="sl-SI" sz="3600" dirty="0">
                <a:ea typeface="Calibri"/>
                <a:cs typeface="Calibri"/>
              </a:rPr>
              <a:t>Zapišite arabski izraz za dolino. Običajno označuje suho rečno dolino na področju puščav severne Afrike, zahodne Azije in deloma v Španiji. Po obilnem deževju se lahko hitro napolni z vodo zato je bivanje na takšnih območjih smrtno nevarno. </a:t>
            </a:r>
            <a:endParaRPr lang="sl-SI" sz="3600" dirty="0">
              <a:cs typeface="Calibri"/>
            </a:endParaRPr>
          </a:p>
        </p:txBody>
      </p:sp>
    </p:spTree>
    <p:extLst>
      <p:ext uri="{BB962C8B-B14F-4D97-AF65-F5344CB8AC3E}">
        <p14:creationId xmlns:p14="http://schemas.microsoft.com/office/powerpoint/2010/main" val="3895783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77D1811-EB20-37F0-DE30-7742EE75BC05}"/>
              </a:ext>
            </a:extLst>
          </p:cNvPr>
          <p:cNvSpPr txBox="1"/>
          <p:nvPr/>
        </p:nvSpPr>
        <p:spPr>
          <a:xfrm>
            <a:off x="220133" y="192087"/>
            <a:ext cx="1138925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11. Katera je najnovejša država članica Afriške Unije (AU), ki se je pridružila 31. januarja 2017? Država je sicer bila ustanovna članica AU, vendar se je leta 1984 umaknila, potem ko je organizacija sprejela delno priznano državo Demokratično arabsko republiko Saharo, ki ima z iskano državo spore zaradi ozemlji Zahodne Sahare.</a:t>
            </a:r>
          </a:p>
        </p:txBody>
      </p:sp>
      <p:sp>
        <p:nvSpPr>
          <p:cNvPr id="4" name="PoljeZBesedilom 3">
            <a:extLst>
              <a:ext uri="{FF2B5EF4-FFF2-40B4-BE49-F238E27FC236}">
                <a16:creationId xmlns:a16="http://schemas.microsoft.com/office/drawing/2014/main" id="{22C05303-40C0-B787-85CD-E441014B868D}"/>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solidFill>
                  <a:srgbClr val="0070C0"/>
                </a:solidFill>
                <a:cs typeface="Calibri"/>
              </a:rPr>
              <a:t>Maroko</a:t>
            </a:r>
          </a:p>
        </p:txBody>
      </p:sp>
    </p:spTree>
    <p:extLst>
      <p:ext uri="{BB962C8B-B14F-4D97-AF65-F5344CB8AC3E}">
        <p14:creationId xmlns:p14="http://schemas.microsoft.com/office/powerpoint/2010/main" val="2103277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6DE9906-03FF-008D-3316-739B21973EAE}"/>
              </a:ext>
            </a:extLst>
          </p:cNvPr>
          <p:cNvSpPr txBox="1"/>
          <p:nvPr/>
        </p:nvSpPr>
        <p:spPr>
          <a:xfrm>
            <a:off x="220133" y="192087"/>
            <a:ext cx="1138925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12. </a:t>
            </a:r>
            <a:r>
              <a:rPr lang="sl-SI" sz="3600" u="sng" err="1">
                <a:cs typeface="Calibri"/>
              </a:rPr>
              <a:t>Only</a:t>
            </a:r>
            <a:r>
              <a:rPr lang="sl-SI" sz="3600" u="sng" dirty="0">
                <a:cs typeface="Calibri"/>
              </a:rPr>
              <a:t> </a:t>
            </a:r>
            <a:r>
              <a:rPr lang="sl-SI" sz="3600" u="sng" err="1">
                <a:cs typeface="Calibri"/>
              </a:rPr>
              <a:t>Fools</a:t>
            </a:r>
            <a:r>
              <a:rPr lang="sl-SI" sz="3600" u="sng" dirty="0">
                <a:cs typeface="Calibri"/>
              </a:rPr>
              <a:t> </a:t>
            </a:r>
            <a:r>
              <a:rPr lang="sl-SI" sz="3600" u="sng" err="1">
                <a:cs typeface="Calibri"/>
              </a:rPr>
              <a:t>and</a:t>
            </a:r>
            <a:r>
              <a:rPr lang="sl-SI" sz="3600" u="sng" dirty="0">
                <a:cs typeface="Calibri"/>
              </a:rPr>
              <a:t> </a:t>
            </a:r>
            <a:r>
              <a:rPr lang="sl-SI" sz="3600" u="sng" err="1">
                <a:cs typeface="Calibri"/>
              </a:rPr>
              <a:t>Horses</a:t>
            </a:r>
            <a:r>
              <a:rPr lang="sl-SI" sz="3600" dirty="0">
                <a:cs typeface="Calibri"/>
              </a:rPr>
              <a:t> je ena izmed najuspešnejših britanskih komičnih serij in je bila predvajana med leti 1981 in 1991. Po njenem vzoru je bila pri nas producirana nadaljevanka, ki jo je režiral Branko Đurić. Zapišite ime te nadaljevanke. </a:t>
            </a:r>
          </a:p>
        </p:txBody>
      </p:sp>
      <p:sp>
        <p:nvSpPr>
          <p:cNvPr id="4" name="PoljeZBesedilom 3">
            <a:extLst>
              <a:ext uri="{FF2B5EF4-FFF2-40B4-BE49-F238E27FC236}">
                <a16:creationId xmlns:a16="http://schemas.microsoft.com/office/drawing/2014/main" id="{AED46AF5-4955-CB78-0499-D4A31A800ACE}"/>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solidFill>
                  <a:srgbClr val="0070C0"/>
                </a:solidFill>
                <a:cs typeface="Calibri"/>
              </a:rPr>
              <a:t>Brat bratu</a:t>
            </a:r>
          </a:p>
        </p:txBody>
      </p:sp>
    </p:spTree>
    <p:extLst>
      <p:ext uri="{BB962C8B-B14F-4D97-AF65-F5344CB8AC3E}">
        <p14:creationId xmlns:p14="http://schemas.microsoft.com/office/powerpoint/2010/main" val="1696000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1EBB5550-9638-21E7-7776-6B83D9416E73}"/>
              </a:ext>
            </a:extLst>
          </p:cNvPr>
          <p:cNvSpPr txBox="1"/>
          <p:nvPr/>
        </p:nvSpPr>
        <p:spPr>
          <a:xfrm>
            <a:off x="220133" y="192087"/>
            <a:ext cx="1138925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13. Pijača katerega podjetja je </a:t>
            </a:r>
            <a:endParaRPr lang="sl-SI"/>
          </a:p>
          <a:p>
            <a:r>
              <a:rPr lang="sl-SI" sz="3600" dirty="0">
                <a:cs typeface="Calibri"/>
              </a:rPr>
              <a:t>povzročila, da je Andrej </a:t>
            </a:r>
            <a:r>
              <a:rPr lang="sl-SI" sz="3600" err="1">
                <a:cs typeface="Calibri"/>
              </a:rPr>
              <a:t>Plenković</a:t>
            </a:r>
            <a:r>
              <a:rPr lang="sl-SI" sz="3600" dirty="0">
                <a:cs typeface="Calibri"/>
              </a:rPr>
              <a:t> </a:t>
            </a:r>
            <a:endParaRPr lang="sl-SI">
              <a:cs typeface="Calibri"/>
            </a:endParaRPr>
          </a:p>
          <a:p>
            <a:r>
              <a:rPr lang="sl-SI" sz="3600" dirty="0">
                <a:cs typeface="Calibri"/>
              </a:rPr>
              <a:t>na X (bivši </a:t>
            </a:r>
            <a:r>
              <a:rPr lang="sl-SI" sz="3600" dirty="0" err="1">
                <a:cs typeface="Calibri"/>
              </a:rPr>
              <a:t>Twitter</a:t>
            </a:r>
            <a:r>
              <a:rPr lang="sl-SI" sz="3600" dirty="0">
                <a:cs typeface="Calibri"/>
              </a:rPr>
              <a:t>) objavil tole:</a:t>
            </a:r>
            <a:endParaRPr lang="sl-SI">
              <a:cs typeface="Calibri"/>
            </a:endParaRPr>
          </a:p>
        </p:txBody>
      </p:sp>
      <p:pic>
        <p:nvPicPr>
          <p:cNvPr id="4" name="Slika 3" descr="Slika, ki vsebuje besede moški, besedilo, oblačila, človeški obraz&#10;&#10;Opis je samodejno ustvarjen">
            <a:extLst>
              <a:ext uri="{FF2B5EF4-FFF2-40B4-BE49-F238E27FC236}">
                <a16:creationId xmlns:a16="http://schemas.microsoft.com/office/drawing/2014/main" id="{BBCED446-DA21-8D8D-ADAD-3E9570DDCA19}"/>
              </a:ext>
            </a:extLst>
          </p:cNvPr>
          <p:cNvPicPr>
            <a:picLocks noChangeAspect="1"/>
          </p:cNvPicPr>
          <p:nvPr/>
        </p:nvPicPr>
        <p:blipFill>
          <a:blip r:embed="rId2"/>
          <a:stretch>
            <a:fillRect/>
          </a:stretch>
        </p:blipFill>
        <p:spPr>
          <a:xfrm>
            <a:off x="6781801" y="588804"/>
            <a:ext cx="5410199" cy="5669506"/>
          </a:xfrm>
          <a:prstGeom prst="rect">
            <a:avLst/>
          </a:prstGeom>
        </p:spPr>
      </p:pic>
      <p:sp>
        <p:nvSpPr>
          <p:cNvPr id="5" name="PoljeZBesedilom 4">
            <a:extLst>
              <a:ext uri="{FF2B5EF4-FFF2-40B4-BE49-F238E27FC236}">
                <a16:creationId xmlns:a16="http://schemas.microsoft.com/office/drawing/2014/main" id="{99EEC590-C3C2-ECCA-F3B4-59183D8034D7}"/>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err="1">
                <a:solidFill>
                  <a:srgbClr val="0070C0"/>
                </a:solidFill>
                <a:cs typeface="Calibri"/>
              </a:rPr>
              <a:t>Romerquelle</a:t>
            </a:r>
          </a:p>
        </p:txBody>
      </p:sp>
    </p:spTree>
    <p:extLst>
      <p:ext uri="{BB962C8B-B14F-4D97-AF65-F5344CB8AC3E}">
        <p14:creationId xmlns:p14="http://schemas.microsoft.com/office/powerpoint/2010/main" val="192989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8F415C2E-CC1F-E273-C328-39BDFA6CC124}"/>
              </a:ext>
            </a:extLst>
          </p:cNvPr>
          <p:cNvSpPr txBox="1"/>
          <p:nvPr/>
        </p:nvSpPr>
        <p:spPr>
          <a:xfrm>
            <a:off x="220133" y="192087"/>
            <a:ext cx="113892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14. </a:t>
            </a:r>
            <a:r>
              <a:rPr lang="sl-SI" sz="3600" dirty="0" err="1">
                <a:cs typeface="Calibri"/>
              </a:rPr>
              <a:t>Cristiano</a:t>
            </a:r>
            <a:r>
              <a:rPr lang="sl-SI" sz="3600" dirty="0">
                <a:cs typeface="Calibri"/>
              </a:rPr>
              <a:t> </a:t>
            </a:r>
            <a:r>
              <a:rPr lang="sl-SI" sz="3600" dirty="0" err="1">
                <a:cs typeface="Calibri"/>
              </a:rPr>
              <a:t>Ronaldo</a:t>
            </a:r>
            <a:r>
              <a:rPr lang="sl-SI" sz="3600" dirty="0">
                <a:cs typeface="Calibri"/>
              </a:rPr>
              <a:t> je poznan tudi s kratico CR7. Kateri športnik pa se skriva za kratico RM9?</a:t>
            </a:r>
          </a:p>
        </p:txBody>
      </p:sp>
      <p:sp>
        <p:nvSpPr>
          <p:cNvPr id="4" name="PoljeZBesedilom 3">
            <a:extLst>
              <a:ext uri="{FF2B5EF4-FFF2-40B4-BE49-F238E27FC236}">
                <a16:creationId xmlns:a16="http://schemas.microsoft.com/office/drawing/2014/main" id="{E1FEEE2E-A2FA-F0F3-5E54-9CF70B9C247C}"/>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solidFill>
                  <a:srgbClr val="0070C0"/>
                </a:solidFill>
                <a:cs typeface="Calibri"/>
              </a:rPr>
              <a:t>Rok </a:t>
            </a:r>
            <a:r>
              <a:rPr lang="sl-SI" sz="4000" dirty="0" err="1">
                <a:solidFill>
                  <a:srgbClr val="0070C0"/>
                </a:solidFill>
                <a:cs typeface="Calibri"/>
              </a:rPr>
              <a:t>Možič</a:t>
            </a:r>
          </a:p>
        </p:txBody>
      </p:sp>
    </p:spTree>
    <p:extLst>
      <p:ext uri="{BB962C8B-B14F-4D97-AF65-F5344CB8AC3E}">
        <p14:creationId xmlns:p14="http://schemas.microsoft.com/office/powerpoint/2010/main" val="2350099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7D977F4E-81D3-A254-C8BA-A43F07CC9ADD}"/>
              </a:ext>
            </a:extLst>
          </p:cNvPr>
          <p:cNvSpPr txBox="1"/>
          <p:nvPr/>
        </p:nvSpPr>
        <p:spPr>
          <a:xfrm>
            <a:off x="220133" y="192087"/>
            <a:ext cx="1138925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15. Kako se imenuje premirje, ki se je dogajalo v I. svetovni vojni med britanskimi, </a:t>
            </a:r>
            <a:r>
              <a:rPr lang="sl-SI" sz="3600" dirty="0" err="1">
                <a:cs typeface="Calibri"/>
              </a:rPr>
              <a:t>fancoskimi</a:t>
            </a:r>
            <a:r>
              <a:rPr lang="sl-SI" sz="3600" dirty="0">
                <a:cs typeface="Calibri"/>
              </a:rPr>
              <a:t> in nemškimi vojaki na zahodni fronti? Na več mestih so se dogovorili za prekinitev streljanja in se dobivali na nikogaršnji zemlji, tam igrali nogomet, peli pesmi in izmenjevali hrano in spominke.</a:t>
            </a:r>
          </a:p>
        </p:txBody>
      </p:sp>
      <p:sp>
        <p:nvSpPr>
          <p:cNvPr id="4" name="PoljeZBesedilom 3">
            <a:extLst>
              <a:ext uri="{FF2B5EF4-FFF2-40B4-BE49-F238E27FC236}">
                <a16:creationId xmlns:a16="http://schemas.microsoft.com/office/drawing/2014/main" id="{288CF404-7838-6E4A-F8F1-D5B423F1308E}"/>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solidFill>
                  <a:srgbClr val="0070C0"/>
                </a:solidFill>
                <a:cs typeface="Calibri"/>
              </a:rPr>
              <a:t>Božično premirje</a:t>
            </a:r>
          </a:p>
        </p:txBody>
      </p:sp>
    </p:spTree>
    <p:extLst>
      <p:ext uri="{BB962C8B-B14F-4D97-AF65-F5344CB8AC3E}">
        <p14:creationId xmlns:p14="http://schemas.microsoft.com/office/powerpoint/2010/main" val="3050806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7C41C89D-6AFB-3D33-C2C5-94964BCDC51E}"/>
              </a:ext>
            </a:extLst>
          </p:cNvPr>
          <p:cNvSpPr txBox="1"/>
          <p:nvPr/>
        </p:nvSpPr>
        <p:spPr>
          <a:xfrm>
            <a:off x="220133" y="192087"/>
            <a:ext cx="1138925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16. Zapišite ime gledališča, znanega kot rojstni kraj sodobne oblike plesa kankan. Plesna prvina </a:t>
            </a:r>
            <a:r>
              <a:rPr lang="sl-SI" sz="3600" dirty="0" err="1">
                <a:cs typeface="Calibri"/>
              </a:rPr>
              <a:t>can-can</a:t>
            </a:r>
            <a:r>
              <a:rPr lang="sl-SI" sz="3600" dirty="0">
                <a:cs typeface="Calibri"/>
              </a:rPr>
              <a:t>, ki so jo prvotno plesale kurtizane kot zapeljiv ples, se je tukaj razvila v lastno obliko zabave in se začela širiti. Gledališče je znano po tem, da ima na strehi Rdeč mlin.</a:t>
            </a:r>
          </a:p>
        </p:txBody>
      </p:sp>
      <p:sp>
        <p:nvSpPr>
          <p:cNvPr id="4" name="PoljeZBesedilom 3">
            <a:extLst>
              <a:ext uri="{FF2B5EF4-FFF2-40B4-BE49-F238E27FC236}">
                <a16:creationId xmlns:a16="http://schemas.microsoft.com/office/drawing/2014/main" id="{8822B5FB-88BE-A4AE-2215-53A61C10CB44}"/>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err="1">
                <a:solidFill>
                  <a:srgbClr val="0070C0"/>
                </a:solidFill>
                <a:cs typeface="Calibri"/>
              </a:rPr>
              <a:t>Moulin</a:t>
            </a:r>
            <a:r>
              <a:rPr lang="sl-SI" sz="4000" dirty="0">
                <a:solidFill>
                  <a:srgbClr val="0070C0"/>
                </a:solidFill>
                <a:cs typeface="Calibri"/>
              </a:rPr>
              <a:t> </a:t>
            </a:r>
            <a:r>
              <a:rPr lang="sl-SI" sz="4000" dirty="0" err="1">
                <a:solidFill>
                  <a:srgbClr val="0070C0"/>
                </a:solidFill>
                <a:cs typeface="Calibri"/>
              </a:rPr>
              <a:t>Rogue</a:t>
            </a:r>
          </a:p>
        </p:txBody>
      </p:sp>
    </p:spTree>
    <p:extLst>
      <p:ext uri="{BB962C8B-B14F-4D97-AF65-F5344CB8AC3E}">
        <p14:creationId xmlns:p14="http://schemas.microsoft.com/office/powerpoint/2010/main" val="23488307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5C6BE827-3A58-E7B2-F4E2-77D84CD6CA84}"/>
              </a:ext>
            </a:extLst>
          </p:cNvPr>
          <p:cNvSpPr txBox="1"/>
          <p:nvPr/>
        </p:nvSpPr>
        <p:spPr>
          <a:xfrm>
            <a:off x="220133" y="192087"/>
            <a:ext cx="113892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17. Kako imenujemo posodo za vino na sliki? Prvi namen te posode je, da starejšim vinom pred uživanjem ali strežbo odstranimo usedlino, ki ostane v steklenici. Drugi želen učinek pa je prezračevanje vina.</a:t>
            </a:r>
          </a:p>
        </p:txBody>
      </p:sp>
      <p:pic>
        <p:nvPicPr>
          <p:cNvPr id="4" name="Slika 3" descr="Dekanter za vino TOSCANA, 1,5 l, Spiegelau - Kulina.si">
            <a:extLst>
              <a:ext uri="{FF2B5EF4-FFF2-40B4-BE49-F238E27FC236}">
                <a16:creationId xmlns:a16="http://schemas.microsoft.com/office/drawing/2014/main" id="{DC5B4020-272D-77B5-28DC-3A358F38311A}"/>
              </a:ext>
            </a:extLst>
          </p:cNvPr>
          <p:cNvPicPr>
            <a:picLocks noChangeAspect="1"/>
          </p:cNvPicPr>
          <p:nvPr/>
        </p:nvPicPr>
        <p:blipFill>
          <a:blip r:embed="rId2"/>
          <a:stretch>
            <a:fillRect/>
          </a:stretch>
        </p:blipFill>
        <p:spPr>
          <a:xfrm>
            <a:off x="6655936" y="2222047"/>
            <a:ext cx="4646837" cy="3477985"/>
          </a:xfrm>
          <a:prstGeom prst="rect">
            <a:avLst/>
          </a:prstGeom>
        </p:spPr>
      </p:pic>
      <p:sp>
        <p:nvSpPr>
          <p:cNvPr id="5" name="PoljeZBesedilom 4">
            <a:extLst>
              <a:ext uri="{FF2B5EF4-FFF2-40B4-BE49-F238E27FC236}">
                <a16:creationId xmlns:a16="http://schemas.microsoft.com/office/drawing/2014/main" id="{92ADDC1D-9826-561D-B475-03AE14951196}"/>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err="1">
                <a:solidFill>
                  <a:srgbClr val="0070C0"/>
                </a:solidFill>
                <a:cs typeface="Calibri"/>
              </a:rPr>
              <a:t>Dekanter</a:t>
            </a:r>
          </a:p>
        </p:txBody>
      </p:sp>
    </p:spTree>
    <p:extLst>
      <p:ext uri="{BB962C8B-B14F-4D97-AF65-F5344CB8AC3E}">
        <p14:creationId xmlns:p14="http://schemas.microsoft.com/office/powerpoint/2010/main" val="2874571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0C13C85A-5530-926A-1DB5-B7B026B26F09}"/>
              </a:ext>
            </a:extLst>
          </p:cNvPr>
          <p:cNvSpPr txBox="1"/>
          <p:nvPr/>
        </p:nvSpPr>
        <p:spPr>
          <a:xfrm>
            <a:off x="220133" y="192087"/>
            <a:ext cx="113892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18. Zastavo katere transkontinentalne države dobimo, če zastavi Anglije dodamo 4 rdeče križe?</a:t>
            </a:r>
          </a:p>
        </p:txBody>
      </p:sp>
      <p:sp>
        <p:nvSpPr>
          <p:cNvPr id="4" name="PoljeZBesedilom 3">
            <a:extLst>
              <a:ext uri="{FF2B5EF4-FFF2-40B4-BE49-F238E27FC236}">
                <a16:creationId xmlns:a16="http://schemas.microsoft.com/office/drawing/2014/main" id="{5D461B9C-0AFB-9B83-8D3C-DA3BB108247F}"/>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solidFill>
                  <a:srgbClr val="0070C0"/>
                </a:solidFill>
                <a:cs typeface="Calibri"/>
              </a:rPr>
              <a:t>Gruzija</a:t>
            </a:r>
          </a:p>
        </p:txBody>
      </p:sp>
      <p:pic>
        <p:nvPicPr>
          <p:cNvPr id="5" name="Slika 4" descr="Slika, ki vsebuje besede simbol, rdeča, škrlatna, zastava&#10;&#10;Opis je samodejno ustvarjen">
            <a:extLst>
              <a:ext uri="{FF2B5EF4-FFF2-40B4-BE49-F238E27FC236}">
                <a16:creationId xmlns:a16="http://schemas.microsoft.com/office/drawing/2014/main" id="{86AE8F84-221C-BCCE-8313-6DC2691F9727}"/>
              </a:ext>
            </a:extLst>
          </p:cNvPr>
          <p:cNvPicPr>
            <a:picLocks noChangeAspect="1"/>
          </p:cNvPicPr>
          <p:nvPr/>
        </p:nvPicPr>
        <p:blipFill>
          <a:blip r:embed="rId2"/>
          <a:stretch>
            <a:fillRect/>
          </a:stretch>
        </p:blipFill>
        <p:spPr>
          <a:xfrm>
            <a:off x="6191250" y="2710922"/>
            <a:ext cx="3545416" cy="2356908"/>
          </a:xfrm>
          <a:prstGeom prst="rect">
            <a:avLst/>
          </a:prstGeom>
          <a:ln>
            <a:solidFill>
              <a:schemeClr val="tx1"/>
            </a:solidFill>
          </a:ln>
        </p:spPr>
      </p:pic>
    </p:spTree>
    <p:extLst>
      <p:ext uri="{BB962C8B-B14F-4D97-AF65-F5344CB8AC3E}">
        <p14:creationId xmlns:p14="http://schemas.microsoft.com/office/powerpoint/2010/main" val="209036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979623AB-2598-03BC-6464-5A9E79686DD5}"/>
              </a:ext>
            </a:extLst>
          </p:cNvPr>
          <p:cNvSpPr txBox="1"/>
          <p:nvPr/>
        </p:nvSpPr>
        <p:spPr>
          <a:xfrm>
            <a:off x="220133" y="192087"/>
            <a:ext cx="1138925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19. Zapišite ime mitološkega bitja, ki spominja na krilatega konja z orlovo glavo. Odgovor bi zagotovo poznal Harry Potter, saj je enega rešil pred usmrtitvijo.</a:t>
            </a:r>
          </a:p>
        </p:txBody>
      </p:sp>
      <p:sp>
        <p:nvSpPr>
          <p:cNvPr id="5" name="PoljeZBesedilom 4">
            <a:extLst>
              <a:ext uri="{FF2B5EF4-FFF2-40B4-BE49-F238E27FC236}">
                <a16:creationId xmlns:a16="http://schemas.microsoft.com/office/drawing/2014/main" id="{E69715E2-4E8D-A0AC-A87A-E9DD1A6ACEBB}"/>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a:solidFill>
                  <a:srgbClr val="0070C0"/>
                </a:solidFill>
                <a:cs typeface="Calibri"/>
              </a:rPr>
              <a:t>Hipogrif</a:t>
            </a:r>
            <a:endParaRPr lang="sl-SI" sz="4000" dirty="0">
              <a:solidFill>
                <a:srgbClr val="0070C0"/>
              </a:solidFill>
              <a:cs typeface="Calibri"/>
            </a:endParaRPr>
          </a:p>
        </p:txBody>
      </p:sp>
    </p:spTree>
    <p:extLst>
      <p:ext uri="{BB962C8B-B14F-4D97-AF65-F5344CB8AC3E}">
        <p14:creationId xmlns:p14="http://schemas.microsoft.com/office/powerpoint/2010/main" val="2641213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F0D4B-5ECC-6C18-7726-2F4CD1703FAD}"/>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00833617-A8CF-DD7E-8D2F-6F0F2D0749F7}"/>
              </a:ext>
            </a:extLst>
          </p:cNvPr>
          <p:cNvSpPr txBox="1"/>
          <p:nvPr/>
        </p:nvSpPr>
        <p:spPr>
          <a:xfrm>
            <a:off x="400050" y="435504"/>
            <a:ext cx="11389254"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cs typeface="Calibri"/>
              </a:rPr>
              <a:t>20. Katere tri božične pesmi izmed naštetih so najbolj prodajane?</a:t>
            </a:r>
            <a:endParaRPr lang="sl-SI" sz="4000" dirty="0">
              <a:ea typeface="Calibri"/>
              <a:cs typeface="Calibri"/>
            </a:endParaRPr>
          </a:p>
          <a:p>
            <a:endParaRPr lang="sl-SI" sz="4000">
              <a:cs typeface="Calibri"/>
            </a:endParaRPr>
          </a:p>
          <a:p>
            <a:r>
              <a:rPr lang="sl-SI" sz="4000" dirty="0">
                <a:cs typeface="Calibri"/>
              </a:rPr>
              <a:t>A) </a:t>
            </a:r>
            <a:r>
              <a:rPr lang="sl-SI" sz="4000" dirty="0" err="1">
                <a:cs typeface="Calibri"/>
              </a:rPr>
              <a:t>Mistletoe</a:t>
            </a:r>
            <a:r>
              <a:rPr lang="sl-SI" sz="4000" dirty="0">
                <a:cs typeface="Calibri"/>
              </a:rPr>
              <a:t> (Justin </a:t>
            </a:r>
            <a:r>
              <a:rPr lang="sl-SI" sz="4000" dirty="0" err="1">
                <a:cs typeface="Calibri"/>
              </a:rPr>
              <a:t>Bieber</a:t>
            </a:r>
            <a:r>
              <a:rPr lang="sl-SI" sz="4000" dirty="0">
                <a:cs typeface="Calibri"/>
              </a:rPr>
              <a:t>)</a:t>
            </a:r>
            <a:endParaRPr lang="sl-SI" dirty="0">
              <a:cs typeface="Calibri"/>
            </a:endParaRPr>
          </a:p>
          <a:p>
            <a:r>
              <a:rPr lang="sl-SI" sz="4000" dirty="0">
                <a:cs typeface="Calibri"/>
              </a:rPr>
              <a:t>B) </a:t>
            </a:r>
            <a:r>
              <a:rPr lang="sl-SI" sz="4000" dirty="0" err="1">
                <a:cs typeface="Calibri"/>
              </a:rPr>
              <a:t>Feliz</a:t>
            </a:r>
            <a:r>
              <a:rPr lang="sl-SI" sz="4000" dirty="0">
                <a:cs typeface="Calibri"/>
              </a:rPr>
              <a:t> </a:t>
            </a:r>
            <a:r>
              <a:rPr lang="sl-SI" sz="4000" dirty="0" err="1">
                <a:cs typeface="Calibri"/>
              </a:rPr>
              <a:t>Navidad</a:t>
            </a:r>
            <a:r>
              <a:rPr lang="sl-SI" sz="4000" dirty="0">
                <a:cs typeface="Calibri"/>
              </a:rPr>
              <a:t> (Jose </a:t>
            </a:r>
            <a:r>
              <a:rPr lang="sl-SI" sz="4000" dirty="0" err="1">
                <a:cs typeface="Calibri"/>
              </a:rPr>
              <a:t>Feliciano</a:t>
            </a:r>
            <a:r>
              <a:rPr lang="sl-SI" sz="4000" dirty="0">
                <a:cs typeface="Calibri"/>
              </a:rPr>
              <a:t>)</a:t>
            </a:r>
            <a:endParaRPr lang="sl-SI" dirty="0" err="1">
              <a:cs typeface="Calibri"/>
            </a:endParaRPr>
          </a:p>
          <a:p>
            <a:r>
              <a:rPr lang="sl-SI" sz="4000" dirty="0">
                <a:cs typeface="Calibri"/>
              </a:rPr>
              <a:t>C) Last </a:t>
            </a:r>
            <a:r>
              <a:rPr lang="sl-SI" sz="4000" dirty="0" err="1">
                <a:cs typeface="Calibri"/>
              </a:rPr>
              <a:t>Christmas</a:t>
            </a:r>
            <a:r>
              <a:rPr lang="sl-SI" sz="4000" dirty="0">
                <a:cs typeface="Calibri"/>
              </a:rPr>
              <a:t> (</a:t>
            </a:r>
            <a:r>
              <a:rPr lang="sl-SI" sz="4000" dirty="0" err="1">
                <a:cs typeface="Calibri"/>
              </a:rPr>
              <a:t>Wham</a:t>
            </a:r>
            <a:r>
              <a:rPr lang="sl-SI" sz="4000" dirty="0">
                <a:cs typeface="Calibri"/>
              </a:rPr>
              <a:t>!)</a:t>
            </a:r>
            <a:endParaRPr lang="sl-SI" sz="4000" dirty="0">
              <a:ea typeface="Calibri"/>
              <a:cs typeface="Calibri"/>
            </a:endParaRPr>
          </a:p>
          <a:p>
            <a:r>
              <a:rPr lang="sl-SI" sz="4000" dirty="0">
                <a:cs typeface="Calibri"/>
              </a:rPr>
              <a:t>D) </a:t>
            </a:r>
            <a:r>
              <a:rPr lang="sl-SI" sz="4000" dirty="0" err="1">
                <a:cs typeface="Calibri"/>
              </a:rPr>
              <a:t>Silent</a:t>
            </a:r>
            <a:r>
              <a:rPr lang="sl-SI" sz="4000" dirty="0">
                <a:cs typeface="Calibri"/>
              </a:rPr>
              <a:t> </a:t>
            </a:r>
            <a:r>
              <a:rPr lang="sl-SI" sz="4000" dirty="0" err="1">
                <a:cs typeface="Calibri"/>
              </a:rPr>
              <a:t>Night</a:t>
            </a:r>
            <a:r>
              <a:rPr lang="sl-SI" sz="4000" dirty="0">
                <a:cs typeface="Calibri"/>
              </a:rPr>
              <a:t> (Bing </a:t>
            </a:r>
            <a:r>
              <a:rPr lang="sl-SI" sz="4000" dirty="0" err="1">
                <a:cs typeface="Calibri"/>
              </a:rPr>
              <a:t>Crosby</a:t>
            </a:r>
            <a:r>
              <a:rPr lang="sl-SI" sz="4000" dirty="0">
                <a:cs typeface="Calibri"/>
              </a:rPr>
              <a:t>)</a:t>
            </a:r>
            <a:endParaRPr lang="sl-SI" sz="4000" dirty="0">
              <a:ea typeface="Calibri"/>
              <a:cs typeface="Calibri"/>
            </a:endParaRPr>
          </a:p>
          <a:p>
            <a:r>
              <a:rPr lang="sl-SI" sz="4000" dirty="0">
                <a:cs typeface="Calibri"/>
              </a:rPr>
              <a:t>E) Do </a:t>
            </a:r>
            <a:r>
              <a:rPr lang="sl-SI" sz="4000" dirty="0" err="1">
                <a:cs typeface="Calibri"/>
              </a:rPr>
              <a:t>You</a:t>
            </a:r>
            <a:r>
              <a:rPr lang="sl-SI" sz="4000" dirty="0">
                <a:cs typeface="Calibri"/>
              </a:rPr>
              <a:t> </a:t>
            </a:r>
            <a:r>
              <a:rPr lang="sl-SI" sz="4000" dirty="0" err="1">
                <a:cs typeface="Calibri"/>
              </a:rPr>
              <a:t>Want</a:t>
            </a:r>
            <a:r>
              <a:rPr lang="sl-SI" sz="4000" dirty="0">
                <a:cs typeface="Calibri"/>
              </a:rPr>
              <a:t> to </a:t>
            </a:r>
            <a:r>
              <a:rPr lang="sl-SI" sz="4000" dirty="0" err="1">
                <a:cs typeface="Calibri"/>
              </a:rPr>
              <a:t>Build</a:t>
            </a:r>
            <a:r>
              <a:rPr lang="sl-SI" sz="4000" dirty="0">
                <a:cs typeface="Calibri"/>
              </a:rPr>
              <a:t> a </a:t>
            </a:r>
            <a:r>
              <a:rPr lang="sl-SI" sz="4000" dirty="0" err="1">
                <a:cs typeface="Calibri"/>
              </a:rPr>
              <a:t>Snowman</a:t>
            </a:r>
            <a:r>
              <a:rPr lang="sl-SI" sz="4000" dirty="0">
                <a:cs typeface="Calibri"/>
              </a:rPr>
              <a:t> (</a:t>
            </a:r>
            <a:r>
              <a:rPr lang="sl-SI" sz="4000" dirty="0" err="1">
                <a:cs typeface="Calibri"/>
              </a:rPr>
              <a:t>Kristen</a:t>
            </a:r>
            <a:r>
              <a:rPr lang="sl-SI" sz="4000" dirty="0">
                <a:cs typeface="Calibri"/>
              </a:rPr>
              <a:t> Bell)</a:t>
            </a:r>
            <a:endParaRPr lang="sl-SI" sz="4000" dirty="0">
              <a:ea typeface="Calibri"/>
              <a:cs typeface="Calibri"/>
            </a:endParaRPr>
          </a:p>
          <a:p>
            <a:r>
              <a:rPr lang="sl-SI" sz="4000" dirty="0">
                <a:cs typeface="Calibri"/>
              </a:rPr>
              <a:t>F) </a:t>
            </a:r>
            <a:r>
              <a:rPr lang="sl-SI" sz="4000" dirty="0" err="1">
                <a:cs typeface="Calibri"/>
              </a:rPr>
              <a:t>Jingle</a:t>
            </a:r>
            <a:r>
              <a:rPr lang="sl-SI" sz="4000" dirty="0">
                <a:cs typeface="Calibri"/>
              </a:rPr>
              <a:t> Bell Rock (</a:t>
            </a:r>
            <a:r>
              <a:rPr lang="sl-SI" sz="4000" dirty="0" err="1">
                <a:cs typeface="Calibri"/>
              </a:rPr>
              <a:t>Bobby</a:t>
            </a:r>
            <a:r>
              <a:rPr lang="sl-SI" sz="4000" dirty="0">
                <a:cs typeface="Calibri"/>
              </a:rPr>
              <a:t> </a:t>
            </a:r>
            <a:r>
              <a:rPr lang="sl-SI" sz="4000" dirty="0" err="1">
                <a:cs typeface="Calibri"/>
              </a:rPr>
              <a:t>Helms</a:t>
            </a:r>
            <a:r>
              <a:rPr lang="sl-SI" sz="4000" dirty="0">
                <a:cs typeface="Calibri"/>
              </a:rPr>
              <a:t>)</a:t>
            </a:r>
            <a:endParaRPr lang="sl-SI" dirty="0" err="1">
              <a:cs typeface="Calibri"/>
            </a:endParaRPr>
          </a:p>
          <a:p>
            <a:r>
              <a:rPr lang="sl-SI" sz="4000" dirty="0">
                <a:cs typeface="Calibri"/>
              </a:rPr>
              <a:t>  </a:t>
            </a:r>
            <a:endParaRPr lang="sl-SI" dirty="0">
              <a:cs typeface="Calibri"/>
            </a:endParaRPr>
          </a:p>
        </p:txBody>
      </p:sp>
    </p:spTree>
    <p:extLst>
      <p:ext uri="{BB962C8B-B14F-4D97-AF65-F5344CB8AC3E}">
        <p14:creationId xmlns:p14="http://schemas.microsoft.com/office/powerpoint/2010/main" val="355890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A9E2C82A-2A5F-215F-1512-2989491F80CA}"/>
              </a:ext>
            </a:extLst>
          </p:cNvPr>
          <p:cNvSpPr txBox="1"/>
          <p:nvPr/>
        </p:nvSpPr>
        <p:spPr>
          <a:xfrm>
            <a:off x="220133" y="192087"/>
            <a:ext cx="113892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2. Kako zaradi posebne lastnosti v matematiki imenujemo trojice števil (6,8,10), (5,12,13), (8,15,17), (7,24,25),...</a:t>
            </a:r>
            <a:endParaRPr lang="sl-SI" sz="3600" dirty="0" err="1">
              <a:ea typeface="Calibri"/>
              <a:cs typeface="Calibri"/>
            </a:endParaRPr>
          </a:p>
        </p:txBody>
      </p:sp>
    </p:spTree>
    <p:extLst>
      <p:ext uri="{BB962C8B-B14F-4D97-AF65-F5344CB8AC3E}">
        <p14:creationId xmlns:p14="http://schemas.microsoft.com/office/powerpoint/2010/main" val="15731543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4732F-20C5-3EFC-F5D4-F114A8408D27}"/>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355E9580-104F-57F2-D404-2FC6125B077A}"/>
              </a:ext>
            </a:extLst>
          </p:cNvPr>
          <p:cNvSpPr txBox="1"/>
          <p:nvPr/>
        </p:nvSpPr>
        <p:spPr>
          <a:xfrm>
            <a:off x="400050" y="435504"/>
            <a:ext cx="11389254"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cs typeface="Calibri"/>
              </a:rPr>
              <a:t>20. Katere tri božične pesmi izmed naštetih so najbolj prodajane?</a:t>
            </a:r>
            <a:endParaRPr lang="sl-SI" sz="4000" dirty="0">
              <a:ea typeface="Calibri"/>
              <a:cs typeface="Calibri"/>
            </a:endParaRPr>
          </a:p>
          <a:p>
            <a:endParaRPr lang="sl-SI" sz="4000">
              <a:cs typeface="Calibri"/>
            </a:endParaRPr>
          </a:p>
          <a:p>
            <a:r>
              <a:rPr lang="sl-SI" sz="4000" dirty="0">
                <a:solidFill>
                  <a:srgbClr val="0070C0"/>
                </a:solidFill>
                <a:cs typeface="Calibri"/>
              </a:rPr>
              <a:t>A) </a:t>
            </a:r>
            <a:r>
              <a:rPr lang="sl-SI" sz="4000" err="1">
                <a:solidFill>
                  <a:srgbClr val="0070C0"/>
                </a:solidFill>
                <a:cs typeface="Calibri"/>
              </a:rPr>
              <a:t>Mistletoe</a:t>
            </a:r>
            <a:r>
              <a:rPr lang="sl-SI" sz="4000" dirty="0">
                <a:solidFill>
                  <a:srgbClr val="0070C0"/>
                </a:solidFill>
                <a:cs typeface="Calibri"/>
              </a:rPr>
              <a:t> (Justin </a:t>
            </a:r>
            <a:r>
              <a:rPr lang="sl-SI" sz="4000" err="1">
                <a:solidFill>
                  <a:srgbClr val="0070C0"/>
                </a:solidFill>
                <a:cs typeface="Calibri"/>
              </a:rPr>
              <a:t>Bieber</a:t>
            </a:r>
            <a:r>
              <a:rPr lang="sl-SI" sz="4000" dirty="0">
                <a:solidFill>
                  <a:srgbClr val="0070C0"/>
                </a:solidFill>
                <a:cs typeface="Calibri"/>
              </a:rPr>
              <a:t>)</a:t>
            </a:r>
            <a:endParaRPr lang="sl-SI" dirty="0">
              <a:solidFill>
                <a:srgbClr val="0070C0"/>
              </a:solidFill>
              <a:cs typeface="Calibri"/>
            </a:endParaRPr>
          </a:p>
          <a:p>
            <a:r>
              <a:rPr lang="sl-SI" sz="4000" dirty="0">
                <a:cs typeface="Calibri"/>
              </a:rPr>
              <a:t>B) </a:t>
            </a:r>
            <a:r>
              <a:rPr lang="sl-SI" sz="4000" dirty="0" err="1">
                <a:cs typeface="Calibri"/>
              </a:rPr>
              <a:t>Feliz</a:t>
            </a:r>
            <a:r>
              <a:rPr lang="sl-SI" sz="4000" dirty="0">
                <a:cs typeface="Calibri"/>
              </a:rPr>
              <a:t> </a:t>
            </a:r>
            <a:r>
              <a:rPr lang="sl-SI" sz="4000" dirty="0" err="1">
                <a:cs typeface="Calibri"/>
              </a:rPr>
              <a:t>Navidad</a:t>
            </a:r>
            <a:r>
              <a:rPr lang="sl-SI" sz="4000" dirty="0">
                <a:cs typeface="Calibri"/>
              </a:rPr>
              <a:t> (Jose </a:t>
            </a:r>
            <a:r>
              <a:rPr lang="sl-SI" sz="4000" dirty="0" err="1">
                <a:cs typeface="Calibri"/>
              </a:rPr>
              <a:t>Feliciano</a:t>
            </a:r>
            <a:r>
              <a:rPr lang="sl-SI" sz="4000" dirty="0">
                <a:cs typeface="Calibri"/>
              </a:rPr>
              <a:t>)</a:t>
            </a:r>
            <a:endParaRPr lang="sl-SI" dirty="0" err="1">
              <a:cs typeface="Calibri"/>
            </a:endParaRPr>
          </a:p>
          <a:p>
            <a:r>
              <a:rPr lang="sl-SI" sz="4000" dirty="0">
                <a:cs typeface="Calibri"/>
              </a:rPr>
              <a:t>C) Last </a:t>
            </a:r>
            <a:r>
              <a:rPr lang="sl-SI" sz="4000" dirty="0" err="1">
                <a:cs typeface="Calibri"/>
              </a:rPr>
              <a:t>Christmas</a:t>
            </a:r>
            <a:r>
              <a:rPr lang="sl-SI" sz="4000" dirty="0">
                <a:cs typeface="Calibri"/>
              </a:rPr>
              <a:t> (</a:t>
            </a:r>
            <a:r>
              <a:rPr lang="sl-SI" sz="4000" dirty="0" err="1">
                <a:cs typeface="Calibri"/>
              </a:rPr>
              <a:t>Wham</a:t>
            </a:r>
            <a:r>
              <a:rPr lang="sl-SI" sz="4000" dirty="0">
                <a:cs typeface="Calibri"/>
              </a:rPr>
              <a:t>!)</a:t>
            </a:r>
            <a:endParaRPr lang="sl-SI" sz="4000" dirty="0">
              <a:ea typeface="Calibri"/>
              <a:cs typeface="Calibri"/>
            </a:endParaRPr>
          </a:p>
          <a:p>
            <a:r>
              <a:rPr lang="sl-SI" sz="4000" dirty="0">
                <a:solidFill>
                  <a:srgbClr val="0070C0"/>
                </a:solidFill>
                <a:cs typeface="Calibri"/>
              </a:rPr>
              <a:t>D) </a:t>
            </a:r>
            <a:r>
              <a:rPr lang="sl-SI" sz="4000" err="1">
                <a:solidFill>
                  <a:srgbClr val="0070C0"/>
                </a:solidFill>
                <a:cs typeface="Calibri"/>
              </a:rPr>
              <a:t>Silent</a:t>
            </a:r>
            <a:r>
              <a:rPr lang="sl-SI" sz="4000" dirty="0">
                <a:solidFill>
                  <a:srgbClr val="0070C0"/>
                </a:solidFill>
                <a:cs typeface="Calibri"/>
              </a:rPr>
              <a:t> </a:t>
            </a:r>
            <a:r>
              <a:rPr lang="sl-SI" sz="4000" err="1">
                <a:solidFill>
                  <a:srgbClr val="0070C0"/>
                </a:solidFill>
                <a:cs typeface="Calibri"/>
              </a:rPr>
              <a:t>Night</a:t>
            </a:r>
            <a:r>
              <a:rPr lang="sl-SI" sz="4000" dirty="0">
                <a:solidFill>
                  <a:srgbClr val="0070C0"/>
                </a:solidFill>
                <a:cs typeface="Calibri"/>
              </a:rPr>
              <a:t> (Bing </a:t>
            </a:r>
            <a:r>
              <a:rPr lang="sl-SI" sz="4000" err="1">
                <a:solidFill>
                  <a:srgbClr val="0070C0"/>
                </a:solidFill>
                <a:cs typeface="Calibri"/>
              </a:rPr>
              <a:t>Crosby</a:t>
            </a:r>
            <a:r>
              <a:rPr lang="sl-SI" sz="4000" dirty="0">
                <a:solidFill>
                  <a:srgbClr val="0070C0"/>
                </a:solidFill>
                <a:cs typeface="Calibri"/>
              </a:rPr>
              <a:t>)</a:t>
            </a:r>
            <a:endParaRPr lang="sl-SI" sz="4000" dirty="0">
              <a:solidFill>
                <a:srgbClr val="0070C0"/>
              </a:solidFill>
              <a:ea typeface="Calibri"/>
              <a:cs typeface="Calibri"/>
            </a:endParaRPr>
          </a:p>
          <a:p>
            <a:r>
              <a:rPr lang="sl-SI" sz="4000" dirty="0">
                <a:solidFill>
                  <a:srgbClr val="0070C0"/>
                </a:solidFill>
                <a:cs typeface="Calibri"/>
              </a:rPr>
              <a:t>E) Do </a:t>
            </a:r>
            <a:r>
              <a:rPr lang="sl-SI" sz="4000" err="1">
                <a:solidFill>
                  <a:srgbClr val="0070C0"/>
                </a:solidFill>
                <a:cs typeface="Calibri"/>
              </a:rPr>
              <a:t>You</a:t>
            </a:r>
            <a:r>
              <a:rPr lang="sl-SI" sz="4000" dirty="0">
                <a:solidFill>
                  <a:srgbClr val="0070C0"/>
                </a:solidFill>
                <a:cs typeface="Calibri"/>
              </a:rPr>
              <a:t> </a:t>
            </a:r>
            <a:r>
              <a:rPr lang="sl-SI" sz="4000" err="1">
                <a:solidFill>
                  <a:srgbClr val="0070C0"/>
                </a:solidFill>
                <a:cs typeface="Calibri"/>
              </a:rPr>
              <a:t>Want</a:t>
            </a:r>
            <a:r>
              <a:rPr lang="sl-SI" sz="4000" dirty="0">
                <a:solidFill>
                  <a:srgbClr val="0070C0"/>
                </a:solidFill>
                <a:cs typeface="Calibri"/>
              </a:rPr>
              <a:t> to </a:t>
            </a:r>
            <a:r>
              <a:rPr lang="sl-SI" sz="4000" err="1">
                <a:solidFill>
                  <a:srgbClr val="0070C0"/>
                </a:solidFill>
                <a:cs typeface="Calibri"/>
              </a:rPr>
              <a:t>Build</a:t>
            </a:r>
            <a:r>
              <a:rPr lang="sl-SI" sz="4000" dirty="0">
                <a:solidFill>
                  <a:srgbClr val="0070C0"/>
                </a:solidFill>
                <a:cs typeface="Calibri"/>
              </a:rPr>
              <a:t> a </a:t>
            </a:r>
            <a:r>
              <a:rPr lang="sl-SI" sz="4000" err="1">
                <a:solidFill>
                  <a:srgbClr val="0070C0"/>
                </a:solidFill>
                <a:cs typeface="Calibri"/>
              </a:rPr>
              <a:t>Snowman</a:t>
            </a:r>
            <a:r>
              <a:rPr lang="sl-SI" sz="4000" dirty="0">
                <a:solidFill>
                  <a:srgbClr val="0070C0"/>
                </a:solidFill>
                <a:cs typeface="Calibri"/>
              </a:rPr>
              <a:t> (</a:t>
            </a:r>
            <a:r>
              <a:rPr lang="sl-SI" sz="4000" err="1">
                <a:solidFill>
                  <a:srgbClr val="0070C0"/>
                </a:solidFill>
                <a:cs typeface="Calibri"/>
              </a:rPr>
              <a:t>Kristen</a:t>
            </a:r>
            <a:r>
              <a:rPr lang="sl-SI" sz="4000" dirty="0">
                <a:solidFill>
                  <a:srgbClr val="0070C0"/>
                </a:solidFill>
                <a:cs typeface="Calibri"/>
              </a:rPr>
              <a:t> Bell)</a:t>
            </a:r>
            <a:endParaRPr lang="sl-SI" sz="4000" dirty="0">
              <a:solidFill>
                <a:srgbClr val="0070C0"/>
              </a:solidFill>
              <a:ea typeface="Calibri"/>
              <a:cs typeface="Calibri"/>
            </a:endParaRPr>
          </a:p>
          <a:p>
            <a:r>
              <a:rPr lang="sl-SI" sz="4000" dirty="0">
                <a:cs typeface="Calibri"/>
              </a:rPr>
              <a:t>F) </a:t>
            </a:r>
            <a:r>
              <a:rPr lang="sl-SI" sz="4000" dirty="0" err="1">
                <a:cs typeface="Calibri"/>
              </a:rPr>
              <a:t>Jingle</a:t>
            </a:r>
            <a:r>
              <a:rPr lang="sl-SI" sz="4000" dirty="0">
                <a:cs typeface="Calibri"/>
              </a:rPr>
              <a:t> Bell Rock (</a:t>
            </a:r>
            <a:r>
              <a:rPr lang="sl-SI" sz="4000" dirty="0" err="1">
                <a:cs typeface="Calibri"/>
              </a:rPr>
              <a:t>Bobby</a:t>
            </a:r>
            <a:r>
              <a:rPr lang="sl-SI" sz="4000" dirty="0">
                <a:cs typeface="Calibri"/>
              </a:rPr>
              <a:t> </a:t>
            </a:r>
            <a:r>
              <a:rPr lang="sl-SI" sz="4000" dirty="0" err="1">
                <a:cs typeface="Calibri"/>
              </a:rPr>
              <a:t>Helms</a:t>
            </a:r>
            <a:r>
              <a:rPr lang="sl-SI" sz="4000" dirty="0">
                <a:cs typeface="Calibri"/>
              </a:rPr>
              <a:t>)</a:t>
            </a:r>
            <a:endParaRPr lang="sl-SI" dirty="0" err="1">
              <a:cs typeface="Calibri"/>
            </a:endParaRPr>
          </a:p>
          <a:p>
            <a:r>
              <a:rPr lang="sl-SI" sz="4000" dirty="0">
                <a:cs typeface="Calibri"/>
              </a:rPr>
              <a:t>  </a:t>
            </a:r>
            <a:endParaRPr lang="sl-SI" dirty="0">
              <a:cs typeface="Calibri"/>
            </a:endParaRPr>
          </a:p>
        </p:txBody>
      </p:sp>
    </p:spTree>
    <p:extLst>
      <p:ext uri="{BB962C8B-B14F-4D97-AF65-F5344CB8AC3E}">
        <p14:creationId xmlns:p14="http://schemas.microsoft.com/office/powerpoint/2010/main" val="29250173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7382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53E1E9-60F9-7C4B-00AA-FDD43944F784}"/>
              </a:ext>
            </a:extLst>
          </p:cNvPr>
          <p:cNvSpPr>
            <a:spLocks noGrp="1"/>
          </p:cNvSpPr>
          <p:nvPr>
            <p:ph type="title"/>
          </p:nvPr>
        </p:nvSpPr>
        <p:spPr/>
        <p:txBody>
          <a:bodyPr/>
          <a:lstStyle/>
          <a:p>
            <a:r>
              <a:rPr lang="sl-SI" b="1">
                <a:cs typeface="Calibri Light"/>
              </a:rPr>
              <a:t>VPRAŠANJA 2. DEL</a:t>
            </a:r>
            <a:endParaRPr lang="sl-SI" b="1"/>
          </a:p>
        </p:txBody>
      </p:sp>
      <p:sp>
        <p:nvSpPr>
          <p:cNvPr id="3" name="Označba mesta vsebine 2">
            <a:extLst>
              <a:ext uri="{FF2B5EF4-FFF2-40B4-BE49-F238E27FC236}">
                <a16:creationId xmlns:a16="http://schemas.microsoft.com/office/drawing/2014/main" id="{5A45C135-4B39-5AD4-4C82-0B61505E0F0F}"/>
              </a:ext>
            </a:extLst>
          </p:cNvPr>
          <p:cNvSpPr>
            <a:spLocks noGrp="1"/>
          </p:cNvSpPr>
          <p:nvPr>
            <p:ph idx="1"/>
          </p:nvPr>
        </p:nvSpPr>
        <p:spPr/>
        <p:txBody>
          <a:bodyPr/>
          <a:lstStyle/>
          <a:p>
            <a:endParaRPr lang="sl-SI"/>
          </a:p>
        </p:txBody>
      </p:sp>
    </p:spTree>
    <p:extLst>
      <p:ext uri="{BB962C8B-B14F-4D97-AF65-F5344CB8AC3E}">
        <p14:creationId xmlns:p14="http://schemas.microsoft.com/office/powerpoint/2010/main" val="38948914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D87CB-723A-6B6C-5C23-E34B52883E61}"/>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85F188D6-B79A-2181-46C9-4FDFF883B894}"/>
              </a:ext>
            </a:extLst>
          </p:cNvPr>
          <p:cNvSpPr txBox="1"/>
          <p:nvPr/>
        </p:nvSpPr>
        <p:spPr>
          <a:xfrm>
            <a:off x="220133" y="192087"/>
            <a:ext cx="113892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21. Kdo je avtor spodnje slike? Bila je del največje kraje umetnin v zgodovini Amerike, storilci pa še zdaj niso znani.</a:t>
            </a:r>
            <a:endParaRPr lang="sl-SI" sz="3600" dirty="0">
              <a:ea typeface="Calibri"/>
              <a:cs typeface="Calibri"/>
            </a:endParaRPr>
          </a:p>
        </p:txBody>
      </p:sp>
      <p:pic>
        <p:nvPicPr>
          <p:cNvPr id="2" name="Slika 1" descr="Slika, ki vsebuje besede plovilo, prevoz, slika, ladja&#10;&#10;Opis je samodejno ustvarjen">
            <a:extLst>
              <a:ext uri="{FF2B5EF4-FFF2-40B4-BE49-F238E27FC236}">
                <a16:creationId xmlns:a16="http://schemas.microsoft.com/office/drawing/2014/main" id="{AF15AA48-BDD1-125B-1D2C-CC1E7346929B}"/>
              </a:ext>
            </a:extLst>
          </p:cNvPr>
          <p:cNvPicPr>
            <a:picLocks noChangeAspect="1"/>
          </p:cNvPicPr>
          <p:nvPr/>
        </p:nvPicPr>
        <p:blipFill>
          <a:blip r:embed="rId2"/>
          <a:stretch>
            <a:fillRect/>
          </a:stretch>
        </p:blipFill>
        <p:spPr>
          <a:xfrm>
            <a:off x="7646800" y="1353917"/>
            <a:ext cx="3704849" cy="4621638"/>
          </a:xfrm>
          <a:prstGeom prst="rect">
            <a:avLst/>
          </a:prstGeom>
        </p:spPr>
      </p:pic>
    </p:spTree>
    <p:extLst>
      <p:ext uri="{BB962C8B-B14F-4D97-AF65-F5344CB8AC3E}">
        <p14:creationId xmlns:p14="http://schemas.microsoft.com/office/powerpoint/2010/main" val="37276768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869D5-DB81-22CB-5BDE-E86A9B7BE00D}"/>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5371A076-D4E0-1038-4305-E7843E1F66F0}"/>
              </a:ext>
            </a:extLst>
          </p:cNvPr>
          <p:cNvSpPr txBox="1"/>
          <p:nvPr/>
        </p:nvSpPr>
        <p:spPr>
          <a:xfrm>
            <a:off x="220133" y="192087"/>
            <a:ext cx="113892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22. Kje lahko najdemo mamuta, tornado, sekvojo in črno luknjo?</a:t>
            </a:r>
            <a:endParaRPr lang="sl-SI" sz="3600" dirty="0">
              <a:ea typeface="Calibri"/>
              <a:cs typeface="Calibri"/>
            </a:endParaRPr>
          </a:p>
        </p:txBody>
      </p:sp>
    </p:spTree>
    <p:extLst>
      <p:ext uri="{BB962C8B-B14F-4D97-AF65-F5344CB8AC3E}">
        <p14:creationId xmlns:p14="http://schemas.microsoft.com/office/powerpoint/2010/main" val="25039499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79B3D-729B-6E0F-8D62-10118A92D6A0}"/>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D9443379-4E89-F1F3-D45C-A7C40BE8814B}"/>
              </a:ext>
            </a:extLst>
          </p:cNvPr>
          <p:cNvSpPr txBox="1"/>
          <p:nvPr/>
        </p:nvSpPr>
        <p:spPr>
          <a:xfrm>
            <a:off x="220133" y="192087"/>
            <a:ext cx="113892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23. Kako se imenuje dirkališče Formule 1, ki je bilo prvo  prizorišče dirke na vzhodni strani železne zavese? Zgrajeno je bilo leta 1986, na prvi dirki pa je zmagal Nelson </a:t>
            </a:r>
            <a:r>
              <a:rPr lang="sl-SI" sz="3600" dirty="0" err="1">
                <a:cs typeface="Calibri"/>
              </a:rPr>
              <a:t>Piquet</a:t>
            </a:r>
            <a:r>
              <a:rPr lang="sl-SI" sz="3600" dirty="0">
                <a:cs typeface="Calibri"/>
              </a:rPr>
              <a:t>. </a:t>
            </a:r>
            <a:endParaRPr lang="sl-SI" sz="3600" dirty="0">
              <a:ea typeface="Calibri"/>
              <a:cs typeface="Calibri"/>
            </a:endParaRPr>
          </a:p>
        </p:txBody>
      </p:sp>
      <p:pic>
        <p:nvPicPr>
          <p:cNvPr id="4" name="Slika 3" descr="undefined">
            <a:extLst>
              <a:ext uri="{FF2B5EF4-FFF2-40B4-BE49-F238E27FC236}">
                <a16:creationId xmlns:a16="http://schemas.microsoft.com/office/drawing/2014/main" id="{2F360255-2E0A-6388-6C66-84A1CBE9D56C}"/>
              </a:ext>
            </a:extLst>
          </p:cNvPr>
          <p:cNvPicPr>
            <a:picLocks noChangeAspect="1"/>
          </p:cNvPicPr>
          <p:nvPr/>
        </p:nvPicPr>
        <p:blipFill rotWithShape="1">
          <a:blip r:embed="rId2"/>
          <a:srcRect l="-270" t="12540" r="-270" b="-322"/>
          <a:stretch/>
        </p:blipFill>
        <p:spPr>
          <a:xfrm>
            <a:off x="6618819" y="2618416"/>
            <a:ext cx="4775213" cy="3494188"/>
          </a:xfrm>
          <a:prstGeom prst="rect">
            <a:avLst/>
          </a:prstGeom>
        </p:spPr>
      </p:pic>
    </p:spTree>
    <p:extLst>
      <p:ext uri="{BB962C8B-B14F-4D97-AF65-F5344CB8AC3E}">
        <p14:creationId xmlns:p14="http://schemas.microsoft.com/office/powerpoint/2010/main" val="7346679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F0269-51CD-DD48-1258-04242EC183DE}"/>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F76D0D1C-E432-068C-EC4E-4E2A26D41A8E}"/>
              </a:ext>
            </a:extLst>
          </p:cNvPr>
          <p:cNvSpPr txBox="1"/>
          <p:nvPr/>
        </p:nvSpPr>
        <p:spPr>
          <a:xfrm>
            <a:off x="220133" y="192087"/>
            <a:ext cx="113892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24. Loški muzej je kot zaključni dogodek letošnjega praznovanja Tavčarjevega leta načrtoval odprtje nove stalne zbirke starih knjig iz knjižnice Ivana in Franje Tavčar. Kako se imenuje ta knjižnica?</a:t>
            </a:r>
            <a:endParaRPr lang="sl-SI" sz="3600" dirty="0">
              <a:ea typeface="Calibri"/>
              <a:cs typeface="Calibri"/>
            </a:endParaRPr>
          </a:p>
        </p:txBody>
      </p:sp>
    </p:spTree>
    <p:extLst>
      <p:ext uri="{BB962C8B-B14F-4D97-AF65-F5344CB8AC3E}">
        <p14:creationId xmlns:p14="http://schemas.microsoft.com/office/powerpoint/2010/main" val="8673869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FD673-7F69-274A-D679-6595905C620C}"/>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7E604014-7030-4852-F3A5-B67ACB4765AA}"/>
              </a:ext>
            </a:extLst>
          </p:cNvPr>
          <p:cNvSpPr txBox="1"/>
          <p:nvPr/>
        </p:nvSpPr>
        <p:spPr>
          <a:xfrm>
            <a:off x="220133" y="192087"/>
            <a:ext cx="1138925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25. Zapišite izraz, ki izhaja iz stare angleščine in danes simbolizira prelom zime ter začetek božične sezone. Beseda se je nanašala na poganski festival, ki so ga praznovali germanski ljudje.</a:t>
            </a:r>
            <a:endParaRPr lang="sl-SI" sz="3600" dirty="0">
              <a:ea typeface="Calibri"/>
              <a:cs typeface="Calibri"/>
            </a:endParaRPr>
          </a:p>
          <a:p>
            <a:r>
              <a:rPr lang="sl-SI" sz="3600" dirty="0">
                <a:cs typeface="Calibri"/>
              </a:rPr>
              <a:t>Z razširjanjem krščanstva so se mnoge poganske tradicije in praznovanja postopoma absorbirale ali prilagodile krščanskim praksam, danes se ta izraz uporablja ponekod v skandinavskih državah, v Veliki Britaniji in Nemčiji.</a:t>
            </a:r>
            <a:endParaRPr lang="sl-SI" sz="3600" dirty="0">
              <a:ea typeface="Calibri"/>
              <a:cs typeface="Calibri"/>
            </a:endParaRPr>
          </a:p>
          <a:p>
            <a:endParaRPr lang="sl-SI" sz="3600" dirty="0">
              <a:ea typeface="Calibri"/>
              <a:cs typeface="Calibri"/>
            </a:endParaRPr>
          </a:p>
        </p:txBody>
      </p:sp>
    </p:spTree>
    <p:extLst>
      <p:ext uri="{BB962C8B-B14F-4D97-AF65-F5344CB8AC3E}">
        <p14:creationId xmlns:p14="http://schemas.microsoft.com/office/powerpoint/2010/main" val="12050081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E623A-2149-9EFA-8DF5-2C13950506C3}"/>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77C13C50-BF56-FA97-4E62-1A44EDCEF9B6}"/>
              </a:ext>
            </a:extLst>
          </p:cNvPr>
          <p:cNvSpPr txBox="1"/>
          <p:nvPr/>
        </p:nvSpPr>
        <p:spPr>
          <a:xfrm>
            <a:off x="220133" y="192087"/>
            <a:ext cx="1138925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26. Katera rastlina se pogovorno imenuje tudi "ptičji lim"? To ime je dobila zato, ker se razmnožuje preko ptičjih iztrebkov in ker so iz nje izdelovali lepilo. </a:t>
            </a:r>
            <a:endParaRPr lang="sl-SI" sz="3600" dirty="0">
              <a:ea typeface="Calibri"/>
              <a:cs typeface="Calibri"/>
            </a:endParaRPr>
          </a:p>
        </p:txBody>
      </p:sp>
    </p:spTree>
    <p:extLst>
      <p:ext uri="{BB962C8B-B14F-4D97-AF65-F5344CB8AC3E}">
        <p14:creationId xmlns:p14="http://schemas.microsoft.com/office/powerpoint/2010/main" val="39666311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BC2B4-7E26-D6DA-6BC7-2DEDFA08C15D}"/>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B0D20C39-D3F4-E265-C5AD-CE84F4DA3CE2}"/>
              </a:ext>
            </a:extLst>
          </p:cNvPr>
          <p:cNvSpPr txBox="1"/>
          <p:nvPr/>
        </p:nvSpPr>
        <p:spPr>
          <a:xfrm>
            <a:off x="220133" y="192087"/>
            <a:ext cx="113892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27. Katera pevka s polnim imenom </a:t>
            </a:r>
            <a:r>
              <a:rPr lang="sl-SI" sz="3600" b="1" dirty="0" err="1">
                <a:cs typeface="Calibri"/>
              </a:rPr>
              <a:t>Belcalis</a:t>
            </a:r>
            <a:r>
              <a:rPr lang="sl-SI" sz="3600" b="1" dirty="0">
                <a:cs typeface="Calibri"/>
              </a:rPr>
              <a:t> </a:t>
            </a:r>
            <a:r>
              <a:rPr lang="sl-SI" sz="3600" b="1" dirty="0" err="1">
                <a:cs typeface="Calibri"/>
              </a:rPr>
              <a:t>Marlenis</a:t>
            </a:r>
            <a:r>
              <a:rPr lang="sl-SI" sz="3600" b="1" dirty="0">
                <a:cs typeface="Calibri"/>
              </a:rPr>
              <a:t> </a:t>
            </a:r>
            <a:r>
              <a:rPr lang="sl-SI" sz="3600" b="1" dirty="0" err="1">
                <a:cs typeface="Calibri"/>
              </a:rPr>
              <a:t>Almánzar</a:t>
            </a:r>
            <a:r>
              <a:rPr lang="sl-SI" sz="3600" b="1" dirty="0">
                <a:cs typeface="Calibri"/>
              </a:rPr>
              <a:t> </a:t>
            </a:r>
            <a:r>
              <a:rPr lang="sl-SI" sz="3600" b="1" dirty="0" err="1">
                <a:cs typeface="Calibri"/>
              </a:rPr>
              <a:t>Cephus</a:t>
            </a:r>
            <a:r>
              <a:rPr lang="sl-SI" sz="3600" dirty="0">
                <a:cs typeface="Calibri"/>
              </a:rPr>
              <a:t> je pred svojo pevsko kariero delala kot slačipunca in je izdala, da je takrat pogosto omamljala svoje stranke, da jih je lahko kasneje okradla. </a:t>
            </a:r>
            <a:endParaRPr lang="sl-SI" sz="3600" dirty="0">
              <a:ea typeface="Calibri"/>
              <a:cs typeface="Calibri"/>
            </a:endParaRPr>
          </a:p>
        </p:txBody>
      </p:sp>
    </p:spTree>
    <p:extLst>
      <p:ext uri="{BB962C8B-B14F-4D97-AF65-F5344CB8AC3E}">
        <p14:creationId xmlns:p14="http://schemas.microsoft.com/office/powerpoint/2010/main" val="187334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BA48B866-A730-19FA-9780-534337C3563A}"/>
              </a:ext>
            </a:extLst>
          </p:cNvPr>
          <p:cNvSpPr txBox="1"/>
          <p:nvPr/>
        </p:nvSpPr>
        <p:spPr>
          <a:xfrm>
            <a:off x="220133" y="192087"/>
            <a:ext cx="113892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3. Kakšno je drugo poimenovanje za acetilsalicilno kislino. To je </a:t>
            </a:r>
            <a:r>
              <a:rPr lang="sl-SI" sz="3600" dirty="0" err="1">
                <a:cs typeface="Calibri"/>
              </a:rPr>
              <a:t>salicilatna</a:t>
            </a:r>
            <a:r>
              <a:rPr lang="sl-SI" sz="3600" dirty="0">
                <a:cs typeface="Calibri"/>
              </a:rPr>
              <a:t> učinkovina, ki se pogosto uporablja kot analgetik, antipiretik in </a:t>
            </a:r>
            <a:r>
              <a:rPr lang="sl-SI" sz="3600" dirty="0" err="1">
                <a:cs typeface="Calibri"/>
              </a:rPr>
              <a:t>antiflogistik</a:t>
            </a:r>
            <a:r>
              <a:rPr lang="sl-SI" sz="3600" dirty="0">
                <a:cs typeface="Calibri"/>
              </a:rPr>
              <a:t>, lahko pa jo dobite tudi v lekarni. </a:t>
            </a:r>
          </a:p>
        </p:txBody>
      </p:sp>
    </p:spTree>
    <p:extLst>
      <p:ext uri="{BB962C8B-B14F-4D97-AF65-F5344CB8AC3E}">
        <p14:creationId xmlns:p14="http://schemas.microsoft.com/office/powerpoint/2010/main" val="37422612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96D4C-E4F5-1D3F-AB78-3CD86AE77411}"/>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B251EA7B-9301-866A-8B73-EE031FC9FD2E}"/>
              </a:ext>
            </a:extLst>
          </p:cNvPr>
          <p:cNvSpPr txBox="1"/>
          <p:nvPr/>
        </p:nvSpPr>
        <p:spPr>
          <a:xfrm>
            <a:off x="220133" y="192087"/>
            <a:ext cx="1138925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28. Dr. </a:t>
            </a:r>
            <a:r>
              <a:rPr lang="sl-SI" sz="3600" err="1">
                <a:cs typeface="Calibri"/>
              </a:rPr>
              <a:t>Who</a:t>
            </a:r>
            <a:r>
              <a:rPr lang="sl-SI" sz="3600" dirty="0">
                <a:cs typeface="Calibri"/>
              </a:rPr>
              <a:t> je lik, ki ga skoraj vsako sezono igra drugi igralec, saj se doktor prerodi v novem telesu. Doktor številka 13 je bil posebnost, saj je prvič vlogo igrala ženska. Doktor številka 14 pa je spet posebnost. Zakaj?</a:t>
            </a:r>
          </a:p>
          <a:p>
            <a:endParaRPr lang="sl-SI" sz="3600" dirty="0">
              <a:ea typeface="Calibri"/>
              <a:cs typeface="Calibri"/>
            </a:endParaRPr>
          </a:p>
          <a:p>
            <a:r>
              <a:rPr lang="sl-SI" sz="3600" dirty="0">
                <a:ea typeface="Calibri"/>
                <a:cs typeface="Calibri"/>
              </a:rPr>
              <a:t>BONUS: Kaj pa bo posebnost 15. doktorja?</a:t>
            </a:r>
          </a:p>
        </p:txBody>
      </p:sp>
    </p:spTree>
    <p:extLst>
      <p:ext uri="{BB962C8B-B14F-4D97-AF65-F5344CB8AC3E}">
        <p14:creationId xmlns:p14="http://schemas.microsoft.com/office/powerpoint/2010/main" val="41315633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18EA1-C17A-40AC-31DA-0A346E2DD362}"/>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90541D5B-A33A-14DF-5CBE-5EE222239E17}"/>
              </a:ext>
            </a:extLst>
          </p:cNvPr>
          <p:cNvSpPr txBox="1"/>
          <p:nvPr/>
        </p:nvSpPr>
        <p:spPr>
          <a:xfrm>
            <a:off x="220133" y="192087"/>
            <a:ext cx="1138925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29. Kako se imenuje vrsta plišastih</a:t>
            </a:r>
          </a:p>
          <a:p>
            <a:r>
              <a:rPr lang="sl-SI" sz="3600" dirty="0">
                <a:cs typeface="Calibri"/>
              </a:rPr>
              <a:t>igrač različnih podob, ki so popularne </a:t>
            </a:r>
          </a:p>
          <a:p>
            <a:r>
              <a:rPr lang="sl-SI" sz="3600" dirty="0">
                <a:cs typeface="Calibri"/>
              </a:rPr>
              <a:t>zaradi svojih prikupne oblike in mehkobe.</a:t>
            </a:r>
            <a:endParaRPr lang="sl-SI" sz="3600">
              <a:ea typeface="Calibri"/>
              <a:cs typeface="Calibri"/>
            </a:endParaRPr>
          </a:p>
        </p:txBody>
      </p:sp>
      <p:pic>
        <p:nvPicPr>
          <p:cNvPr id="7" name="Slika 6" descr="Amazon.com: Squishmallows 5-Inch 10-Pack Plush - Diane Bigfoot, Giles  Grasshopper, Maritza Cactus, Nico Axolotl, Rachel Mushroom, and More -  Ultrasoft Official Kelly Toy Plush - Amazon Exclusive : Toys &amp; Games">
            <a:extLst>
              <a:ext uri="{FF2B5EF4-FFF2-40B4-BE49-F238E27FC236}">
                <a16:creationId xmlns:a16="http://schemas.microsoft.com/office/drawing/2014/main" id="{F9C1222A-FD92-F5A5-495A-6BDE86B83F2B}"/>
              </a:ext>
            </a:extLst>
          </p:cNvPr>
          <p:cNvPicPr>
            <a:picLocks noChangeAspect="1"/>
          </p:cNvPicPr>
          <p:nvPr/>
        </p:nvPicPr>
        <p:blipFill>
          <a:blip r:embed="rId2"/>
          <a:stretch>
            <a:fillRect/>
          </a:stretch>
        </p:blipFill>
        <p:spPr>
          <a:xfrm>
            <a:off x="8026401" y="192666"/>
            <a:ext cx="4161365" cy="5361417"/>
          </a:xfrm>
          <a:prstGeom prst="rect">
            <a:avLst/>
          </a:prstGeom>
        </p:spPr>
      </p:pic>
    </p:spTree>
    <p:extLst>
      <p:ext uri="{BB962C8B-B14F-4D97-AF65-F5344CB8AC3E}">
        <p14:creationId xmlns:p14="http://schemas.microsoft.com/office/powerpoint/2010/main" val="861664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83626-02F8-A7C0-6F18-220A4FD898BA}"/>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509347BF-7269-FA07-559E-0864AF60AAE2}"/>
              </a:ext>
            </a:extLst>
          </p:cNvPr>
          <p:cNvSpPr txBox="1"/>
          <p:nvPr/>
        </p:nvSpPr>
        <p:spPr>
          <a:xfrm>
            <a:off x="220133" y="192087"/>
            <a:ext cx="1138925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30. Zapišite, za katero državo so značilni spodnji božični običaji.</a:t>
            </a:r>
          </a:p>
          <a:p>
            <a:r>
              <a:rPr lang="sl-SI" sz="3600" dirty="0">
                <a:ea typeface="Calibri"/>
                <a:cs typeface="Calibri"/>
              </a:rPr>
              <a:t>A)                                                    B)</a:t>
            </a:r>
          </a:p>
        </p:txBody>
      </p:sp>
      <p:pic>
        <p:nvPicPr>
          <p:cNvPr id="4" name="Slika 3" descr="christmastime in austria">
            <a:extLst>
              <a:ext uri="{FF2B5EF4-FFF2-40B4-BE49-F238E27FC236}">
                <a16:creationId xmlns:a16="http://schemas.microsoft.com/office/drawing/2014/main" id="{BE7C8BCB-EF17-A93C-2CDB-4B32F81B005B}"/>
              </a:ext>
            </a:extLst>
          </p:cNvPr>
          <p:cNvPicPr>
            <a:picLocks noChangeAspect="1"/>
          </p:cNvPicPr>
          <p:nvPr/>
        </p:nvPicPr>
        <p:blipFill>
          <a:blip r:embed="rId2"/>
          <a:stretch>
            <a:fillRect/>
          </a:stretch>
        </p:blipFill>
        <p:spPr>
          <a:xfrm>
            <a:off x="644013" y="1934497"/>
            <a:ext cx="4045974" cy="4045974"/>
          </a:xfrm>
          <a:prstGeom prst="rect">
            <a:avLst/>
          </a:prstGeom>
        </p:spPr>
      </p:pic>
      <p:pic>
        <p:nvPicPr>
          <p:cNvPr id="6" name="Slika 5" descr="santa and child on beach">
            <a:extLst>
              <a:ext uri="{FF2B5EF4-FFF2-40B4-BE49-F238E27FC236}">
                <a16:creationId xmlns:a16="http://schemas.microsoft.com/office/drawing/2014/main" id="{EA25BD66-850D-85B1-9CE8-C1378A4EC66D}"/>
              </a:ext>
            </a:extLst>
          </p:cNvPr>
          <p:cNvPicPr>
            <a:picLocks noChangeAspect="1"/>
          </p:cNvPicPr>
          <p:nvPr/>
        </p:nvPicPr>
        <p:blipFill>
          <a:blip r:embed="rId3"/>
          <a:stretch>
            <a:fillRect/>
          </a:stretch>
        </p:blipFill>
        <p:spPr>
          <a:xfrm>
            <a:off x="6740013" y="1800703"/>
            <a:ext cx="4353231" cy="4325851"/>
          </a:xfrm>
          <a:prstGeom prst="rect">
            <a:avLst/>
          </a:prstGeom>
        </p:spPr>
      </p:pic>
    </p:spTree>
    <p:extLst>
      <p:ext uri="{BB962C8B-B14F-4D97-AF65-F5344CB8AC3E}">
        <p14:creationId xmlns:p14="http://schemas.microsoft.com/office/powerpoint/2010/main" val="38252165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744FC-D0D4-B177-D770-0D0DFFBD477F}"/>
            </a:ext>
          </a:extLst>
        </p:cNvPr>
        <p:cNvGrpSpPr/>
        <p:nvPr/>
      </p:nvGrpSpPr>
      <p:grpSpPr>
        <a:xfrm>
          <a:off x="0" y="0"/>
          <a:ext cx="0" cy="0"/>
          <a:chOff x="0" y="0"/>
          <a:chExt cx="0" cy="0"/>
        </a:xfrm>
      </p:grpSpPr>
      <p:pic>
        <p:nvPicPr>
          <p:cNvPr id="2" name="Slika 1" descr="christmas traditions around the world sweden">
            <a:extLst>
              <a:ext uri="{FF2B5EF4-FFF2-40B4-BE49-F238E27FC236}">
                <a16:creationId xmlns:a16="http://schemas.microsoft.com/office/drawing/2014/main" id="{A2311873-EC41-E986-5EAB-0BF4713F455F}"/>
              </a:ext>
            </a:extLst>
          </p:cNvPr>
          <p:cNvPicPr>
            <a:picLocks noChangeAspect="1"/>
          </p:cNvPicPr>
          <p:nvPr/>
        </p:nvPicPr>
        <p:blipFill>
          <a:blip r:embed="rId2"/>
          <a:stretch>
            <a:fillRect/>
          </a:stretch>
        </p:blipFill>
        <p:spPr>
          <a:xfrm>
            <a:off x="877529" y="1065346"/>
            <a:ext cx="3578940" cy="5341823"/>
          </a:xfrm>
          <a:prstGeom prst="rect">
            <a:avLst/>
          </a:prstGeom>
        </p:spPr>
      </p:pic>
      <p:sp>
        <p:nvSpPr>
          <p:cNvPr id="4" name="PoljeZBesedilom 3">
            <a:extLst>
              <a:ext uri="{FF2B5EF4-FFF2-40B4-BE49-F238E27FC236}">
                <a16:creationId xmlns:a16="http://schemas.microsoft.com/office/drawing/2014/main" id="{132F8F64-B07F-45B7-6456-12805F667DFE}"/>
              </a:ext>
            </a:extLst>
          </p:cNvPr>
          <p:cNvSpPr txBox="1"/>
          <p:nvPr/>
        </p:nvSpPr>
        <p:spPr>
          <a:xfrm>
            <a:off x="220133" y="192087"/>
            <a:ext cx="113892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C)                                                  D)</a:t>
            </a:r>
            <a:endParaRPr lang="sl-SI" dirty="0"/>
          </a:p>
        </p:txBody>
      </p:sp>
      <p:pic>
        <p:nvPicPr>
          <p:cNvPr id="5" name="Slika 4" descr="christmas traditions around the world japan">
            <a:extLst>
              <a:ext uri="{FF2B5EF4-FFF2-40B4-BE49-F238E27FC236}">
                <a16:creationId xmlns:a16="http://schemas.microsoft.com/office/drawing/2014/main" id="{CB5E47F5-B7E8-8CE0-CEB0-D205D0F7CBB2}"/>
              </a:ext>
            </a:extLst>
          </p:cNvPr>
          <p:cNvPicPr>
            <a:picLocks noChangeAspect="1"/>
          </p:cNvPicPr>
          <p:nvPr/>
        </p:nvPicPr>
        <p:blipFill>
          <a:blip r:embed="rId3"/>
          <a:stretch>
            <a:fillRect/>
          </a:stretch>
        </p:blipFill>
        <p:spPr>
          <a:xfrm>
            <a:off x="6915150" y="473021"/>
            <a:ext cx="3960282" cy="5922541"/>
          </a:xfrm>
          <a:prstGeom prst="rect">
            <a:avLst/>
          </a:prstGeom>
        </p:spPr>
      </p:pic>
    </p:spTree>
    <p:extLst>
      <p:ext uri="{BB962C8B-B14F-4D97-AF65-F5344CB8AC3E}">
        <p14:creationId xmlns:p14="http://schemas.microsoft.com/office/powerpoint/2010/main" val="34108244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F17FB-35DC-4F02-9F8B-B3F774664D24}"/>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1AC59231-AB37-C757-7586-91771C2535E7}"/>
              </a:ext>
            </a:extLst>
          </p:cNvPr>
          <p:cNvSpPr txBox="1"/>
          <p:nvPr/>
        </p:nvSpPr>
        <p:spPr>
          <a:xfrm>
            <a:off x="220133" y="192087"/>
            <a:ext cx="113892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31. Zapišite ime slovenske potapljačice na vdih, ki se je s potapljanjem začela ukvarjati šele pri 30. letih in je med letoma 2018 in 2021 držala ženski svetovni globinski rekord, ki ga je sama kar šestkrat izboljšala.  </a:t>
            </a:r>
            <a:endParaRPr lang="sl-SI" sz="3600" dirty="0">
              <a:ea typeface="Calibri"/>
              <a:cs typeface="Calibri"/>
            </a:endParaRPr>
          </a:p>
        </p:txBody>
      </p:sp>
    </p:spTree>
    <p:extLst>
      <p:ext uri="{BB962C8B-B14F-4D97-AF65-F5344CB8AC3E}">
        <p14:creationId xmlns:p14="http://schemas.microsoft.com/office/powerpoint/2010/main" val="21203547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107E8-FF1D-6941-1505-95FF45DEA8C6}"/>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568F0EC8-9930-3634-0EBB-966FEAEA8DE7}"/>
              </a:ext>
            </a:extLst>
          </p:cNvPr>
          <p:cNvSpPr txBox="1"/>
          <p:nvPr/>
        </p:nvSpPr>
        <p:spPr>
          <a:xfrm>
            <a:off x="220133" y="192087"/>
            <a:ext cx="113892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32. V filmu Pulp Fiction (Šund) Vincent Vega opisuje svoje izkušnje iz Francije. Ugotovil je, da hamburgerju, ki mu v Ameriki rečejo </a:t>
            </a:r>
            <a:r>
              <a:rPr lang="sl-SI" sz="3600" i="1" dirty="0" err="1">
                <a:cs typeface="Calibri"/>
              </a:rPr>
              <a:t>Quarter</a:t>
            </a:r>
            <a:r>
              <a:rPr lang="sl-SI" sz="3600" i="1" dirty="0">
                <a:cs typeface="Calibri"/>
              </a:rPr>
              <a:t> </a:t>
            </a:r>
            <a:r>
              <a:rPr lang="sl-SI" sz="3600" i="1" dirty="0" err="1">
                <a:cs typeface="Calibri"/>
              </a:rPr>
              <a:t>Pounder</a:t>
            </a:r>
            <a:r>
              <a:rPr lang="sl-SI" sz="3600" dirty="0">
                <a:cs typeface="Calibri"/>
              </a:rPr>
              <a:t>, tam rečejo drugače zaradi metričnega sistema. Kako mu pravijo?</a:t>
            </a:r>
            <a:endParaRPr lang="sl-SI" sz="3600" dirty="0">
              <a:ea typeface="Calibri"/>
              <a:cs typeface="Calibri"/>
            </a:endParaRPr>
          </a:p>
        </p:txBody>
      </p:sp>
    </p:spTree>
    <p:extLst>
      <p:ext uri="{BB962C8B-B14F-4D97-AF65-F5344CB8AC3E}">
        <p14:creationId xmlns:p14="http://schemas.microsoft.com/office/powerpoint/2010/main" val="22100988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F2EF4-F252-D707-88E6-07524D4C6307}"/>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A20DF919-8D23-D245-2271-6A3F5301D2DE}"/>
              </a:ext>
            </a:extLst>
          </p:cNvPr>
          <p:cNvSpPr txBox="1"/>
          <p:nvPr/>
        </p:nvSpPr>
        <p:spPr>
          <a:xfrm>
            <a:off x="220133" y="192087"/>
            <a:ext cx="1138925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33. Leta 2015 je </a:t>
            </a:r>
            <a:r>
              <a:rPr lang="sl-SI" sz="3600" dirty="0" err="1">
                <a:cs typeface="Calibri"/>
              </a:rPr>
              <a:t>Kanye</a:t>
            </a:r>
            <a:r>
              <a:rPr lang="sl-SI" sz="3600" dirty="0">
                <a:cs typeface="Calibri"/>
              </a:rPr>
              <a:t> West skupaj s podjetjem </a:t>
            </a:r>
            <a:r>
              <a:rPr lang="sl-SI" sz="3600" dirty="0" err="1">
                <a:cs typeface="Calibri"/>
              </a:rPr>
              <a:t>Adidas</a:t>
            </a:r>
            <a:r>
              <a:rPr lang="sl-SI" sz="3600" dirty="0">
                <a:cs typeface="Calibri"/>
              </a:rPr>
              <a:t> ustanovil modno linijo z oblačili in obutvijo, ki je hitro postala popularna in jo je revija </a:t>
            </a:r>
            <a:r>
              <a:rPr lang="sl-SI" sz="3600" dirty="0" err="1">
                <a:cs typeface="Calibri"/>
              </a:rPr>
              <a:t>Forbes</a:t>
            </a:r>
            <a:r>
              <a:rPr lang="sl-SI" sz="3600" dirty="0">
                <a:cs typeface="Calibri"/>
              </a:rPr>
              <a:t> označila kot eno izmed največjih trgovinskih zgodb tega stoletja. Ime izhaja iz enega izmed Westovih vzdevkov. Zapišite to ime.</a:t>
            </a:r>
            <a:endParaRPr lang="sl-SI" sz="3600" dirty="0">
              <a:ea typeface="Calibri"/>
              <a:cs typeface="Calibri"/>
            </a:endParaRPr>
          </a:p>
        </p:txBody>
      </p:sp>
    </p:spTree>
    <p:extLst>
      <p:ext uri="{BB962C8B-B14F-4D97-AF65-F5344CB8AC3E}">
        <p14:creationId xmlns:p14="http://schemas.microsoft.com/office/powerpoint/2010/main" val="28125969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4CC3C-C178-E228-0A0B-2BBD9D763964}"/>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0D6654EF-20C6-E585-7D7A-43A3D17E02C8}"/>
              </a:ext>
            </a:extLst>
          </p:cNvPr>
          <p:cNvSpPr txBox="1"/>
          <p:nvPr/>
        </p:nvSpPr>
        <p:spPr>
          <a:xfrm>
            <a:off x="220133" y="192087"/>
            <a:ext cx="113892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34. Logotip katere avtomobilske znamke je na sliki? Gre za švedsko znamko, ki jo je leta 2015 kupil Volvo.</a:t>
            </a:r>
            <a:endParaRPr lang="sl-SI" sz="3600" dirty="0">
              <a:ea typeface="Calibri"/>
              <a:cs typeface="Calibri"/>
            </a:endParaRPr>
          </a:p>
        </p:txBody>
      </p:sp>
      <p:pic>
        <p:nvPicPr>
          <p:cNvPr id="4" name="Slika 3" descr="File:Polestar logo 2020.svg - Wikipedia">
            <a:extLst>
              <a:ext uri="{FF2B5EF4-FFF2-40B4-BE49-F238E27FC236}">
                <a16:creationId xmlns:a16="http://schemas.microsoft.com/office/drawing/2014/main" id="{7A7AAEC6-4BDA-C25F-C0F4-B1FA891A54BF}"/>
              </a:ext>
            </a:extLst>
          </p:cNvPr>
          <p:cNvPicPr>
            <a:picLocks noChangeAspect="1"/>
          </p:cNvPicPr>
          <p:nvPr/>
        </p:nvPicPr>
        <p:blipFill>
          <a:blip r:embed="rId2"/>
          <a:stretch>
            <a:fillRect/>
          </a:stretch>
        </p:blipFill>
        <p:spPr>
          <a:xfrm>
            <a:off x="4305607" y="2080752"/>
            <a:ext cx="3212075" cy="2954593"/>
          </a:xfrm>
          <a:prstGeom prst="rect">
            <a:avLst/>
          </a:prstGeom>
        </p:spPr>
      </p:pic>
    </p:spTree>
    <p:extLst>
      <p:ext uri="{BB962C8B-B14F-4D97-AF65-F5344CB8AC3E}">
        <p14:creationId xmlns:p14="http://schemas.microsoft.com/office/powerpoint/2010/main" val="7908508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A21A4-00C7-8690-2EAA-E2F7C7CC36EB}"/>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C754EE09-00E0-94DA-4E43-6E7F18F136D7}"/>
              </a:ext>
            </a:extLst>
          </p:cNvPr>
          <p:cNvSpPr txBox="1"/>
          <p:nvPr/>
        </p:nvSpPr>
        <p:spPr>
          <a:xfrm>
            <a:off x="220133" y="192087"/>
            <a:ext cx="1138925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35. Katera vesoljska odprava je 24.12.1968 opravila prvi prelet okoli Lune? Člani posadke so s tem postali prvi možje, ki so zapustili Zemljino gravitacijo, ki so videli Zemljo iz vesolja in ki so videli temno stran Lune. Prihod v Lunino orbito je bil predvajan po televiziji, prenos se je zaključil z besedami astronavtov: "</a:t>
            </a:r>
            <a:r>
              <a:rPr lang="sl-SI" sz="3600" dirty="0" err="1">
                <a:solidFill>
                  <a:srgbClr val="000000"/>
                </a:solidFill>
                <a:ea typeface="+mn-lt"/>
                <a:cs typeface="+mn-lt"/>
              </a:rPr>
              <a:t>Merry</a:t>
            </a:r>
            <a:r>
              <a:rPr lang="sl-SI" sz="3600" dirty="0">
                <a:cs typeface="Calibri"/>
              </a:rPr>
              <a:t> </a:t>
            </a:r>
            <a:r>
              <a:rPr lang="sl-SI" sz="3600" dirty="0" err="1">
                <a:cs typeface="Calibri"/>
              </a:rPr>
              <a:t>Christmas</a:t>
            </a:r>
            <a:r>
              <a:rPr lang="sl-SI" sz="3600" dirty="0">
                <a:cs typeface="Calibri"/>
              </a:rPr>
              <a:t>, </a:t>
            </a:r>
            <a:r>
              <a:rPr lang="sl-SI" sz="3600" dirty="0" err="1">
                <a:cs typeface="Calibri"/>
              </a:rPr>
              <a:t>and</a:t>
            </a:r>
            <a:r>
              <a:rPr lang="sl-SI" sz="3600" dirty="0">
                <a:cs typeface="Calibri"/>
              </a:rPr>
              <a:t> God </a:t>
            </a:r>
            <a:r>
              <a:rPr lang="sl-SI" sz="3600" dirty="0" err="1">
                <a:cs typeface="Calibri"/>
              </a:rPr>
              <a:t>bless</a:t>
            </a:r>
            <a:r>
              <a:rPr lang="sl-SI" sz="3600" dirty="0">
                <a:cs typeface="Calibri"/>
              </a:rPr>
              <a:t> </a:t>
            </a:r>
            <a:r>
              <a:rPr lang="sl-SI" sz="3600" dirty="0" err="1">
                <a:cs typeface="Calibri"/>
              </a:rPr>
              <a:t>all</a:t>
            </a:r>
            <a:r>
              <a:rPr lang="sl-SI" sz="3600" dirty="0">
                <a:cs typeface="Calibri"/>
              </a:rPr>
              <a:t> </a:t>
            </a:r>
            <a:r>
              <a:rPr lang="sl-SI" sz="3600" dirty="0" err="1">
                <a:cs typeface="Calibri"/>
              </a:rPr>
              <a:t>of</a:t>
            </a:r>
            <a:r>
              <a:rPr lang="sl-SI" sz="3600" dirty="0">
                <a:cs typeface="Calibri"/>
              </a:rPr>
              <a:t> </a:t>
            </a:r>
            <a:r>
              <a:rPr lang="sl-SI" sz="3600" dirty="0" err="1">
                <a:cs typeface="Calibri"/>
              </a:rPr>
              <a:t>you</a:t>
            </a:r>
            <a:r>
              <a:rPr lang="sl-SI" sz="3600" dirty="0">
                <a:cs typeface="Calibri"/>
              </a:rPr>
              <a:t>, </a:t>
            </a:r>
            <a:r>
              <a:rPr lang="sl-SI" sz="3600" dirty="0" err="1">
                <a:cs typeface="Calibri"/>
              </a:rPr>
              <a:t>all</a:t>
            </a:r>
            <a:r>
              <a:rPr lang="sl-SI" sz="3600" dirty="0">
                <a:cs typeface="Calibri"/>
              </a:rPr>
              <a:t> </a:t>
            </a:r>
            <a:r>
              <a:rPr lang="sl-SI" sz="3600" dirty="0" err="1">
                <a:cs typeface="Calibri"/>
              </a:rPr>
              <a:t>of</a:t>
            </a:r>
            <a:r>
              <a:rPr lang="sl-SI" sz="3600" dirty="0">
                <a:cs typeface="Calibri"/>
              </a:rPr>
              <a:t> </a:t>
            </a:r>
            <a:r>
              <a:rPr lang="sl-SI" sz="3600" dirty="0" err="1">
                <a:cs typeface="Calibri"/>
              </a:rPr>
              <a:t>you</a:t>
            </a:r>
            <a:r>
              <a:rPr lang="sl-SI" sz="3600" dirty="0">
                <a:cs typeface="Calibri"/>
              </a:rPr>
              <a:t> on </a:t>
            </a:r>
            <a:r>
              <a:rPr lang="sl-SI" sz="3600" dirty="0" err="1">
                <a:cs typeface="Calibri"/>
              </a:rPr>
              <a:t>the</a:t>
            </a:r>
            <a:r>
              <a:rPr lang="sl-SI" sz="3600" dirty="0">
                <a:cs typeface="Calibri"/>
              </a:rPr>
              <a:t> </a:t>
            </a:r>
            <a:r>
              <a:rPr lang="sl-SI" sz="3600" dirty="0" err="1">
                <a:cs typeface="Calibri"/>
              </a:rPr>
              <a:t>good</a:t>
            </a:r>
            <a:r>
              <a:rPr lang="sl-SI" sz="3600" dirty="0">
                <a:cs typeface="Calibri"/>
              </a:rPr>
              <a:t> </a:t>
            </a:r>
            <a:r>
              <a:rPr lang="sl-SI" sz="3600" dirty="0" err="1">
                <a:cs typeface="Calibri"/>
              </a:rPr>
              <a:t>Earth</a:t>
            </a:r>
            <a:r>
              <a:rPr lang="sl-SI" sz="3600" dirty="0">
                <a:cs typeface="Calibri"/>
              </a:rPr>
              <a:t>." </a:t>
            </a:r>
            <a:endParaRPr lang="sl-SI" sz="3600" dirty="0">
              <a:ea typeface="Calibri"/>
              <a:cs typeface="Calibri"/>
            </a:endParaRPr>
          </a:p>
        </p:txBody>
      </p:sp>
    </p:spTree>
    <p:extLst>
      <p:ext uri="{BB962C8B-B14F-4D97-AF65-F5344CB8AC3E}">
        <p14:creationId xmlns:p14="http://schemas.microsoft.com/office/powerpoint/2010/main" val="25789179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9F018-AA15-E54F-7B0B-936008867C27}"/>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42168ABB-473A-6553-E84F-675D12E6830B}"/>
              </a:ext>
            </a:extLst>
          </p:cNvPr>
          <p:cNvSpPr txBox="1"/>
          <p:nvPr/>
        </p:nvSpPr>
        <p:spPr>
          <a:xfrm>
            <a:off x="220133" y="192087"/>
            <a:ext cx="1138925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36. Pod katerim imenom je danes znana zgradba, imenovana </a:t>
            </a:r>
            <a:r>
              <a:rPr lang="sl-SI" sz="3600" dirty="0" err="1">
                <a:cs typeface="Calibri"/>
              </a:rPr>
              <a:t>Etemenanki</a:t>
            </a:r>
            <a:r>
              <a:rPr lang="sl-SI" sz="3600" dirty="0">
                <a:cs typeface="Calibri"/>
              </a:rPr>
              <a:t>? To je </a:t>
            </a:r>
            <a:r>
              <a:rPr lang="sl-SI" sz="3600" dirty="0" err="1">
                <a:cs typeface="Calibri"/>
              </a:rPr>
              <a:t>zigurat</a:t>
            </a:r>
            <a:r>
              <a:rPr lang="sl-SI" sz="3600" dirty="0">
                <a:cs typeface="Calibri"/>
              </a:rPr>
              <a:t>, posvečen bogu </a:t>
            </a:r>
            <a:r>
              <a:rPr lang="sl-SI" sz="3600" dirty="0" err="1">
                <a:cs typeface="Calibri"/>
              </a:rPr>
              <a:t>Marduku</a:t>
            </a:r>
            <a:r>
              <a:rPr lang="sl-SI" sz="3600" dirty="0">
                <a:cs typeface="Calibri"/>
              </a:rPr>
              <a:t> in naj bi bil po ocenah zgodovinarjev zgrajen, porušen in prenovljen v času med 14. in 9. stoletjem pred našim štetjem. </a:t>
            </a:r>
            <a:endParaRPr lang="sl-SI" sz="3600" dirty="0">
              <a:ea typeface="Calibri"/>
              <a:cs typeface="Calibri"/>
            </a:endParaRPr>
          </a:p>
        </p:txBody>
      </p:sp>
      <p:pic>
        <p:nvPicPr>
          <p:cNvPr id="4" name="Slika 3" descr="Slika, ki vsebuje besede posnetek zaslona, vrstica, diagram, piksel&#10;&#10;Opis je samodejno ustvarjen">
            <a:extLst>
              <a:ext uri="{FF2B5EF4-FFF2-40B4-BE49-F238E27FC236}">
                <a16:creationId xmlns:a16="http://schemas.microsoft.com/office/drawing/2014/main" id="{3CC581D8-BD80-85E9-9A55-38B4E3C452FF}"/>
              </a:ext>
            </a:extLst>
          </p:cNvPr>
          <p:cNvPicPr>
            <a:picLocks noChangeAspect="1"/>
          </p:cNvPicPr>
          <p:nvPr/>
        </p:nvPicPr>
        <p:blipFill>
          <a:blip r:embed="rId2"/>
          <a:stretch>
            <a:fillRect/>
          </a:stretch>
        </p:blipFill>
        <p:spPr>
          <a:xfrm>
            <a:off x="7666089" y="2688661"/>
            <a:ext cx="4037370" cy="3459418"/>
          </a:xfrm>
          <a:prstGeom prst="rect">
            <a:avLst/>
          </a:prstGeom>
        </p:spPr>
      </p:pic>
    </p:spTree>
    <p:extLst>
      <p:ext uri="{BB962C8B-B14F-4D97-AF65-F5344CB8AC3E}">
        <p14:creationId xmlns:p14="http://schemas.microsoft.com/office/powerpoint/2010/main" val="1607900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BDD0DEE3-ED76-414B-37E4-BC4E0C871393}"/>
              </a:ext>
            </a:extLst>
          </p:cNvPr>
          <p:cNvSpPr txBox="1"/>
          <p:nvPr/>
        </p:nvSpPr>
        <p:spPr>
          <a:xfrm>
            <a:off x="220133" y="192087"/>
            <a:ext cx="113892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4. </a:t>
            </a:r>
            <a:r>
              <a:rPr lang="sl-SI" sz="3600" dirty="0" err="1">
                <a:cs typeface="Calibri"/>
              </a:rPr>
              <a:t>Giacomo</a:t>
            </a:r>
            <a:r>
              <a:rPr lang="sl-SI" sz="3600" dirty="0">
                <a:cs typeface="Calibri"/>
              </a:rPr>
              <a:t> Puccini je v svojem življenju napisal 12 oper. Zapišite naslov njegove zadnje, ki je bila zaradi njegove smrti leta 1924 nedokončana. Dve leti kasneje jo je po skladateljevih skicah dokončal Franco </a:t>
            </a:r>
            <a:r>
              <a:rPr lang="sl-SI" sz="3600" dirty="0" err="1">
                <a:cs typeface="Calibri"/>
              </a:rPr>
              <a:t>Alfano</a:t>
            </a:r>
            <a:r>
              <a:rPr lang="sl-SI" sz="3600" dirty="0">
                <a:cs typeface="Calibri"/>
              </a:rPr>
              <a:t>. </a:t>
            </a:r>
          </a:p>
        </p:txBody>
      </p:sp>
    </p:spTree>
    <p:extLst>
      <p:ext uri="{BB962C8B-B14F-4D97-AF65-F5344CB8AC3E}">
        <p14:creationId xmlns:p14="http://schemas.microsoft.com/office/powerpoint/2010/main" val="27619804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7DC5C-FFC9-3CAD-BC06-37CAC1C5C8B5}"/>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AA9B19D9-AC51-0C2B-DDEA-75D223C7416A}"/>
              </a:ext>
            </a:extLst>
          </p:cNvPr>
          <p:cNvSpPr txBox="1"/>
          <p:nvPr/>
        </p:nvSpPr>
        <p:spPr>
          <a:xfrm>
            <a:off x="220133" y="192087"/>
            <a:ext cx="1138925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37. Ena izmed najbolj pričakovanih video iger bi naj bila v razvoju že od leta 2014. Leta 2018 je bilo izdano, kje se bo igra odvijala in kdo bo protagonist. Leta 2021 je podjetje naznanilo, da se bo zemljevid razvijal in ne bo fiksen. Leta 2022 so objavili, da je igra že precej razvita, novembra 2023 pa so naznanili, da bo prvi napovednik izšel decembra letos. O kateri igri je govora?</a:t>
            </a:r>
            <a:endParaRPr lang="sl-SI" sz="3600" dirty="0">
              <a:ea typeface="Calibri"/>
              <a:cs typeface="Calibri"/>
            </a:endParaRPr>
          </a:p>
        </p:txBody>
      </p:sp>
    </p:spTree>
    <p:extLst>
      <p:ext uri="{BB962C8B-B14F-4D97-AF65-F5344CB8AC3E}">
        <p14:creationId xmlns:p14="http://schemas.microsoft.com/office/powerpoint/2010/main" val="39978849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BCD84-3A0F-5422-55FD-9AB4464C4712}"/>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6645EC8D-97A3-DE3B-2CD9-9B429037E93D}"/>
              </a:ext>
            </a:extLst>
          </p:cNvPr>
          <p:cNvSpPr txBox="1"/>
          <p:nvPr/>
        </p:nvSpPr>
        <p:spPr>
          <a:xfrm>
            <a:off x="220133" y="192087"/>
            <a:ext cx="1138925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38. Katero besedo definiramo kot sovraštvo ali nelagodje do človeštva, človeškega obnašanja in človeške narave? Beseda izvira iz 17. stoletja in ima svoje korenine v grških besedah </a:t>
            </a:r>
            <a:r>
              <a:rPr lang="sl-SI" sz="3600" dirty="0" err="1">
                <a:cs typeface="Calibri"/>
              </a:rPr>
              <a:t>μῖσος</a:t>
            </a:r>
            <a:r>
              <a:rPr lang="sl-SI" sz="3600" dirty="0">
                <a:cs typeface="Calibri"/>
              </a:rPr>
              <a:t> 'sovraštvo' in </a:t>
            </a:r>
            <a:r>
              <a:rPr lang="sl-SI" sz="3600" dirty="0" err="1">
                <a:cs typeface="Calibri"/>
              </a:rPr>
              <a:t>ἄνθρω</a:t>
            </a:r>
            <a:r>
              <a:rPr lang="sl-SI" sz="3600" dirty="0">
                <a:cs typeface="Calibri"/>
              </a:rPr>
              <a:t>π</a:t>
            </a:r>
            <a:r>
              <a:rPr lang="sl-SI" sz="3600" dirty="0" err="1">
                <a:cs typeface="Calibri"/>
              </a:rPr>
              <a:t>ος</a:t>
            </a:r>
            <a:r>
              <a:rPr lang="sl-SI" sz="3600" dirty="0">
                <a:cs typeface="Calibri"/>
              </a:rPr>
              <a:t> 'človek, človeški'. V sodobni filozofiji se izraz običajno razume v širšem pomenu kot negativna ocena celotnega človeštva, ki temelji na človekovih napakah in pomanjkljivostih.</a:t>
            </a:r>
            <a:endParaRPr lang="sl-SI" sz="3600" dirty="0">
              <a:ea typeface="Calibri"/>
              <a:cs typeface="Calibri"/>
            </a:endParaRPr>
          </a:p>
        </p:txBody>
      </p:sp>
    </p:spTree>
    <p:extLst>
      <p:ext uri="{BB962C8B-B14F-4D97-AF65-F5344CB8AC3E}">
        <p14:creationId xmlns:p14="http://schemas.microsoft.com/office/powerpoint/2010/main" val="33366304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5098B-5EB4-FE7F-5FCA-B9ED522BC064}"/>
            </a:ext>
          </a:extLst>
        </p:cNvPr>
        <p:cNvGrpSpPr/>
        <p:nvPr/>
      </p:nvGrpSpPr>
      <p:grpSpPr>
        <a:xfrm>
          <a:off x="0" y="0"/>
          <a:ext cx="0" cy="0"/>
          <a:chOff x="0" y="0"/>
          <a:chExt cx="0" cy="0"/>
        </a:xfrm>
      </p:grpSpPr>
      <p:sp>
        <p:nvSpPr>
          <p:cNvPr id="6" name="PoljeZBesedilom 5">
            <a:extLst>
              <a:ext uri="{FF2B5EF4-FFF2-40B4-BE49-F238E27FC236}">
                <a16:creationId xmlns:a16="http://schemas.microsoft.com/office/drawing/2014/main" id="{864DCEE4-CFBD-F5BF-808A-C182EE1E44D2}"/>
              </a:ext>
            </a:extLst>
          </p:cNvPr>
          <p:cNvSpPr txBox="1"/>
          <p:nvPr/>
        </p:nvSpPr>
        <p:spPr>
          <a:xfrm>
            <a:off x="220133" y="192087"/>
            <a:ext cx="1138925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39. Zapišite ime jedi v</a:t>
            </a:r>
            <a:r>
              <a:rPr lang="sl-SI" sz="3600" dirty="0">
                <a:ea typeface="+mn-lt"/>
                <a:cs typeface="+mn-lt"/>
              </a:rPr>
              <a:t> ameriško-kitajski kuhinji, ki je sestavljena iz mesa in jajc, na hitro kuhanih z zelenjavo, kot so fižolovi kalčki, zelje in zelena, ter vezana v škrobno zgoščeno omako.</a:t>
            </a:r>
            <a:r>
              <a:rPr lang="sl-SI" sz="3600" dirty="0">
                <a:cs typeface="Calibri"/>
              </a:rPr>
              <a:t> Je tudi naslov pesmi </a:t>
            </a:r>
            <a:r>
              <a:rPr lang="sl-SI" sz="3600" dirty="0" err="1">
                <a:cs typeface="Calibri"/>
              </a:rPr>
              <a:t>armenijsko</a:t>
            </a:r>
            <a:r>
              <a:rPr lang="sl-SI" sz="3600" dirty="0">
                <a:cs typeface="Calibri"/>
              </a:rPr>
              <a:t>-ameriške glasbene skupine.</a:t>
            </a:r>
            <a:endParaRPr lang="sl-SI" sz="3600" dirty="0">
              <a:solidFill>
                <a:srgbClr val="000000"/>
              </a:solidFill>
              <a:latin typeface="Calibri"/>
              <a:ea typeface="Calibri"/>
              <a:cs typeface="Calibri"/>
            </a:endParaRPr>
          </a:p>
        </p:txBody>
      </p:sp>
      <p:pic>
        <p:nvPicPr>
          <p:cNvPr id="7" name="Slika 6" descr="Homemade Chop Suey (Step-by-Step Video!) | How To Cook.Recipes">
            <a:extLst>
              <a:ext uri="{FF2B5EF4-FFF2-40B4-BE49-F238E27FC236}">
                <a16:creationId xmlns:a16="http://schemas.microsoft.com/office/drawing/2014/main" id="{85BCE08B-FCEE-2C6D-DCC0-F027BDE8DECE}"/>
              </a:ext>
            </a:extLst>
          </p:cNvPr>
          <p:cNvPicPr>
            <a:picLocks noChangeAspect="1"/>
          </p:cNvPicPr>
          <p:nvPr/>
        </p:nvPicPr>
        <p:blipFill>
          <a:blip r:embed="rId2"/>
          <a:stretch>
            <a:fillRect/>
          </a:stretch>
        </p:blipFill>
        <p:spPr>
          <a:xfrm>
            <a:off x="7814341" y="2455761"/>
            <a:ext cx="3925222" cy="3925222"/>
          </a:xfrm>
          <a:prstGeom prst="rect">
            <a:avLst/>
          </a:prstGeom>
        </p:spPr>
      </p:pic>
    </p:spTree>
    <p:extLst>
      <p:ext uri="{BB962C8B-B14F-4D97-AF65-F5344CB8AC3E}">
        <p14:creationId xmlns:p14="http://schemas.microsoft.com/office/powerpoint/2010/main" val="25674219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0D75E-CBB5-13B0-09F5-57BB5B7C987B}"/>
            </a:ext>
          </a:extLst>
        </p:cNvPr>
        <p:cNvGrpSpPr/>
        <p:nvPr/>
      </p:nvGrpSpPr>
      <p:grpSpPr>
        <a:xfrm>
          <a:off x="0" y="0"/>
          <a:ext cx="0" cy="0"/>
          <a:chOff x="0" y="0"/>
          <a:chExt cx="0" cy="0"/>
        </a:xfrm>
      </p:grpSpPr>
      <p:sp>
        <p:nvSpPr>
          <p:cNvPr id="3" name="PoljeZBesedilom 2">
            <a:extLst>
              <a:ext uri="{FF2B5EF4-FFF2-40B4-BE49-F238E27FC236}">
                <a16:creationId xmlns:a16="http://schemas.microsoft.com/office/drawing/2014/main" id="{C648E357-3DDA-E92E-47D3-173963E79A3B}"/>
              </a:ext>
            </a:extLst>
          </p:cNvPr>
          <p:cNvSpPr txBox="1"/>
          <p:nvPr/>
        </p:nvSpPr>
        <p:spPr>
          <a:xfrm>
            <a:off x="220133" y="192087"/>
            <a:ext cx="113892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40. Napišite lepo misel za skupino, ki vam bo popravljala odgovore. Oni potem določijo, če si zaslužite točko ali ne. </a:t>
            </a:r>
            <a:endParaRPr lang="sl-SI" sz="3600" dirty="0">
              <a:solidFill>
                <a:srgbClr val="000000"/>
              </a:solidFill>
              <a:latin typeface="Calibri"/>
              <a:ea typeface="Calibri"/>
              <a:cs typeface="Calibri"/>
            </a:endParaRPr>
          </a:p>
        </p:txBody>
      </p:sp>
    </p:spTree>
    <p:extLst>
      <p:ext uri="{BB962C8B-B14F-4D97-AF65-F5344CB8AC3E}">
        <p14:creationId xmlns:p14="http://schemas.microsoft.com/office/powerpoint/2010/main" val="12034833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53E1E9-60F9-7C4B-00AA-FDD43944F784}"/>
              </a:ext>
            </a:extLst>
          </p:cNvPr>
          <p:cNvSpPr>
            <a:spLocks noGrp="1"/>
          </p:cNvSpPr>
          <p:nvPr>
            <p:ph type="title"/>
          </p:nvPr>
        </p:nvSpPr>
        <p:spPr/>
        <p:txBody>
          <a:bodyPr/>
          <a:lstStyle/>
          <a:p>
            <a:r>
              <a:rPr lang="sl-SI" b="1">
                <a:cs typeface="Calibri Light"/>
              </a:rPr>
              <a:t>ODGOVORI 2. DEL</a:t>
            </a:r>
            <a:endParaRPr lang="sl-SI" b="1"/>
          </a:p>
        </p:txBody>
      </p:sp>
      <p:sp>
        <p:nvSpPr>
          <p:cNvPr id="3" name="Označba mesta vsebine 2">
            <a:extLst>
              <a:ext uri="{FF2B5EF4-FFF2-40B4-BE49-F238E27FC236}">
                <a16:creationId xmlns:a16="http://schemas.microsoft.com/office/drawing/2014/main" id="{5A45C135-4B39-5AD4-4C82-0B61505E0F0F}"/>
              </a:ext>
            </a:extLst>
          </p:cNvPr>
          <p:cNvSpPr>
            <a:spLocks noGrp="1"/>
          </p:cNvSpPr>
          <p:nvPr>
            <p:ph idx="1"/>
          </p:nvPr>
        </p:nvSpPr>
        <p:spPr/>
        <p:txBody>
          <a:bodyPr/>
          <a:lstStyle/>
          <a:p>
            <a:endParaRPr lang="sl-SI"/>
          </a:p>
        </p:txBody>
      </p:sp>
    </p:spTree>
    <p:extLst>
      <p:ext uri="{BB962C8B-B14F-4D97-AF65-F5344CB8AC3E}">
        <p14:creationId xmlns:p14="http://schemas.microsoft.com/office/powerpoint/2010/main" val="31559974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2057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89727817-E00F-1058-E443-359A06073339}"/>
              </a:ext>
            </a:extLst>
          </p:cNvPr>
          <p:cNvSpPr txBox="1"/>
          <p:nvPr/>
        </p:nvSpPr>
        <p:spPr>
          <a:xfrm>
            <a:off x="220133" y="192087"/>
            <a:ext cx="113892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21. Kdo je avtor spodnje slike? Bila je del največje kraje umetnin v zgodovini Amerike, storilci pa še zdaj niso znani.</a:t>
            </a:r>
            <a:endParaRPr lang="sl-SI" sz="3600" dirty="0">
              <a:ea typeface="Calibri"/>
              <a:cs typeface="Calibri"/>
            </a:endParaRPr>
          </a:p>
        </p:txBody>
      </p:sp>
      <p:pic>
        <p:nvPicPr>
          <p:cNvPr id="2" name="Slika 1" descr="Slika, ki vsebuje besede plovilo, prevoz, slika, ladja&#10;&#10;Opis je samodejno ustvarjen">
            <a:extLst>
              <a:ext uri="{FF2B5EF4-FFF2-40B4-BE49-F238E27FC236}">
                <a16:creationId xmlns:a16="http://schemas.microsoft.com/office/drawing/2014/main" id="{D9A47180-01E3-ED0C-01EE-6D8108FA3B7C}"/>
              </a:ext>
            </a:extLst>
          </p:cNvPr>
          <p:cNvPicPr>
            <a:picLocks noChangeAspect="1"/>
          </p:cNvPicPr>
          <p:nvPr/>
        </p:nvPicPr>
        <p:blipFill>
          <a:blip r:embed="rId2"/>
          <a:stretch>
            <a:fillRect/>
          </a:stretch>
        </p:blipFill>
        <p:spPr>
          <a:xfrm>
            <a:off x="7646800" y="1353917"/>
            <a:ext cx="3704849" cy="4621638"/>
          </a:xfrm>
          <a:prstGeom prst="rect">
            <a:avLst/>
          </a:prstGeom>
        </p:spPr>
      </p:pic>
      <p:sp>
        <p:nvSpPr>
          <p:cNvPr id="5" name="PoljeZBesedilom 4">
            <a:extLst>
              <a:ext uri="{FF2B5EF4-FFF2-40B4-BE49-F238E27FC236}">
                <a16:creationId xmlns:a16="http://schemas.microsoft.com/office/drawing/2014/main" id="{406E5E60-1C52-5420-8C69-C6CD3A98BAAD}"/>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solidFill>
                  <a:srgbClr val="0070C0"/>
                </a:solidFill>
                <a:cs typeface="Calibri"/>
              </a:rPr>
              <a:t>Rembrandt</a:t>
            </a:r>
          </a:p>
        </p:txBody>
      </p:sp>
    </p:spTree>
    <p:extLst>
      <p:ext uri="{BB962C8B-B14F-4D97-AF65-F5344CB8AC3E}">
        <p14:creationId xmlns:p14="http://schemas.microsoft.com/office/powerpoint/2010/main" val="15454669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28480A87-0DE3-1BCD-E65A-BA78CF51FFEF}"/>
              </a:ext>
            </a:extLst>
          </p:cNvPr>
          <p:cNvSpPr txBox="1"/>
          <p:nvPr/>
        </p:nvSpPr>
        <p:spPr>
          <a:xfrm>
            <a:off x="220133" y="192087"/>
            <a:ext cx="113892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22. Kje lahko najdemo mamuta, tornado, sekvojo in črno luknjo?</a:t>
            </a:r>
            <a:endParaRPr lang="sl-SI" sz="3600" dirty="0">
              <a:ea typeface="Calibri"/>
              <a:cs typeface="Calibri"/>
            </a:endParaRPr>
          </a:p>
        </p:txBody>
      </p:sp>
      <p:sp>
        <p:nvSpPr>
          <p:cNvPr id="4" name="PoljeZBesedilom 3">
            <a:extLst>
              <a:ext uri="{FF2B5EF4-FFF2-40B4-BE49-F238E27FC236}">
                <a16:creationId xmlns:a16="http://schemas.microsoft.com/office/drawing/2014/main" id="{2244735E-EE3F-B401-D6C4-DBA3D12122D8}"/>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err="1">
                <a:solidFill>
                  <a:srgbClr val="0070C0"/>
                </a:solidFill>
                <a:cs typeface="Calibri"/>
              </a:rPr>
              <a:t>Gardaland</a:t>
            </a:r>
          </a:p>
        </p:txBody>
      </p:sp>
    </p:spTree>
    <p:extLst>
      <p:ext uri="{BB962C8B-B14F-4D97-AF65-F5344CB8AC3E}">
        <p14:creationId xmlns:p14="http://schemas.microsoft.com/office/powerpoint/2010/main" val="30085170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6594C506-BDD1-263D-577D-67A15FD42CAC}"/>
              </a:ext>
            </a:extLst>
          </p:cNvPr>
          <p:cNvSpPr txBox="1"/>
          <p:nvPr/>
        </p:nvSpPr>
        <p:spPr>
          <a:xfrm>
            <a:off x="220133" y="192087"/>
            <a:ext cx="113892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23. Kako se imenuje dirkališče Formule 1, ki je bilo prvo  prizorišče dirke na vzhodni strani železne zavese? Zgrajeno je bilo leta 1986, na prvi dirki pa je zmagal Nelson </a:t>
            </a:r>
            <a:r>
              <a:rPr lang="sl-SI" sz="3600" dirty="0" err="1">
                <a:cs typeface="Calibri"/>
              </a:rPr>
              <a:t>Piquet</a:t>
            </a:r>
            <a:r>
              <a:rPr lang="sl-SI" sz="3600" dirty="0">
                <a:cs typeface="Calibri"/>
              </a:rPr>
              <a:t>. </a:t>
            </a:r>
            <a:endParaRPr lang="sl-SI" sz="3600" dirty="0">
              <a:ea typeface="Calibri"/>
              <a:cs typeface="Calibri"/>
            </a:endParaRPr>
          </a:p>
        </p:txBody>
      </p:sp>
      <p:pic>
        <p:nvPicPr>
          <p:cNvPr id="4" name="Slika 3" descr="undefined">
            <a:extLst>
              <a:ext uri="{FF2B5EF4-FFF2-40B4-BE49-F238E27FC236}">
                <a16:creationId xmlns:a16="http://schemas.microsoft.com/office/drawing/2014/main" id="{6287AB24-7A3E-A893-5719-328B9FC36386}"/>
              </a:ext>
            </a:extLst>
          </p:cNvPr>
          <p:cNvPicPr>
            <a:picLocks noChangeAspect="1"/>
          </p:cNvPicPr>
          <p:nvPr/>
        </p:nvPicPr>
        <p:blipFill rotWithShape="1">
          <a:blip r:embed="rId2"/>
          <a:srcRect l="-270" t="12540" r="-270" b="-322"/>
          <a:stretch/>
        </p:blipFill>
        <p:spPr>
          <a:xfrm>
            <a:off x="6618819" y="2618416"/>
            <a:ext cx="4775213" cy="3494188"/>
          </a:xfrm>
          <a:prstGeom prst="rect">
            <a:avLst/>
          </a:prstGeom>
        </p:spPr>
      </p:pic>
      <p:sp>
        <p:nvSpPr>
          <p:cNvPr id="5" name="PoljeZBesedilom 4">
            <a:extLst>
              <a:ext uri="{FF2B5EF4-FFF2-40B4-BE49-F238E27FC236}">
                <a16:creationId xmlns:a16="http://schemas.microsoft.com/office/drawing/2014/main" id="{9EE9FF65-14BF-0E18-DF11-BC1E62CB8748}"/>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err="1">
                <a:solidFill>
                  <a:srgbClr val="0070C0"/>
                </a:solidFill>
                <a:cs typeface="Calibri"/>
              </a:rPr>
              <a:t>Hungaroring</a:t>
            </a:r>
          </a:p>
        </p:txBody>
      </p:sp>
    </p:spTree>
    <p:extLst>
      <p:ext uri="{BB962C8B-B14F-4D97-AF65-F5344CB8AC3E}">
        <p14:creationId xmlns:p14="http://schemas.microsoft.com/office/powerpoint/2010/main" val="19690663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79AB59A2-8E81-EDF9-81F2-B80430B3C033}"/>
              </a:ext>
            </a:extLst>
          </p:cNvPr>
          <p:cNvSpPr txBox="1"/>
          <p:nvPr/>
        </p:nvSpPr>
        <p:spPr>
          <a:xfrm>
            <a:off x="220133" y="192087"/>
            <a:ext cx="113892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24. Loški muzej je kot zaključni dogodek letošnjega praznovanja Tavčarjevega leta načrtoval odprtje nove stalne zbirke starih knjig iz knjižnice Ivana in Franje Tavčar. Kako se imenuje ta knjižnica?</a:t>
            </a:r>
            <a:endParaRPr lang="sl-SI" sz="3600" dirty="0">
              <a:ea typeface="Calibri"/>
              <a:cs typeface="Calibri"/>
            </a:endParaRPr>
          </a:p>
        </p:txBody>
      </p:sp>
      <p:sp>
        <p:nvSpPr>
          <p:cNvPr id="4" name="PoljeZBesedilom 3">
            <a:extLst>
              <a:ext uri="{FF2B5EF4-FFF2-40B4-BE49-F238E27FC236}">
                <a16:creationId xmlns:a16="http://schemas.microsoft.com/office/drawing/2014/main" id="{64A67C41-DB3F-B856-6CD0-F655E9E88101}"/>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solidFill>
                  <a:srgbClr val="0070C0"/>
                </a:solidFill>
                <a:cs typeface="Calibri"/>
              </a:rPr>
              <a:t>Visoška knjižnica</a:t>
            </a:r>
          </a:p>
        </p:txBody>
      </p:sp>
    </p:spTree>
    <p:extLst>
      <p:ext uri="{BB962C8B-B14F-4D97-AF65-F5344CB8AC3E}">
        <p14:creationId xmlns:p14="http://schemas.microsoft.com/office/powerpoint/2010/main" val="1542540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6A206C88-4216-C29A-E221-139882E5ED8C}"/>
              </a:ext>
            </a:extLst>
          </p:cNvPr>
          <p:cNvSpPr txBox="1"/>
          <p:nvPr/>
        </p:nvSpPr>
        <p:spPr>
          <a:xfrm>
            <a:off x="220133" y="192087"/>
            <a:ext cx="1138925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5. Zapišite besedno zvezo, ki je prevedena v druge jezike: </a:t>
            </a:r>
            <a:endParaRPr lang="sl-SI" dirty="0"/>
          </a:p>
          <a:p>
            <a:r>
              <a:rPr lang="sl-SI" sz="3600" i="1" dirty="0" err="1">
                <a:cs typeface="Calibri"/>
              </a:rPr>
              <a:t>Joyeux</a:t>
            </a:r>
            <a:r>
              <a:rPr lang="sl-SI" sz="3600" i="1" dirty="0">
                <a:cs typeface="Calibri"/>
              </a:rPr>
              <a:t> </a:t>
            </a:r>
            <a:r>
              <a:rPr lang="sl-SI" sz="3600" i="1" dirty="0" err="1">
                <a:cs typeface="Calibri"/>
              </a:rPr>
              <a:t>Noël</a:t>
            </a:r>
            <a:r>
              <a:rPr lang="sl-SI" sz="3600" i="1" dirty="0">
                <a:cs typeface="Calibri"/>
              </a:rPr>
              <a:t>, </a:t>
            </a:r>
            <a:r>
              <a:rPr lang="sl-SI" sz="3600" i="1" dirty="0" err="1">
                <a:cs typeface="Calibri"/>
              </a:rPr>
              <a:t>Счастливого</a:t>
            </a:r>
            <a:r>
              <a:rPr lang="sl-SI" sz="3600" i="1" dirty="0">
                <a:cs typeface="Calibri"/>
              </a:rPr>
              <a:t> </a:t>
            </a:r>
            <a:r>
              <a:rPr lang="sl-SI" sz="3600" i="1" dirty="0" err="1">
                <a:cs typeface="Calibri"/>
              </a:rPr>
              <a:t>Рождества</a:t>
            </a:r>
            <a:r>
              <a:rPr lang="sl-SI" sz="3600" i="1" dirty="0">
                <a:cs typeface="Calibri"/>
              </a:rPr>
              <a:t>, God Jul, </a:t>
            </a:r>
            <a:r>
              <a:rPr lang="sl-SI" sz="3600" i="1" dirty="0" err="1">
                <a:cs typeface="Calibri"/>
              </a:rPr>
              <a:t>Nollaig</a:t>
            </a:r>
            <a:r>
              <a:rPr lang="sl-SI" sz="3600" i="1" dirty="0">
                <a:cs typeface="Calibri"/>
              </a:rPr>
              <a:t> </a:t>
            </a:r>
            <a:r>
              <a:rPr lang="sl-SI" sz="3600" i="1" dirty="0" err="1">
                <a:cs typeface="Calibri"/>
              </a:rPr>
              <a:t>Shona</a:t>
            </a:r>
            <a:r>
              <a:rPr lang="sl-SI" sz="3600" i="1" dirty="0">
                <a:cs typeface="Calibri"/>
              </a:rPr>
              <a:t>.</a:t>
            </a:r>
            <a:endParaRPr lang="sl-SI" i="1" dirty="0" err="1"/>
          </a:p>
          <a:p>
            <a:endParaRPr lang="sl-SI" dirty="0">
              <a:cs typeface="Calibri" panose="020F0502020204030204"/>
            </a:endParaRPr>
          </a:p>
        </p:txBody>
      </p:sp>
    </p:spTree>
    <p:extLst>
      <p:ext uri="{BB962C8B-B14F-4D97-AF65-F5344CB8AC3E}">
        <p14:creationId xmlns:p14="http://schemas.microsoft.com/office/powerpoint/2010/main" val="27648115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2A154675-A1DB-6AB0-586A-2E0E2434A39A}"/>
              </a:ext>
            </a:extLst>
          </p:cNvPr>
          <p:cNvSpPr txBox="1"/>
          <p:nvPr/>
        </p:nvSpPr>
        <p:spPr>
          <a:xfrm>
            <a:off x="220133" y="192087"/>
            <a:ext cx="1138925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25. Zapišite izraz, ki izhaja iz stare angleščine in danes simbolizira prelom zime ter začetek božične sezone. Beseda se je nanašala na poganski festival, ki so ga praznovali germanski ljudje.</a:t>
            </a:r>
            <a:endParaRPr lang="sl-SI" sz="3600" dirty="0">
              <a:ea typeface="Calibri"/>
              <a:cs typeface="Calibri"/>
            </a:endParaRPr>
          </a:p>
          <a:p>
            <a:r>
              <a:rPr lang="sl-SI" sz="3600" dirty="0">
                <a:cs typeface="Calibri"/>
              </a:rPr>
              <a:t>Z razširjanjem krščanstva so se mnoge poganske tradicije in praznovanja postopoma absorbirale ali prilagodile krščanskim praksam, danes se ta izraz uporablja ponekod v skandinavskih državah, v Veliki Britaniji in Nemčiji.</a:t>
            </a:r>
            <a:endParaRPr lang="sl-SI" sz="3600" dirty="0">
              <a:ea typeface="Calibri"/>
              <a:cs typeface="Calibri"/>
            </a:endParaRPr>
          </a:p>
          <a:p>
            <a:endParaRPr lang="sl-SI" sz="3600" dirty="0">
              <a:ea typeface="Calibri"/>
              <a:cs typeface="Calibri"/>
            </a:endParaRPr>
          </a:p>
        </p:txBody>
      </p:sp>
      <p:sp>
        <p:nvSpPr>
          <p:cNvPr id="4" name="PoljeZBesedilom 3">
            <a:extLst>
              <a:ext uri="{FF2B5EF4-FFF2-40B4-BE49-F238E27FC236}">
                <a16:creationId xmlns:a16="http://schemas.microsoft.com/office/drawing/2014/main" id="{F194E568-5331-D125-2484-C6D45D19532C}"/>
              </a:ext>
            </a:extLst>
          </p:cNvPr>
          <p:cNvSpPr txBox="1"/>
          <p:nvPr/>
        </p:nvSpPr>
        <p:spPr>
          <a:xfrm>
            <a:off x="1084792" y="4926542"/>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err="1">
                <a:solidFill>
                  <a:srgbClr val="0070C0"/>
                </a:solidFill>
                <a:cs typeface="Calibri"/>
              </a:rPr>
              <a:t>Yule</a:t>
            </a:r>
          </a:p>
        </p:txBody>
      </p:sp>
    </p:spTree>
    <p:extLst>
      <p:ext uri="{BB962C8B-B14F-4D97-AF65-F5344CB8AC3E}">
        <p14:creationId xmlns:p14="http://schemas.microsoft.com/office/powerpoint/2010/main" val="13529315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E63CC871-3952-D26A-4A60-BC95FF79F489}"/>
              </a:ext>
            </a:extLst>
          </p:cNvPr>
          <p:cNvSpPr txBox="1"/>
          <p:nvPr/>
        </p:nvSpPr>
        <p:spPr>
          <a:xfrm>
            <a:off x="220133" y="192087"/>
            <a:ext cx="1138925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26. Katera rastlina se pogovorno imenuje tudi "ptičji lim"? To ime je dobila zato, ker se razmnožuje preko ptičjih iztrebkov in ker so iz nje izdelovali lepilo. </a:t>
            </a:r>
            <a:endParaRPr lang="sl-SI" sz="3600" dirty="0">
              <a:ea typeface="Calibri"/>
              <a:cs typeface="Calibri"/>
            </a:endParaRPr>
          </a:p>
        </p:txBody>
      </p:sp>
      <p:sp>
        <p:nvSpPr>
          <p:cNvPr id="4" name="PoljeZBesedilom 3">
            <a:extLst>
              <a:ext uri="{FF2B5EF4-FFF2-40B4-BE49-F238E27FC236}">
                <a16:creationId xmlns:a16="http://schemas.microsoft.com/office/drawing/2014/main" id="{04BF240C-AD2D-9860-1060-A00198B9490E}"/>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solidFill>
                  <a:srgbClr val="0070C0"/>
                </a:solidFill>
                <a:cs typeface="Calibri"/>
              </a:rPr>
              <a:t>Bela omela</a:t>
            </a:r>
          </a:p>
        </p:txBody>
      </p:sp>
    </p:spTree>
    <p:extLst>
      <p:ext uri="{BB962C8B-B14F-4D97-AF65-F5344CB8AC3E}">
        <p14:creationId xmlns:p14="http://schemas.microsoft.com/office/powerpoint/2010/main" val="9105731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9989BB40-5C7F-E532-7CED-37DF9AD8C34F}"/>
              </a:ext>
            </a:extLst>
          </p:cNvPr>
          <p:cNvSpPr txBox="1"/>
          <p:nvPr/>
        </p:nvSpPr>
        <p:spPr>
          <a:xfrm>
            <a:off x="220133" y="192087"/>
            <a:ext cx="113892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27. Katera pevka s polnim imenom </a:t>
            </a:r>
            <a:r>
              <a:rPr lang="sl-SI" sz="3600" b="1" dirty="0" err="1">
                <a:cs typeface="Calibri"/>
              </a:rPr>
              <a:t>Belcalis</a:t>
            </a:r>
            <a:r>
              <a:rPr lang="sl-SI" sz="3600" b="1" dirty="0">
                <a:cs typeface="Calibri"/>
              </a:rPr>
              <a:t> </a:t>
            </a:r>
            <a:r>
              <a:rPr lang="sl-SI" sz="3600" b="1" dirty="0" err="1">
                <a:cs typeface="Calibri"/>
              </a:rPr>
              <a:t>Marlenis</a:t>
            </a:r>
            <a:r>
              <a:rPr lang="sl-SI" sz="3600" b="1" dirty="0">
                <a:cs typeface="Calibri"/>
              </a:rPr>
              <a:t> </a:t>
            </a:r>
            <a:r>
              <a:rPr lang="sl-SI" sz="3600" b="1" dirty="0" err="1">
                <a:cs typeface="Calibri"/>
              </a:rPr>
              <a:t>Almánzar</a:t>
            </a:r>
            <a:r>
              <a:rPr lang="sl-SI" sz="3600" b="1" dirty="0">
                <a:cs typeface="Calibri"/>
              </a:rPr>
              <a:t> </a:t>
            </a:r>
            <a:r>
              <a:rPr lang="sl-SI" sz="3600" b="1" dirty="0" err="1">
                <a:cs typeface="Calibri"/>
              </a:rPr>
              <a:t>Cephus</a:t>
            </a:r>
            <a:r>
              <a:rPr lang="sl-SI" sz="3600" dirty="0">
                <a:cs typeface="Calibri"/>
              </a:rPr>
              <a:t> je pred svojo pevsko kariero delala kot slačipunca in je izdala, da je takrat pogosto omamljala svoje stranke, da jih je lahko kasneje okradla. </a:t>
            </a:r>
            <a:endParaRPr lang="sl-SI" sz="3600" dirty="0">
              <a:ea typeface="Calibri"/>
              <a:cs typeface="Calibri"/>
            </a:endParaRPr>
          </a:p>
        </p:txBody>
      </p:sp>
      <p:sp>
        <p:nvSpPr>
          <p:cNvPr id="4" name="PoljeZBesedilom 3">
            <a:extLst>
              <a:ext uri="{FF2B5EF4-FFF2-40B4-BE49-F238E27FC236}">
                <a16:creationId xmlns:a16="http://schemas.microsoft.com/office/drawing/2014/main" id="{67C49923-1272-F406-828A-E66B3386C0B7}"/>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solidFill>
                  <a:srgbClr val="0070C0"/>
                </a:solidFill>
                <a:cs typeface="Calibri"/>
              </a:rPr>
              <a:t> </a:t>
            </a:r>
            <a:r>
              <a:rPr lang="sl-SI" sz="4000" dirty="0" err="1">
                <a:solidFill>
                  <a:srgbClr val="0070C0"/>
                </a:solidFill>
                <a:cs typeface="Calibri"/>
              </a:rPr>
              <a:t>Cardi</a:t>
            </a:r>
            <a:r>
              <a:rPr lang="sl-SI" sz="4000" dirty="0">
                <a:solidFill>
                  <a:srgbClr val="0070C0"/>
                </a:solidFill>
                <a:cs typeface="Calibri"/>
              </a:rPr>
              <a:t> B</a:t>
            </a:r>
          </a:p>
        </p:txBody>
      </p:sp>
    </p:spTree>
    <p:extLst>
      <p:ext uri="{BB962C8B-B14F-4D97-AF65-F5344CB8AC3E}">
        <p14:creationId xmlns:p14="http://schemas.microsoft.com/office/powerpoint/2010/main" val="5694415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21295605-37E3-420A-0009-4D3FC51FCFF6}"/>
              </a:ext>
            </a:extLst>
          </p:cNvPr>
          <p:cNvSpPr txBox="1"/>
          <p:nvPr/>
        </p:nvSpPr>
        <p:spPr>
          <a:xfrm>
            <a:off x="220133" y="192087"/>
            <a:ext cx="1138925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28. Dr. </a:t>
            </a:r>
            <a:r>
              <a:rPr lang="sl-SI" sz="3600" err="1">
                <a:cs typeface="Calibri"/>
              </a:rPr>
              <a:t>Who</a:t>
            </a:r>
            <a:r>
              <a:rPr lang="sl-SI" sz="3600" dirty="0">
                <a:cs typeface="Calibri"/>
              </a:rPr>
              <a:t> je lik, ki ga skoraj vsako sezono igra drugi igralec, saj se doktor prerodi v novem telesu. Doktor številka 13 je bil posebnost, saj je prvič vlogo igrala ženska. Doktor številka 14 pa je spet posebnost. Zakaj?</a:t>
            </a:r>
          </a:p>
          <a:p>
            <a:endParaRPr lang="sl-SI" sz="3600" dirty="0">
              <a:ea typeface="Calibri"/>
              <a:cs typeface="Calibri"/>
            </a:endParaRPr>
          </a:p>
          <a:p>
            <a:r>
              <a:rPr lang="sl-SI" sz="3600" dirty="0">
                <a:ea typeface="Calibri"/>
                <a:cs typeface="Calibri"/>
              </a:rPr>
              <a:t>BONUS: Kaj pa bo posebnost 15. doktorja?</a:t>
            </a:r>
          </a:p>
        </p:txBody>
      </p:sp>
      <p:sp>
        <p:nvSpPr>
          <p:cNvPr id="4" name="PoljeZBesedilom 3">
            <a:extLst>
              <a:ext uri="{FF2B5EF4-FFF2-40B4-BE49-F238E27FC236}">
                <a16:creationId xmlns:a16="http://schemas.microsoft.com/office/drawing/2014/main" id="{762F95FD-3DB2-F5CA-3D48-F4CABBC9DF76}"/>
              </a:ext>
            </a:extLst>
          </p:cNvPr>
          <p:cNvSpPr txBox="1"/>
          <p:nvPr/>
        </p:nvSpPr>
        <p:spPr>
          <a:xfrm>
            <a:off x="1190625" y="4524375"/>
            <a:ext cx="600075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solidFill>
                  <a:srgbClr val="0070C0"/>
                </a:solidFill>
                <a:cs typeface="Calibri"/>
              </a:rPr>
              <a:t>14: isti igralec kot doktor 10</a:t>
            </a:r>
          </a:p>
          <a:p>
            <a:r>
              <a:rPr lang="sl-SI" sz="4000" dirty="0">
                <a:solidFill>
                  <a:srgbClr val="0070C0"/>
                </a:solidFill>
                <a:ea typeface="Calibri" panose="020F0502020204030204"/>
                <a:cs typeface="Calibri"/>
              </a:rPr>
              <a:t>15: prvi temnopolti doktor</a:t>
            </a:r>
          </a:p>
        </p:txBody>
      </p:sp>
    </p:spTree>
    <p:extLst>
      <p:ext uri="{BB962C8B-B14F-4D97-AF65-F5344CB8AC3E}">
        <p14:creationId xmlns:p14="http://schemas.microsoft.com/office/powerpoint/2010/main" val="12783895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1189FB60-7C29-36AF-590F-2EE07A7FD379}"/>
              </a:ext>
            </a:extLst>
          </p:cNvPr>
          <p:cNvSpPr txBox="1"/>
          <p:nvPr/>
        </p:nvSpPr>
        <p:spPr>
          <a:xfrm>
            <a:off x="220133" y="192087"/>
            <a:ext cx="1138925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29. Kako se imenuje vrsta plišastih</a:t>
            </a:r>
          </a:p>
          <a:p>
            <a:r>
              <a:rPr lang="sl-SI" sz="3600" dirty="0">
                <a:cs typeface="Calibri"/>
              </a:rPr>
              <a:t>igrač različnih podob, ki so popularne </a:t>
            </a:r>
          </a:p>
          <a:p>
            <a:r>
              <a:rPr lang="sl-SI" sz="3600" dirty="0">
                <a:cs typeface="Calibri"/>
              </a:rPr>
              <a:t>zaradi svojih prikupne oblike in mehkobe.</a:t>
            </a:r>
            <a:endParaRPr lang="sl-SI" sz="3600">
              <a:ea typeface="Calibri"/>
              <a:cs typeface="Calibri"/>
            </a:endParaRPr>
          </a:p>
        </p:txBody>
      </p:sp>
      <p:pic>
        <p:nvPicPr>
          <p:cNvPr id="7" name="Slika 6" descr="Amazon.com: Squishmallows 5-Inch 10-Pack Plush - Diane Bigfoot, Giles  Grasshopper, Maritza Cactus, Nico Axolotl, Rachel Mushroom, and More -  Ultrasoft Official Kelly Toy Plush - Amazon Exclusive : Toys &amp; Games">
            <a:extLst>
              <a:ext uri="{FF2B5EF4-FFF2-40B4-BE49-F238E27FC236}">
                <a16:creationId xmlns:a16="http://schemas.microsoft.com/office/drawing/2014/main" id="{529C48BE-A2B9-5EC4-142C-02B65A280162}"/>
              </a:ext>
            </a:extLst>
          </p:cNvPr>
          <p:cNvPicPr>
            <a:picLocks noChangeAspect="1"/>
          </p:cNvPicPr>
          <p:nvPr/>
        </p:nvPicPr>
        <p:blipFill>
          <a:blip r:embed="rId2"/>
          <a:stretch>
            <a:fillRect/>
          </a:stretch>
        </p:blipFill>
        <p:spPr>
          <a:xfrm>
            <a:off x="8026401" y="192666"/>
            <a:ext cx="4161365" cy="5361417"/>
          </a:xfrm>
          <a:prstGeom prst="rect">
            <a:avLst/>
          </a:prstGeom>
        </p:spPr>
      </p:pic>
      <p:sp>
        <p:nvSpPr>
          <p:cNvPr id="4" name="PoljeZBesedilom 3">
            <a:extLst>
              <a:ext uri="{FF2B5EF4-FFF2-40B4-BE49-F238E27FC236}">
                <a16:creationId xmlns:a16="http://schemas.microsoft.com/office/drawing/2014/main" id="{06DB1107-1542-EBE8-EE91-D94CD11958BB}"/>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err="1">
                <a:solidFill>
                  <a:srgbClr val="0070C0"/>
                </a:solidFill>
                <a:cs typeface="Calibri"/>
              </a:rPr>
              <a:t>Squishmellow</a:t>
            </a:r>
          </a:p>
        </p:txBody>
      </p:sp>
    </p:spTree>
    <p:extLst>
      <p:ext uri="{BB962C8B-B14F-4D97-AF65-F5344CB8AC3E}">
        <p14:creationId xmlns:p14="http://schemas.microsoft.com/office/powerpoint/2010/main" val="35502169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D71717C9-71F2-9ADC-832A-D4DB44552206}"/>
              </a:ext>
            </a:extLst>
          </p:cNvPr>
          <p:cNvSpPr txBox="1"/>
          <p:nvPr/>
        </p:nvSpPr>
        <p:spPr>
          <a:xfrm>
            <a:off x="220133" y="192087"/>
            <a:ext cx="1138925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30. Zapišite, za katero državo so značilni spodnji božični običaji.</a:t>
            </a:r>
          </a:p>
          <a:p>
            <a:r>
              <a:rPr lang="sl-SI" sz="3600" dirty="0">
                <a:ea typeface="Calibri"/>
                <a:cs typeface="Calibri"/>
              </a:rPr>
              <a:t>A)                                                    B)</a:t>
            </a:r>
          </a:p>
        </p:txBody>
      </p:sp>
      <p:pic>
        <p:nvPicPr>
          <p:cNvPr id="4" name="Slika 3" descr="christmastime in austria">
            <a:extLst>
              <a:ext uri="{FF2B5EF4-FFF2-40B4-BE49-F238E27FC236}">
                <a16:creationId xmlns:a16="http://schemas.microsoft.com/office/drawing/2014/main" id="{5663DD35-6BDD-A87D-E39F-8A4EDEF33831}"/>
              </a:ext>
            </a:extLst>
          </p:cNvPr>
          <p:cNvPicPr>
            <a:picLocks noChangeAspect="1"/>
          </p:cNvPicPr>
          <p:nvPr/>
        </p:nvPicPr>
        <p:blipFill>
          <a:blip r:embed="rId2"/>
          <a:stretch>
            <a:fillRect/>
          </a:stretch>
        </p:blipFill>
        <p:spPr>
          <a:xfrm>
            <a:off x="644013" y="1934497"/>
            <a:ext cx="4045974" cy="4045974"/>
          </a:xfrm>
          <a:prstGeom prst="rect">
            <a:avLst/>
          </a:prstGeom>
        </p:spPr>
      </p:pic>
      <p:pic>
        <p:nvPicPr>
          <p:cNvPr id="6" name="Slika 5" descr="santa and child on beach">
            <a:extLst>
              <a:ext uri="{FF2B5EF4-FFF2-40B4-BE49-F238E27FC236}">
                <a16:creationId xmlns:a16="http://schemas.microsoft.com/office/drawing/2014/main" id="{D12E083A-8F8E-6E42-1FA2-07AE1466947E}"/>
              </a:ext>
            </a:extLst>
          </p:cNvPr>
          <p:cNvPicPr>
            <a:picLocks noChangeAspect="1"/>
          </p:cNvPicPr>
          <p:nvPr/>
        </p:nvPicPr>
        <p:blipFill>
          <a:blip r:embed="rId3"/>
          <a:stretch>
            <a:fillRect/>
          </a:stretch>
        </p:blipFill>
        <p:spPr>
          <a:xfrm>
            <a:off x="6740013" y="1800703"/>
            <a:ext cx="4353231" cy="4325851"/>
          </a:xfrm>
          <a:prstGeom prst="rect">
            <a:avLst/>
          </a:prstGeom>
        </p:spPr>
      </p:pic>
      <p:sp>
        <p:nvSpPr>
          <p:cNvPr id="5" name="PoljeZBesedilom 4">
            <a:extLst>
              <a:ext uri="{FF2B5EF4-FFF2-40B4-BE49-F238E27FC236}">
                <a16:creationId xmlns:a16="http://schemas.microsoft.com/office/drawing/2014/main" id="{003CDD58-E098-5933-3986-9255E08721FA}"/>
              </a:ext>
            </a:extLst>
          </p:cNvPr>
          <p:cNvSpPr txBox="1"/>
          <p:nvPr/>
        </p:nvSpPr>
        <p:spPr>
          <a:xfrm>
            <a:off x="1362690" y="1218278"/>
            <a:ext cx="974929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solidFill>
                  <a:srgbClr val="0070C0"/>
                </a:solidFill>
                <a:cs typeface="Calibri"/>
              </a:rPr>
              <a:t>Avstrija                                   Nova Zelandija</a:t>
            </a:r>
          </a:p>
        </p:txBody>
      </p:sp>
    </p:spTree>
    <p:extLst>
      <p:ext uri="{BB962C8B-B14F-4D97-AF65-F5344CB8AC3E}">
        <p14:creationId xmlns:p14="http://schemas.microsoft.com/office/powerpoint/2010/main" val="36631994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christmas traditions around the world sweden">
            <a:extLst>
              <a:ext uri="{FF2B5EF4-FFF2-40B4-BE49-F238E27FC236}">
                <a16:creationId xmlns:a16="http://schemas.microsoft.com/office/drawing/2014/main" id="{1EEA735E-ACBE-76D1-FA55-6AC4143EA5AC}"/>
              </a:ext>
            </a:extLst>
          </p:cNvPr>
          <p:cNvPicPr>
            <a:picLocks noChangeAspect="1"/>
          </p:cNvPicPr>
          <p:nvPr/>
        </p:nvPicPr>
        <p:blipFill>
          <a:blip r:embed="rId2"/>
          <a:stretch>
            <a:fillRect/>
          </a:stretch>
        </p:blipFill>
        <p:spPr>
          <a:xfrm>
            <a:off x="877529" y="1065346"/>
            <a:ext cx="3578940" cy="5341823"/>
          </a:xfrm>
          <a:prstGeom prst="rect">
            <a:avLst/>
          </a:prstGeom>
        </p:spPr>
      </p:pic>
      <p:sp>
        <p:nvSpPr>
          <p:cNvPr id="4" name="PoljeZBesedilom 3">
            <a:extLst>
              <a:ext uri="{FF2B5EF4-FFF2-40B4-BE49-F238E27FC236}">
                <a16:creationId xmlns:a16="http://schemas.microsoft.com/office/drawing/2014/main" id="{8C77EF96-799F-DA45-7517-E42C2ACC73DB}"/>
              </a:ext>
            </a:extLst>
          </p:cNvPr>
          <p:cNvSpPr txBox="1"/>
          <p:nvPr/>
        </p:nvSpPr>
        <p:spPr>
          <a:xfrm>
            <a:off x="220133" y="192087"/>
            <a:ext cx="113892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C)                                                  D)</a:t>
            </a:r>
            <a:endParaRPr lang="sl-SI" dirty="0"/>
          </a:p>
        </p:txBody>
      </p:sp>
      <p:pic>
        <p:nvPicPr>
          <p:cNvPr id="5" name="Slika 4" descr="christmas traditions around the world japan">
            <a:extLst>
              <a:ext uri="{FF2B5EF4-FFF2-40B4-BE49-F238E27FC236}">
                <a16:creationId xmlns:a16="http://schemas.microsoft.com/office/drawing/2014/main" id="{15E29BD8-F30A-FCA7-28C1-224B02A14454}"/>
              </a:ext>
            </a:extLst>
          </p:cNvPr>
          <p:cNvPicPr>
            <a:picLocks noChangeAspect="1"/>
          </p:cNvPicPr>
          <p:nvPr/>
        </p:nvPicPr>
        <p:blipFill>
          <a:blip r:embed="rId3"/>
          <a:stretch>
            <a:fillRect/>
          </a:stretch>
        </p:blipFill>
        <p:spPr>
          <a:xfrm>
            <a:off x="7126817" y="832854"/>
            <a:ext cx="3960282" cy="5922541"/>
          </a:xfrm>
          <a:prstGeom prst="rect">
            <a:avLst/>
          </a:prstGeom>
        </p:spPr>
      </p:pic>
      <p:sp>
        <p:nvSpPr>
          <p:cNvPr id="6" name="PoljeZBesedilom 5">
            <a:extLst>
              <a:ext uri="{FF2B5EF4-FFF2-40B4-BE49-F238E27FC236}">
                <a16:creationId xmlns:a16="http://schemas.microsoft.com/office/drawing/2014/main" id="{290CCA3E-588F-B80C-8ABC-015C8681D69A}"/>
              </a:ext>
            </a:extLst>
          </p:cNvPr>
          <p:cNvSpPr txBox="1"/>
          <p:nvPr/>
        </p:nvSpPr>
        <p:spPr>
          <a:xfrm>
            <a:off x="873125" y="227542"/>
            <a:ext cx="103822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solidFill>
                  <a:srgbClr val="0070C0"/>
                </a:solidFill>
                <a:cs typeface="Calibri"/>
              </a:rPr>
              <a:t>Švedska                                  Japonska</a:t>
            </a:r>
          </a:p>
        </p:txBody>
      </p:sp>
    </p:spTree>
    <p:extLst>
      <p:ext uri="{BB962C8B-B14F-4D97-AF65-F5344CB8AC3E}">
        <p14:creationId xmlns:p14="http://schemas.microsoft.com/office/powerpoint/2010/main" val="24570498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ADF63C2-7BC0-FF78-00F2-A61A6905FAB9}"/>
              </a:ext>
            </a:extLst>
          </p:cNvPr>
          <p:cNvSpPr txBox="1"/>
          <p:nvPr/>
        </p:nvSpPr>
        <p:spPr>
          <a:xfrm>
            <a:off x="220133" y="192087"/>
            <a:ext cx="113892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31. Zapišite ime slovenske potapljačice na vdih, ki se je s potapljanjem začela ukvarjati šele pri 30. letih in je med letoma 2018 in 2021 držala ženski svetovni globinski rekord, ki ga je sama kar šestkrat izboljšala.  </a:t>
            </a:r>
            <a:endParaRPr lang="sl-SI" sz="3600" dirty="0">
              <a:ea typeface="Calibri"/>
              <a:cs typeface="Calibri"/>
            </a:endParaRPr>
          </a:p>
        </p:txBody>
      </p:sp>
      <p:sp>
        <p:nvSpPr>
          <p:cNvPr id="4" name="PoljeZBesedilom 3">
            <a:extLst>
              <a:ext uri="{FF2B5EF4-FFF2-40B4-BE49-F238E27FC236}">
                <a16:creationId xmlns:a16="http://schemas.microsoft.com/office/drawing/2014/main" id="{05A9F141-B189-F90A-5854-65FA459F6331}"/>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solidFill>
                  <a:srgbClr val="0070C0"/>
                </a:solidFill>
                <a:cs typeface="Calibri"/>
              </a:rPr>
              <a:t>Alenka </a:t>
            </a:r>
            <a:r>
              <a:rPr lang="sl-SI" sz="4000" dirty="0" err="1">
                <a:solidFill>
                  <a:srgbClr val="0070C0"/>
                </a:solidFill>
                <a:cs typeface="Calibri"/>
              </a:rPr>
              <a:t>Artnik</a:t>
            </a:r>
          </a:p>
        </p:txBody>
      </p:sp>
    </p:spTree>
    <p:extLst>
      <p:ext uri="{BB962C8B-B14F-4D97-AF65-F5344CB8AC3E}">
        <p14:creationId xmlns:p14="http://schemas.microsoft.com/office/powerpoint/2010/main" val="6043288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26D24CB1-CBCA-DB29-2C8C-67F465C47D55}"/>
              </a:ext>
            </a:extLst>
          </p:cNvPr>
          <p:cNvSpPr txBox="1"/>
          <p:nvPr/>
        </p:nvSpPr>
        <p:spPr>
          <a:xfrm>
            <a:off x="220133" y="192087"/>
            <a:ext cx="113892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32. V filmu Pulp Fiction (Šund) Vincent Vega opisuje svoje izkušnje iz Francije. Ugotovil je, da hamburgerju, ki mu v Ameriki rečejo </a:t>
            </a:r>
            <a:r>
              <a:rPr lang="sl-SI" sz="3600" i="1" dirty="0" err="1">
                <a:cs typeface="Calibri"/>
              </a:rPr>
              <a:t>Quarter</a:t>
            </a:r>
            <a:r>
              <a:rPr lang="sl-SI" sz="3600" i="1" dirty="0">
                <a:cs typeface="Calibri"/>
              </a:rPr>
              <a:t> </a:t>
            </a:r>
            <a:r>
              <a:rPr lang="sl-SI" sz="3600" i="1" dirty="0" err="1">
                <a:cs typeface="Calibri"/>
              </a:rPr>
              <a:t>Pounder</a:t>
            </a:r>
            <a:r>
              <a:rPr lang="sl-SI" sz="3600" dirty="0">
                <a:cs typeface="Calibri"/>
              </a:rPr>
              <a:t>, tam rečejo drugače zaradi metričnega sistema. Kako mu pravijo?</a:t>
            </a:r>
            <a:endParaRPr lang="sl-SI" sz="3600" dirty="0">
              <a:ea typeface="Calibri"/>
              <a:cs typeface="Calibri"/>
            </a:endParaRPr>
          </a:p>
        </p:txBody>
      </p:sp>
      <p:sp>
        <p:nvSpPr>
          <p:cNvPr id="4" name="PoljeZBesedilom 3">
            <a:extLst>
              <a:ext uri="{FF2B5EF4-FFF2-40B4-BE49-F238E27FC236}">
                <a16:creationId xmlns:a16="http://schemas.microsoft.com/office/drawing/2014/main" id="{D0CCD763-FB34-2C1C-3E65-CE4E99CA0F01}"/>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err="1">
                <a:solidFill>
                  <a:srgbClr val="0070C0"/>
                </a:solidFill>
                <a:cs typeface="Calibri"/>
              </a:rPr>
              <a:t>Royale</a:t>
            </a:r>
            <a:r>
              <a:rPr lang="sl-SI" sz="4000" dirty="0">
                <a:solidFill>
                  <a:srgbClr val="0070C0"/>
                </a:solidFill>
                <a:cs typeface="Calibri"/>
              </a:rPr>
              <a:t> </a:t>
            </a:r>
            <a:r>
              <a:rPr lang="sl-SI" sz="4000" dirty="0" err="1">
                <a:solidFill>
                  <a:srgbClr val="0070C0"/>
                </a:solidFill>
                <a:cs typeface="Calibri"/>
              </a:rPr>
              <a:t>with</a:t>
            </a:r>
            <a:r>
              <a:rPr lang="sl-SI" sz="4000" dirty="0">
                <a:solidFill>
                  <a:srgbClr val="0070C0"/>
                </a:solidFill>
                <a:cs typeface="Calibri"/>
              </a:rPr>
              <a:t> </a:t>
            </a:r>
            <a:r>
              <a:rPr lang="sl-SI" sz="4000" dirty="0" err="1">
                <a:solidFill>
                  <a:srgbClr val="0070C0"/>
                </a:solidFill>
                <a:cs typeface="Calibri"/>
              </a:rPr>
              <a:t>cheese</a:t>
            </a:r>
          </a:p>
        </p:txBody>
      </p:sp>
    </p:spTree>
    <p:extLst>
      <p:ext uri="{BB962C8B-B14F-4D97-AF65-F5344CB8AC3E}">
        <p14:creationId xmlns:p14="http://schemas.microsoft.com/office/powerpoint/2010/main" val="18556909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3BAA1505-F515-0EF5-2B08-63C041636B7E}"/>
              </a:ext>
            </a:extLst>
          </p:cNvPr>
          <p:cNvSpPr txBox="1"/>
          <p:nvPr/>
        </p:nvSpPr>
        <p:spPr>
          <a:xfrm>
            <a:off x="220133" y="192087"/>
            <a:ext cx="1138925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33. Leta 2015 je </a:t>
            </a:r>
            <a:r>
              <a:rPr lang="sl-SI" sz="3600" dirty="0" err="1">
                <a:cs typeface="Calibri"/>
              </a:rPr>
              <a:t>Kanye</a:t>
            </a:r>
            <a:r>
              <a:rPr lang="sl-SI" sz="3600" dirty="0">
                <a:cs typeface="Calibri"/>
              </a:rPr>
              <a:t> West skupaj s podjetjem </a:t>
            </a:r>
            <a:r>
              <a:rPr lang="sl-SI" sz="3600" dirty="0" err="1">
                <a:cs typeface="Calibri"/>
              </a:rPr>
              <a:t>Adidas</a:t>
            </a:r>
            <a:r>
              <a:rPr lang="sl-SI" sz="3600" dirty="0">
                <a:cs typeface="Calibri"/>
              </a:rPr>
              <a:t> ustanovil modno linijo z oblačili in obutvijo, ki je hitro postala popularna in jo je revija </a:t>
            </a:r>
            <a:r>
              <a:rPr lang="sl-SI" sz="3600" dirty="0" err="1">
                <a:cs typeface="Calibri"/>
              </a:rPr>
              <a:t>Forbes</a:t>
            </a:r>
            <a:r>
              <a:rPr lang="sl-SI" sz="3600" dirty="0">
                <a:cs typeface="Calibri"/>
              </a:rPr>
              <a:t> označila kot eno izmed največjih trgovinskih zgodb tega stoletja. Ime izhaja iz enega izmed Westovih vzdevkov. Zapišite to ime.</a:t>
            </a:r>
            <a:endParaRPr lang="sl-SI" sz="3600" dirty="0">
              <a:ea typeface="Calibri"/>
              <a:cs typeface="Calibri"/>
            </a:endParaRPr>
          </a:p>
        </p:txBody>
      </p:sp>
      <p:sp>
        <p:nvSpPr>
          <p:cNvPr id="4" name="PoljeZBesedilom 3">
            <a:extLst>
              <a:ext uri="{FF2B5EF4-FFF2-40B4-BE49-F238E27FC236}">
                <a16:creationId xmlns:a16="http://schemas.microsoft.com/office/drawing/2014/main" id="{156C71EA-7DC2-81F4-2BC3-D825126EFD92}"/>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err="1">
                <a:solidFill>
                  <a:srgbClr val="0070C0"/>
                </a:solidFill>
                <a:cs typeface="Calibri"/>
              </a:rPr>
              <a:t>Yeezy</a:t>
            </a:r>
          </a:p>
        </p:txBody>
      </p:sp>
    </p:spTree>
    <p:extLst>
      <p:ext uri="{BB962C8B-B14F-4D97-AF65-F5344CB8AC3E}">
        <p14:creationId xmlns:p14="http://schemas.microsoft.com/office/powerpoint/2010/main" val="2377382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7ACF0BCF-9F1F-96E2-3687-E3B6DC731036}"/>
              </a:ext>
            </a:extLst>
          </p:cNvPr>
          <p:cNvSpPr txBox="1"/>
          <p:nvPr/>
        </p:nvSpPr>
        <p:spPr>
          <a:xfrm>
            <a:off x="220133" y="192087"/>
            <a:ext cx="1138925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6. Zapišite ime oziroma kratico za </a:t>
            </a:r>
            <a:r>
              <a:rPr lang="sl-SI" sz="3600" b="1" dirty="0">
                <a:cs typeface="Calibri"/>
              </a:rPr>
              <a:t>Pospeševalec obrambnih inovacij za Severni Atlantik</a:t>
            </a:r>
            <a:r>
              <a:rPr lang="sl-SI" sz="3600" dirty="0">
                <a:cs typeface="Calibri"/>
              </a:rPr>
              <a:t>, ki pripada vsem članicam zveze NATO.</a:t>
            </a:r>
            <a:endParaRPr lang="sl-SI" dirty="0">
              <a:cs typeface="Calibri" panose="020F0502020204030204"/>
            </a:endParaRPr>
          </a:p>
        </p:txBody>
      </p:sp>
    </p:spTree>
    <p:extLst>
      <p:ext uri="{BB962C8B-B14F-4D97-AF65-F5344CB8AC3E}">
        <p14:creationId xmlns:p14="http://schemas.microsoft.com/office/powerpoint/2010/main" val="35148520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B13A33C3-E8C7-6C30-24BF-8FBA70FAA47E}"/>
              </a:ext>
            </a:extLst>
          </p:cNvPr>
          <p:cNvSpPr txBox="1"/>
          <p:nvPr/>
        </p:nvSpPr>
        <p:spPr>
          <a:xfrm>
            <a:off x="220133" y="192087"/>
            <a:ext cx="113892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34. Logotip katere avtomobilske znamke je na sliki? Gre za švedsko znamko, ki jo je leta 2015 kupil Volvo.</a:t>
            </a:r>
            <a:endParaRPr lang="sl-SI" sz="3600" dirty="0">
              <a:ea typeface="Calibri"/>
              <a:cs typeface="Calibri"/>
            </a:endParaRPr>
          </a:p>
        </p:txBody>
      </p:sp>
      <p:pic>
        <p:nvPicPr>
          <p:cNvPr id="4" name="Slika 3" descr="File:Polestar logo 2020.svg - Wikipedia">
            <a:extLst>
              <a:ext uri="{FF2B5EF4-FFF2-40B4-BE49-F238E27FC236}">
                <a16:creationId xmlns:a16="http://schemas.microsoft.com/office/drawing/2014/main" id="{0EBFF0EE-0A8E-C882-7006-ED0ED476AFDF}"/>
              </a:ext>
            </a:extLst>
          </p:cNvPr>
          <p:cNvPicPr>
            <a:picLocks noChangeAspect="1"/>
          </p:cNvPicPr>
          <p:nvPr/>
        </p:nvPicPr>
        <p:blipFill>
          <a:blip r:embed="rId2"/>
          <a:stretch>
            <a:fillRect/>
          </a:stretch>
        </p:blipFill>
        <p:spPr>
          <a:xfrm>
            <a:off x="4305607" y="2080752"/>
            <a:ext cx="3212075" cy="2954593"/>
          </a:xfrm>
          <a:prstGeom prst="rect">
            <a:avLst/>
          </a:prstGeom>
        </p:spPr>
      </p:pic>
      <p:sp>
        <p:nvSpPr>
          <p:cNvPr id="5" name="PoljeZBesedilom 4">
            <a:extLst>
              <a:ext uri="{FF2B5EF4-FFF2-40B4-BE49-F238E27FC236}">
                <a16:creationId xmlns:a16="http://schemas.microsoft.com/office/drawing/2014/main" id="{678F7D59-829C-4698-9C1E-C433DF7E9337}"/>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err="1">
                <a:solidFill>
                  <a:srgbClr val="0070C0"/>
                </a:solidFill>
                <a:cs typeface="Calibri"/>
              </a:rPr>
              <a:t>Polestar</a:t>
            </a:r>
          </a:p>
        </p:txBody>
      </p:sp>
    </p:spTree>
    <p:extLst>
      <p:ext uri="{BB962C8B-B14F-4D97-AF65-F5344CB8AC3E}">
        <p14:creationId xmlns:p14="http://schemas.microsoft.com/office/powerpoint/2010/main" val="17578102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22B10A47-495A-C765-8E17-0262926EF36F}"/>
              </a:ext>
            </a:extLst>
          </p:cNvPr>
          <p:cNvSpPr txBox="1"/>
          <p:nvPr/>
        </p:nvSpPr>
        <p:spPr>
          <a:xfrm>
            <a:off x="220133" y="192087"/>
            <a:ext cx="1138925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35. Katera vesoljska odprava je 24.12.1968 opravila prvi prelet okoli Lune? Člani posadke so s tem postali prvi možje, ki so zapustili Zemljino gravitacijo, ki so videli Zemljo iz vesolja in ki so videli temno stran Lune. Prihod v Lunino orbito je bil predvajan po televiziji, prenos se je zaključil z besedami astronavtov: "</a:t>
            </a:r>
            <a:r>
              <a:rPr lang="sl-SI" sz="3600" dirty="0" err="1">
                <a:solidFill>
                  <a:srgbClr val="000000"/>
                </a:solidFill>
                <a:ea typeface="+mn-lt"/>
                <a:cs typeface="+mn-lt"/>
              </a:rPr>
              <a:t>Merry</a:t>
            </a:r>
            <a:r>
              <a:rPr lang="sl-SI" sz="3600" dirty="0">
                <a:cs typeface="Calibri"/>
              </a:rPr>
              <a:t> </a:t>
            </a:r>
            <a:r>
              <a:rPr lang="sl-SI" sz="3600" dirty="0" err="1">
                <a:cs typeface="Calibri"/>
              </a:rPr>
              <a:t>Christmas</a:t>
            </a:r>
            <a:r>
              <a:rPr lang="sl-SI" sz="3600" dirty="0">
                <a:cs typeface="Calibri"/>
              </a:rPr>
              <a:t>, </a:t>
            </a:r>
            <a:r>
              <a:rPr lang="sl-SI" sz="3600" dirty="0" err="1">
                <a:cs typeface="Calibri"/>
              </a:rPr>
              <a:t>and</a:t>
            </a:r>
            <a:r>
              <a:rPr lang="sl-SI" sz="3600" dirty="0">
                <a:cs typeface="Calibri"/>
              </a:rPr>
              <a:t> God </a:t>
            </a:r>
            <a:r>
              <a:rPr lang="sl-SI" sz="3600" dirty="0" err="1">
                <a:cs typeface="Calibri"/>
              </a:rPr>
              <a:t>bless</a:t>
            </a:r>
            <a:r>
              <a:rPr lang="sl-SI" sz="3600" dirty="0">
                <a:cs typeface="Calibri"/>
              </a:rPr>
              <a:t> </a:t>
            </a:r>
            <a:r>
              <a:rPr lang="sl-SI" sz="3600" dirty="0" err="1">
                <a:cs typeface="Calibri"/>
              </a:rPr>
              <a:t>all</a:t>
            </a:r>
            <a:r>
              <a:rPr lang="sl-SI" sz="3600" dirty="0">
                <a:cs typeface="Calibri"/>
              </a:rPr>
              <a:t> </a:t>
            </a:r>
            <a:r>
              <a:rPr lang="sl-SI" sz="3600" dirty="0" err="1">
                <a:cs typeface="Calibri"/>
              </a:rPr>
              <a:t>of</a:t>
            </a:r>
            <a:r>
              <a:rPr lang="sl-SI" sz="3600" dirty="0">
                <a:cs typeface="Calibri"/>
              </a:rPr>
              <a:t> </a:t>
            </a:r>
            <a:r>
              <a:rPr lang="sl-SI" sz="3600" dirty="0" err="1">
                <a:cs typeface="Calibri"/>
              </a:rPr>
              <a:t>you</a:t>
            </a:r>
            <a:r>
              <a:rPr lang="sl-SI" sz="3600" dirty="0">
                <a:cs typeface="Calibri"/>
              </a:rPr>
              <a:t>, </a:t>
            </a:r>
            <a:r>
              <a:rPr lang="sl-SI" sz="3600" dirty="0" err="1">
                <a:cs typeface="Calibri"/>
              </a:rPr>
              <a:t>all</a:t>
            </a:r>
            <a:r>
              <a:rPr lang="sl-SI" sz="3600" dirty="0">
                <a:cs typeface="Calibri"/>
              </a:rPr>
              <a:t> </a:t>
            </a:r>
            <a:r>
              <a:rPr lang="sl-SI" sz="3600" dirty="0" err="1">
                <a:cs typeface="Calibri"/>
              </a:rPr>
              <a:t>of</a:t>
            </a:r>
            <a:r>
              <a:rPr lang="sl-SI" sz="3600" dirty="0">
                <a:cs typeface="Calibri"/>
              </a:rPr>
              <a:t> </a:t>
            </a:r>
            <a:r>
              <a:rPr lang="sl-SI" sz="3600" dirty="0" err="1">
                <a:cs typeface="Calibri"/>
              </a:rPr>
              <a:t>you</a:t>
            </a:r>
            <a:r>
              <a:rPr lang="sl-SI" sz="3600" dirty="0">
                <a:cs typeface="Calibri"/>
              </a:rPr>
              <a:t> on </a:t>
            </a:r>
            <a:r>
              <a:rPr lang="sl-SI" sz="3600" dirty="0" err="1">
                <a:cs typeface="Calibri"/>
              </a:rPr>
              <a:t>the</a:t>
            </a:r>
            <a:r>
              <a:rPr lang="sl-SI" sz="3600" dirty="0">
                <a:cs typeface="Calibri"/>
              </a:rPr>
              <a:t> </a:t>
            </a:r>
            <a:r>
              <a:rPr lang="sl-SI" sz="3600" dirty="0" err="1">
                <a:cs typeface="Calibri"/>
              </a:rPr>
              <a:t>good</a:t>
            </a:r>
            <a:r>
              <a:rPr lang="sl-SI" sz="3600" dirty="0">
                <a:cs typeface="Calibri"/>
              </a:rPr>
              <a:t> </a:t>
            </a:r>
            <a:r>
              <a:rPr lang="sl-SI" sz="3600" dirty="0" err="1">
                <a:cs typeface="Calibri"/>
              </a:rPr>
              <a:t>Earth</a:t>
            </a:r>
            <a:r>
              <a:rPr lang="sl-SI" sz="3600" dirty="0">
                <a:cs typeface="Calibri"/>
              </a:rPr>
              <a:t>." </a:t>
            </a:r>
            <a:endParaRPr lang="sl-SI" sz="3600" dirty="0">
              <a:ea typeface="Calibri"/>
              <a:cs typeface="Calibri"/>
            </a:endParaRPr>
          </a:p>
        </p:txBody>
      </p:sp>
      <p:sp>
        <p:nvSpPr>
          <p:cNvPr id="4" name="PoljeZBesedilom 3">
            <a:extLst>
              <a:ext uri="{FF2B5EF4-FFF2-40B4-BE49-F238E27FC236}">
                <a16:creationId xmlns:a16="http://schemas.microsoft.com/office/drawing/2014/main" id="{932A4557-5CDB-E191-28C2-99E7D55836F4}"/>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err="1">
                <a:solidFill>
                  <a:srgbClr val="0070C0"/>
                </a:solidFill>
                <a:cs typeface="Calibri"/>
              </a:rPr>
              <a:t>Apollo</a:t>
            </a:r>
            <a:r>
              <a:rPr lang="sl-SI" sz="4000" dirty="0">
                <a:solidFill>
                  <a:srgbClr val="0070C0"/>
                </a:solidFill>
                <a:cs typeface="Calibri"/>
              </a:rPr>
              <a:t> 8</a:t>
            </a:r>
          </a:p>
        </p:txBody>
      </p:sp>
    </p:spTree>
    <p:extLst>
      <p:ext uri="{BB962C8B-B14F-4D97-AF65-F5344CB8AC3E}">
        <p14:creationId xmlns:p14="http://schemas.microsoft.com/office/powerpoint/2010/main" val="14419902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ED3728C9-86CC-DEBC-4E9C-B49379DBB8E9}"/>
              </a:ext>
            </a:extLst>
          </p:cNvPr>
          <p:cNvSpPr txBox="1"/>
          <p:nvPr/>
        </p:nvSpPr>
        <p:spPr>
          <a:xfrm>
            <a:off x="220133" y="192087"/>
            <a:ext cx="1138925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36. Pod katerim imenom je danes znana zgradba, imenovana </a:t>
            </a:r>
            <a:r>
              <a:rPr lang="sl-SI" sz="3600" dirty="0" err="1">
                <a:cs typeface="Calibri"/>
              </a:rPr>
              <a:t>Etemenanki</a:t>
            </a:r>
            <a:r>
              <a:rPr lang="sl-SI" sz="3600" dirty="0">
                <a:cs typeface="Calibri"/>
              </a:rPr>
              <a:t>? To je </a:t>
            </a:r>
            <a:r>
              <a:rPr lang="sl-SI" sz="3600" dirty="0" err="1">
                <a:cs typeface="Calibri"/>
              </a:rPr>
              <a:t>zigurat</a:t>
            </a:r>
            <a:r>
              <a:rPr lang="sl-SI" sz="3600" dirty="0">
                <a:cs typeface="Calibri"/>
              </a:rPr>
              <a:t>, posvečen bogu </a:t>
            </a:r>
            <a:r>
              <a:rPr lang="sl-SI" sz="3600" dirty="0" err="1">
                <a:cs typeface="Calibri"/>
              </a:rPr>
              <a:t>Marduku</a:t>
            </a:r>
            <a:r>
              <a:rPr lang="sl-SI" sz="3600" dirty="0">
                <a:cs typeface="Calibri"/>
              </a:rPr>
              <a:t> in naj bi bil po ocenah zgodovinarjev zgrajen, porušen in prenovljen v času med 14. in 9. stoletjem pred našim štetjem. </a:t>
            </a:r>
            <a:endParaRPr lang="sl-SI" sz="3600" dirty="0">
              <a:ea typeface="Calibri"/>
              <a:cs typeface="Calibri"/>
            </a:endParaRPr>
          </a:p>
        </p:txBody>
      </p:sp>
      <p:pic>
        <p:nvPicPr>
          <p:cNvPr id="4" name="Slika 3" descr="Slika, ki vsebuje besede posnetek zaslona, vrstica, diagram, piksel&#10;&#10;Opis je samodejno ustvarjen">
            <a:extLst>
              <a:ext uri="{FF2B5EF4-FFF2-40B4-BE49-F238E27FC236}">
                <a16:creationId xmlns:a16="http://schemas.microsoft.com/office/drawing/2014/main" id="{EA78C218-A939-20BB-D9E6-6C8B47F594C2}"/>
              </a:ext>
            </a:extLst>
          </p:cNvPr>
          <p:cNvPicPr>
            <a:picLocks noChangeAspect="1"/>
          </p:cNvPicPr>
          <p:nvPr/>
        </p:nvPicPr>
        <p:blipFill>
          <a:blip r:embed="rId2"/>
          <a:stretch>
            <a:fillRect/>
          </a:stretch>
        </p:blipFill>
        <p:spPr>
          <a:xfrm>
            <a:off x="7666089" y="2688661"/>
            <a:ext cx="4037370" cy="3459418"/>
          </a:xfrm>
          <a:prstGeom prst="rect">
            <a:avLst/>
          </a:prstGeom>
        </p:spPr>
      </p:pic>
      <p:sp>
        <p:nvSpPr>
          <p:cNvPr id="5" name="PoljeZBesedilom 4">
            <a:extLst>
              <a:ext uri="{FF2B5EF4-FFF2-40B4-BE49-F238E27FC236}">
                <a16:creationId xmlns:a16="http://schemas.microsoft.com/office/drawing/2014/main" id="{4A62BE00-B5D5-181A-9338-5120A3B63DB8}"/>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solidFill>
                  <a:srgbClr val="0070C0"/>
                </a:solidFill>
                <a:ea typeface="Calibri"/>
                <a:cs typeface="Calibri"/>
              </a:rPr>
              <a:t>Babilonski stolp</a:t>
            </a:r>
            <a:endParaRPr lang="sl-SI" sz="4000" dirty="0">
              <a:solidFill>
                <a:srgbClr val="0070C0"/>
              </a:solidFill>
              <a:cs typeface="Calibri"/>
            </a:endParaRPr>
          </a:p>
        </p:txBody>
      </p:sp>
    </p:spTree>
    <p:extLst>
      <p:ext uri="{BB962C8B-B14F-4D97-AF65-F5344CB8AC3E}">
        <p14:creationId xmlns:p14="http://schemas.microsoft.com/office/powerpoint/2010/main" val="21121206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7DD32FD3-A0D1-0257-D70B-68FA719D6FC8}"/>
              </a:ext>
            </a:extLst>
          </p:cNvPr>
          <p:cNvSpPr txBox="1"/>
          <p:nvPr/>
        </p:nvSpPr>
        <p:spPr>
          <a:xfrm>
            <a:off x="220133" y="192087"/>
            <a:ext cx="1138925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37. Ena izmed najbolj pričakovanih video iger bi naj bila v razvoju že od leta 2014. Leta 2018 je bilo izdano, kje se bo igra odvijala in kdo bo protagonist. Leta 2021 je podjetje naznanilo, da se bo zemljevid razvijal in ne bo fiksen. Leta 2022 so objavili, da je igra že precej razvita, novembra 2023 pa so naznanili, da bo prvi napovednik izšel decembra letos. O kateri igri je govora?</a:t>
            </a:r>
            <a:endParaRPr lang="sl-SI" sz="3600" dirty="0">
              <a:ea typeface="Calibri"/>
              <a:cs typeface="Calibri"/>
            </a:endParaRPr>
          </a:p>
        </p:txBody>
      </p:sp>
      <p:sp>
        <p:nvSpPr>
          <p:cNvPr id="4" name="PoljeZBesedilom 3">
            <a:extLst>
              <a:ext uri="{FF2B5EF4-FFF2-40B4-BE49-F238E27FC236}">
                <a16:creationId xmlns:a16="http://schemas.microsoft.com/office/drawing/2014/main" id="{482D6B33-43D7-098E-27A5-558BDEF40C83}"/>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solidFill>
                  <a:srgbClr val="0070C0"/>
                </a:solidFill>
                <a:ea typeface="Calibri"/>
                <a:cs typeface="Calibri"/>
              </a:rPr>
              <a:t>GTA VI</a:t>
            </a:r>
            <a:endParaRPr lang="sl-SI" sz="4000" dirty="0">
              <a:solidFill>
                <a:srgbClr val="0070C0"/>
              </a:solidFill>
              <a:cs typeface="Calibri"/>
            </a:endParaRPr>
          </a:p>
        </p:txBody>
      </p:sp>
    </p:spTree>
    <p:extLst>
      <p:ext uri="{BB962C8B-B14F-4D97-AF65-F5344CB8AC3E}">
        <p14:creationId xmlns:p14="http://schemas.microsoft.com/office/powerpoint/2010/main" val="7660054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65DBDDF4-BFA1-BC5F-C6B4-4C85B4322100}"/>
              </a:ext>
            </a:extLst>
          </p:cNvPr>
          <p:cNvSpPr txBox="1"/>
          <p:nvPr/>
        </p:nvSpPr>
        <p:spPr>
          <a:xfrm>
            <a:off x="220133" y="192087"/>
            <a:ext cx="1138925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38. Katero besedo definiramo kot sovraštvo ali nelagodje do človeštva, človeškega obnašanja in človeške narave? Beseda izvira iz 17. stoletja in ima svoje korenine v grških besedah </a:t>
            </a:r>
            <a:r>
              <a:rPr lang="sl-SI" sz="3600" dirty="0" err="1">
                <a:cs typeface="Calibri"/>
              </a:rPr>
              <a:t>μῖσος</a:t>
            </a:r>
            <a:r>
              <a:rPr lang="sl-SI" sz="3600" dirty="0">
                <a:cs typeface="Calibri"/>
              </a:rPr>
              <a:t> 'sovraštvo' in </a:t>
            </a:r>
            <a:r>
              <a:rPr lang="sl-SI" sz="3600" dirty="0" err="1">
                <a:cs typeface="Calibri"/>
              </a:rPr>
              <a:t>ἄνθρω</a:t>
            </a:r>
            <a:r>
              <a:rPr lang="sl-SI" sz="3600" dirty="0">
                <a:cs typeface="Calibri"/>
              </a:rPr>
              <a:t>π</a:t>
            </a:r>
            <a:r>
              <a:rPr lang="sl-SI" sz="3600" dirty="0" err="1">
                <a:cs typeface="Calibri"/>
              </a:rPr>
              <a:t>ος</a:t>
            </a:r>
            <a:r>
              <a:rPr lang="sl-SI" sz="3600" dirty="0">
                <a:cs typeface="Calibri"/>
              </a:rPr>
              <a:t> 'človek, človeški'. V sodobni filozofiji se izraz običajno razume v širšem pomenu kot negativna ocena celotnega človeštva, ki temelji na človekovih napakah in pomanjkljivostih.</a:t>
            </a:r>
            <a:endParaRPr lang="sl-SI" sz="3600" dirty="0">
              <a:ea typeface="Calibri"/>
              <a:cs typeface="Calibri"/>
            </a:endParaRPr>
          </a:p>
        </p:txBody>
      </p:sp>
      <p:sp>
        <p:nvSpPr>
          <p:cNvPr id="4" name="PoljeZBesedilom 3">
            <a:extLst>
              <a:ext uri="{FF2B5EF4-FFF2-40B4-BE49-F238E27FC236}">
                <a16:creationId xmlns:a16="http://schemas.microsoft.com/office/drawing/2014/main" id="{917757D1-FF0B-05A2-5EF5-761BAE0EDAE3}"/>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err="1">
                <a:solidFill>
                  <a:srgbClr val="0070C0"/>
                </a:solidFill>
                <a:cs typeface="Calibri"/>
              </a:rPr>
              <a:t>Misantrop</a:t>
            </a:r>
          </a:p>
        </p:txBody>
      </p:sp>
    </p:spTree>
    <p:extLst>
      <p:ext uri="{BB962C8B-B14F-4D97-AF65-F5344CB8AC3E}">
        <p14:creationId xmlns:p14="http://schemas.microsoft.com/office/powerpoint/2010/main" val="11399558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jeZBesedilom 5">
            <a:extLst>
              <a:ext uri="{FF2B5EF4-FFF2-40B4-BE49-F238E27FC236}">
                <a16:creationId xmlns:a16="http://schemas.microsoft.com/office/drawing/2014/main" id="{8F09E49E-ACF8-4582-A9E9-93FC0BE5F180}"/>
              </a:ext>
            </a:extLst>
          </p:cNvPr>
          <p:cNvSpPr txBox="1"/>
          <p:nvPr/>
        </p:nvSpPr>
        <p:spPr>
          <a:xfrm>
            <a:off x="220133" y="192087"/>
            <a:ext cx="11389254"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39. Zapišite ime jedi v</a:t>
            </a:r>
            <a:r>
              <a:rPr lang="sl-SI" sz="3600" dirty="0">
                <a:ea typeface="+mn-lt"/>
                <a:cs typeface="+mn-lt"/>
              </a:rPr>
              <a:t> ameriško-kitajski kuhinji, ki je sestavljena iz mesa in jajc, na hitro kuhanih z zelenjavo, kot so fižolovi kalčki, zelje in zelena, ter vezana v škrobno zgoščeno omako.</a:t>
            </a:r>
            <a:r>
              <a:rPr lang="sl-SI" sz="3600" dirty="0">
                <a:cs typeface="Calibri"/>
              </a:rPr>
              <a:t> Je tudi naslov pesmi </a:t>
            </a:r>
            <a:r>
              <a:rPr lang="sl-SI" sz="3600" dirty="0" err="1">
                <a:cs typeface="Calibri"/>
              </a:rPr>
              <a:t>armenijsko</a:t>
            </a:r>
            <a:r>
              <a:rPr lang="sl-SI" sz="3600" dirty="0">
                <a:cs typeface="Calibri"/>
              </a:rPr>
              <a:t>-ameriške glasbene skupine.</a:t>
            </a:r>
            <a:endParaRPr lang="sl-SI" sz="3600" dirty="0">
              <a:solidFill>
                <a:srgbClr val="000000"/>
              </a:solidFill>
              <a:latin typeface="Calibri"/>
              <a:ea typeface="Calibri"/>
              <a:cs typeface="Calibri"/>
            </a:endParaRPr>
          </a:p>
        </p:txBody>
      </p:sp>
      <p:pic>
        <p:nvPicPr>
          <p:cNvPr id="7" name="Slika 6" descr="Homemade Chop Suey (Step-by-Step Video!) | How To Cook.Recipes">
            <a:extLst>
              <a:ext uri="{FF2B5EF4-FFF2-40B4-BE49-F238E27FC236}">
                <a16:creationId xmlns:a16="http://schemas.microsoft.com/office/drawing/2014/main" id="{5FA491F7-D29B-509A-FAE3-9C5F63CE109C}"/>
              </a:ext>
            </a:extLst>
          </p:cNvPr>
          <p:cNvPicPr>
            <a:picLocks noChangeAspect="1"/>
          </p:cNvPicPr>
          <p:nvPr/>
        </p:nvPicPr>
        <p:blipFill>
          <a:blip r:embed="rId2"/>
          <a:stretch>
            <a:fillRect/>
          </a:stretch>
        </p:blipFill>
        <p:spPr>
          <a:xfrm>
            <a:off x="7814341" y="2455761"/>
            <a:ext cx="3925222" cy="3925222"/>
          </a:xfrm>
          <a:prstGeom prst="rect">
            <a:avLst/>
          </a:prstGeom>
        </p:spPr>
      </p:pic>
      <p:sp>
        <p:nvSpPr>
          <p:cNvPr id="3" name="PoljeZBesedilom 2">
            <a:extLst>
              <a:ext uri="{FF2B5EF4-FFF2-40B4-BE49-F238E27FC236}">
                <a16:creationId xmlns:a16="http://schemas.microsoft.com/office/drawing/2014/main" id="{E80CAC86-95A9-3C68-1532-3F7149E9914F}"/>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err="1">
                <a:solidFill>
                  <a:srgbClr val="0070C0"/>
                </a:solidFill>
                <a:ea typeface="Calibri"/>
                <a:cs typeface="Calibri"/>
              </a:rPr>
              <a:t>Chop</a:t>
            </a:r>
            <a:r>
              <a:rPr lang="sl-SI" sz="4000" dirty="0">
                <a:solidFill>
                  <a:srgbClr val="0070C0"/>
                </a:solidFill>
                <a:ea typeface="Calibri"/>
                <a:cs typeface="Calibri"/>
              </a:rPr>
              <a:t> </a:t>
            </a:r>
            <a:r>
              <a:rPr lang="sl-SI" sz="4000" dirty="0" err="1">
                <a:solidFill>
                  <a:srgbClr val="0070C0"/>
                </a:solidFill>
                <a:ea typeface="Calibri"/>
                <a:cs typeface="Calibri"/>
              </a:rPr>
              <a:t>Suey</a:t>
            </a:r>
            <a:endParaRPr lang="sl-SI" sz="4000" dirty="0" err="1">
              <a:solidFill>
                <a:srgbClr val="0070C0"/>
              </a:solidFill>
              <a:cs typeface="Calibri"/>
            </a:endParaRPr>
          </a:p>
        </p:txBody>
      </p:sp>
    </p:spTree>
    <p:extLst>
      <p:ext uri="{BB962C8B-B14F-4D97-AF65-F5344CB8AC3E}">
        <p14:creationId xmlns:p14="http://schemas.microsoft.com/office/powerpoint/2010/main" val="15670178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0CD6330E-DF74-6A85-40B6-10FE47C1EB38}"/>
              </a:ext>
            </a:extLst>
          </p:cNvPr>
          <p:cNvSpPr txBox="1"/>
          <p:nvPr/>
        </p:nvSpPr>
        <p:spPr>
          <a:xfrm>
            <a:off x="220133" y="192087"/>
            <a:ext cx="113892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dirty="0">
                <a:cs typeface="Calibri"/>
              </a:rPr>
              <a:t>40. Napišite lepo misel za skupino, ki vam bo popravljala odgovore. Oni potem določijo, če si zaslužite točko ali ne. </a:t>
            </a:r>
            <a:endParaRPr lang="sl-SI" sz="3600" dirty="0">
              <a:solidFill>
                <a:srgbClr val="000000"/>
              </a:solidFill>
              <a:latin typeface="Calibri"/>
              <a:ea typeface="Calibri"/>
              <a:cs typeface="Calibri"/>
            </a:endParaRPr>
          </a:p>
        </p:txBody>
      </p:sp>
      <p:sp>
        <p:nvSpPr>
          <p:cNvPr id="5" name="PoljeZBesedilom 4">
            <a:extLst>
              <a:ext uri="{FF2B5EF4-FFF2-40B4-BE49-F238E27FC236}">
                <a16:creationId xmlns:a16="http://schemas.microsoft.com/office/drawing/2014/main" id="{CAE974E1-E8F5-37FA-E1C3-B6D6EAFB4F5B}"/>
              </a:ext>
            </a:extLst>
          </p:cNvPr>
          <p:cNvSpPr txBox="1"/>
          <p:nvPr/>
        </p:nvSpPr>
        <p:spPr>
          <a:xfrm>
            <a:off x="1190625" y="4524375"/>
            <a:ext cx="6000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4000" dirty="0">
                <a:solidFill>
                  <a:srgbClr val="0070C0"/>
                </a:solidFill>
                <a:cs typeface="Calibri"/>
              </a:rPr>
              <a:t>VESELE PRAZNIKE VSEM!</a:t>
            </a:r>
          </a:p>
        </p:txBody>
      </p:sp>
    </p:spTree>
    <p:extLst>
      <p:ext uri="{BB962C8B-B14F-4D97-AF65-F5344CB8AC3E}">
        <p14:creationId xmlns:p14="http://schemas.microsoft.com/office/powerpoint/2010/main" val="154585979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Širokozaslonsko</PresentationFormat>
  <Slides>96</Slides>
  <Notes>0</Notes>
  <HiddenSlides>0</HiddenSlides>
  <ScaleCrop>false</ScaleCrop>
  <HeadingPairs>
    <vt:vector size="4" baseType="variant">
      <vt:variant>
        <vt:lpstr>Tema</vt:lpstr>
      </vt:variant>
      <vt:variant>
        <vt:i4>1</vt:i4>
      </vt:variant>
      <vt:variant>
        <vt:lpstr>Naslovi diapozitivov</vt:lpstr>
      </vt:variant>
      <vt:variant>
        <vt:i4>96</vt:i4>
      </vt:variant>
    </vt:vector>
  </HeadingPairs>
  <TitlesOfParts>
    <vt:vector size="97" baseType="lpstr">
      <vt:lpstr>Retrospect</vt:lpstr>
      <vt:lpstr>                     ASKARI KVIZ </vt:lpstr>
      <vt:lpstr>VPRAŠANJA 1. DEL</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ODGOVORI 1. DEL</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VPRAŠANJA 2. DEL</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ODGOVORI 2. DEL</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
  <cp:revision>1846</cp:revision>
  <dcterms:created xsi:type="dcterms:W3CDTF">2023-08-25T14:51:06Z</dcterms:created>
  <dcterms:modified xsi:type="dcterms:W3CDTF">2023-12-15T14:52:07Z</dcterms:modified>
</cp:coreProperties>
</file>